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2F20-4C45-4325-A300-9B5A63B906C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290DBE4-42C2-45E1-B99E-FF6A5F401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2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2F20-4C45-4325-A300-9B5A63B906C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290DBE4-42C2-45E1-B99E-FF6A5F401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1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2F20-4C45-4325-A300-9B5A63B906C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290DBE4-42C2-45E1-B99E-FF6A5F401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35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2F20-4C45-4325-A300-9B5A63B906C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290DBE4-42C2-45E1-B99E-FF6A5F401295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6719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2F20-4C45-4325-A300-9B5A63B906C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290DBE4-42C2-45E1-B99E-FF6A5F401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14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2F20-4C45-4325-A300-9B5A63B906C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DBE4-42C2-45E1-B99E-FF6A5F401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478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2F20-4C45-4325-A300-9B5A63B906C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DBE4-42C2-45E1-B99E-FF6A5F401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88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2F20-4C45-4325-A300-9B5A63B906C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DBE4-42C2-45E1-B99E-FF6A5F401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122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ABF2F20-4C45-4325-A300-9B5A63B906C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290DBE4-42C2-45E1-B99E-FF6A5F401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7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2F20-4C45-4325-A300-9B5A63B906C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DBE4-42C2-45E1-B99E-FF6A5F401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30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2F20-4C45-4325-A300-9B5A63B906C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290DBE4-42C2-45E1-B99E-FF6A5F401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75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2F20-4C45-4325-A300-9B5A63B906C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DBE4-42C2-45E1-B99E-FF6A5F401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2F20-4C45-4325-A300-9B5A63B906C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DBE4-42C2-45E1-B99E-FF6A5F401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37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2F20-4C45-4325-A300-9B5A63B906C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DBE4-42C2-45E1-B99E-FF6A5F401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16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2F20-4C45-4325-A300-9B5A63B906C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DBE4-42C2-45E1-B99E-FF6A5F401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43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2F20-4C45-4325-A300-9B5A63B906C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DBE4-42C2-45E1-B99E-FF6A5F401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14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2F20-4C45-4325-A300-9B5A63B906C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DBE4-42C2-45E1-B99E-FF6A5F401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68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F2F20-4C45-4325-A300-9B5A63B906C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0DBE4-42C2-45E1-B99E-FF6A5F401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279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Project webshop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Richard Hartemink en Sander Post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83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Inhoud presentatie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Toelichting project met classendiagram</a:t>
            </a:r>
          </a:p>
          <a:p>
            <a:r>
              <a:rPr lang="nl-NL" dirty="0" smtClean="0"/>
              <a:t>Demo Webshop:</a:t>
            </a:r>
          </a:p>
          <a:p>
            <a:pPr lvl="1"/>
            <a:r>
              <a:rPr lang="nl-NL" dirty="0"/>
              <a:t>A</a:t>
            </a:r>
            <a:r>
              <a:rPr lang="nl-NL" dirty="0" smtClean="0"/>
              <a:t>fbeelding </a:t>
            </a:r>
            <a:r>
              <a:rPr lang="nl-NL" dirty="0"/>
              <a:t>opslaan in database</a:t>
            </a:r>
          </a:p>
          <a:p>
            <a:pPr lvl="1"/>
            <a:r>
              <a:rPr lang="nl-NL" dirty="0" smtClean="0"/>
              <a:t>Tabel met verscheidene soorten elementen</a:t>
            </a:r>
          </a:p>
          <a:p>
            <a:pPr lvl="1"/>
            <a:r>
              <a:rPr lang="nl-NL" dirty="0" smtClean="0"/>
              <a:t>Relaties programmeren in backend</a:t>
            </a:r>
          </a:p>
          <a:p>
            <a:pPr lvl="1"/>
            <a:r>
              <a:rPr lang="nl-NL" dirty="0" smtClean="0"/>
              <a:t>Variabelen meegeven via URL</a:t>
            </a:r>
          </a:p>
          <a:p>
            <a:pPr lvl="1"/>
            <a:r>
              <a:rPr lang="nl-NL" dirty="0" smtClean="0"/>
              <a:t> </a:t>
            </a:r>
          </a:p>
          <a:p>
            <a:pPr lvl="1"/>
            <a:endParaRPr lang="nl-NL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158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Classendiagram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082" y="2456090"/>
            <a:ext cx="67437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10104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10</TotalTime>
  <Words>35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Trebuchet MS</vt:lpstr>
      <vt:lpstr>Berlin</vt:lpstr>
      <vt:lpstr>Project webshop</vt:lpstr>
      <vt:lpstr>Inhoud presentatie</vt:lpstr>
      <vt:lpstr>Classendiagram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webshop</dc:title>
  <dc:creator>Student</dc:creator>
  <cp:lastModifiedBy>Student</cp:lastModifiedBy>
  <cp:revision>2</cp:revision>
  <dcterms:created xsi:type="dcterms:W3CDTF">2019-11-06T15:08:27Z</dcterms:created>
  <dcterms:modified xsi:type="dcterms:W3CDTF">2019-11-06T15:19:10Z</dcterms:modified>
</cp:coreProperties>
</file>