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FBE5-B7FD-A0EA-2873-703409B14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110D4-B512-0299-793A-00A0329B5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85408-787E-F9EE-2CC0-9E2903F9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01D-00F0-4AFB-BA5D-325BAFD0677E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48A9-2B12-61EF-A06D-5DCD6477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07F86-9ADD-D246-DE18-D58B32BC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3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C94F-599F-3BFB-A14E-EFE237AA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6FD53-F807-BB15-108A-A0C0BAECD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4153F-34D7-CA27-191E-BBCAEC76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01D-00F0-4AFB-BA5D-325BAFD0677E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68000-F8A3-636D-7124-367EB8E1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73A4-8CC7-E45C-C912-4027310C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67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F17FC-2925-67C1-2AC1-8C19447EE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11791-89C7-4171-472C-50B80CA78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CFDA3-9E23-024B-00FA-7A57A0AD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01D-00F0-4AFB-BA5D-325BAFD0677E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AD5B-033E-8F1A-B35A-F3142361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55DAB-9B3C-8EC0-0125-AF166301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16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5DB6-D9CE-3574-DC9C-921D358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7F2B-770A-11E3-7615-120AF964B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9F297-329D-4392-7D47-44AAAFB0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01D-00F0-4AFB-BA5D-325BAFD0677E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86AD-12AC-6B6F-19BC-B13005B3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E929D-A46A-0664-057C-1C22D8CC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45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D4CB-6278-7B29-B1C1-541F700F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10617-1C26-CC0B-48DD-5D207B45B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41EA-2E97-4826-6376-0A2908D1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01D-00F0-4AFB-BA5D-325BAFD0677E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78585-651E-5F48-CF0F-57AB4DC1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7F69C-AC33-6018-78BE-86690CA4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43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A67F-E21F-5000-8414-8302011D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7DFCC-2953-F0B1-F1D4-19FB22B51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465EE-130A-3C17-549B-EB24FE0D6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9F61D-3545-BD74-36DB-7B06506E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01D-00F0-4AFB-BA5D-325BAFD0677E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B1A2-9C53-D399-EF88-ED74C8CF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F5DB9-5AB8-6C6D-7BB4-4791DF04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57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D3B0-8966-AD14-AA62-587D54C1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D48E1-2C50-81B6-31C3-FA4846ED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F67A3-F0E1-C045-8BD1-9C50A22BB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6F309-A234-9279-A5DA-373534DBC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1CC74-BCAA-DBD3-C4E2-13A0AF524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8EC68-08C1-6B90-AF32-D80D9911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01D-00F0-4AFB-BA5D-325BAFD0677E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32D8C-FCED-3F3D-1975-22CEC151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3B1AA-9CF6-13D7-CAB0-DEEF47E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0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7F61-EBDE-DF3A-6AB8-66939FE4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A399D-AC28-0C34-397F-BADC8928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01D-00F0-4AFB-BA5D-325BAFD0677E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AEF31-40B4-C5E5-8F54-05BFFBC5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5D1D5-CC83-3659-4403-E6187072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71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78A59-7354-2D0E-E5CF-C147F2A6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01D-00F0-4AFB-BA5D-325BAFD0677E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5564F-B936-C507-A3A9-7FA29434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E7A4E-5A18-6A82-A03A-922618CE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5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E530-6C6E-BB40-F5FF-EA13CF88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EE80F-59BA-1A84-00AA-FA8CD11F1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7C2C4-C136-CA79-8F1C-956BB1283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256E3-16D7-B894-6273-89D5E9F2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01D-00F0-4AFB-BA5D-325BAFD0677E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04562-F1A9-84AA-6FA3-E9CA6A94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C1376-E485-B00D-0E7D-C4A26A1F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35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52A1-B379-3757-E62D-60D91424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326E8-1DFC-F681-CB90-4262998F5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9E638-FEE2-51D1-6944-218AE5A0F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02D0-8DA5-9C11-3FE4-429D3D35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01D-00F0-4AFB-BA5D-325BAFD0677E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B03B3-A413-B4E8-B2E7-B75FB572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E1FD5-5BA1-E75E-0448-CFA86551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97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831E1-D6F6-D61F-6D9F-7B7A1BDF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7CC77-1930-C99B-7ABF-B03591EE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06D07-8B3F-D944-6114-053364754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0F01D-00F0-4AFB-BA5D-325BAFD0677E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BC60-8DCD-C071-E2CC-BFF65EFAD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56E7-F288-2A08-32EE-6C306522C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48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A6E2BAC-7A40-F009-F221-9C2FF280C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519805"/>
            <a:ext cx="8727584" cy="5818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EA8C2C-62A7-4C0E-F17D-530680A3CCE0}"/>
              </a:ext>
            </a:extLst>
          </p:cNvPr>
          <p:cNvSpPr txBox="1"/>
          <p:nvPr/>
        </p:nvSpPr>
        <p:spPr>
          <a:xfrm>
            <a:off x="1056067" y="335139"/>
            <a:ext cx="504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Fraction of CY3 and CY5 positive Bacteria over time</a:t>
            </a:r>
          </a:p>
        </p:txBody>
      </p:sp>
    </p:spTree>
    <p:extLst>
      <p:ext uri="{BB962C8B-B14F-4D97-AF65-F5344CB8AC3E}">
        <p14:creationId xmlns:p14="http://schemas.microsoft.com/office/powerpoint/2010/main" val="247943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A8B634C-C20F-8AD1-9CB3-C64AD812F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4174" y="192007"/>
            <a:ext cx="9538954" cy="6359303"/>
          </a:xfrm>
        </p:spPr>
      </p:pic>
    </p:spTree>
    <p:extLst>
      <p:ext uri="{BB962C8B-B14F-4D97-AF65-F5344CB8AC3E}">
        <p14:creationId xmlns:p14="http://schemas.microsoft.com/office/powerpoint/2010/main" val="237124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F9A1464-CAA0-A314-E715-6774E69D1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394" y="762000"/>
            <a:ext cx="12192000" cy="609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BAD470-3285-5365-861E-D4D7EE58DD27}"/>
              </a:ext>
            </a:extLst>
          </p:cNvPr>
          <p:cNvSpPr txBox="1"/>
          <p:nvPr/>
        </p:nvSpPr>
        <p:spPr>
          <a:xfrm>
            <a:off x="971550" y="1079500"/>
            <a:ext cx="524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Fluorescence distribution CY5 of CY3-positive Bacteria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36085-2971-2FC0-603E-BE12AAFC2732}"/>
              </a:ext>
            </a:extLst>
          </p:cNvPr>
          <p:cNvSpPr txBox="1"/>
          <p:nvPr/>
        </p:nvSpPr>
        <p:spPr>
          <a:xfrm>
            <a:off x="6330950" y="1079500"/>
            <a:ext cx="524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Fitted Decay curve to mean fluorescence intensities</a:t>
            </a:r>
          </a:p>
        </p:txBody>
      </p:sp>
    </p:spTree>
    <p:extLst>
      <p:ext uri="{BB962C8B-B14F-4D97-AF65-F5344CB8AC3E}">
        <p14:creationId xmlns:p14="http://schemas.microsoft.com/office/powerpoint/2010/main" val="184315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C3333-34B4-B5D8-3687-9F9EDE9B2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8473" y="1389744"/>
            <a:ext cx="7433257" cy="49555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A4BD1F-9892-9BCE-E135-694A30CC5441}"/>
              </a:ext>
            </a:extLst>
          </p:cNvPr>
          <p:cNvSpPr txBox="1"/>
          <p:nvPr/>
        </p:nvSpPr>
        <p:spPr>
          <a:xfrm>
            <a:off x="3110248" y="1558343"/>
            <a:ext cx="566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Shifting CY5 Fluorescence intensity distributions over time</a:t>
            </a:r>
          </a:p>
        </p:txBody>
      </p:sp>
    </p:spTree>
    <p:extLst>
      <p:ext uri="{BB962C8B-B14F-4D97-AF65-F5344CB8AC3E}">
        <p14:creationId xmlns:p14="http://schemas.microsoft.com/office/powerpoint/2010/main" val="307999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van Otterdijk</dc:creator>
  <cp:lastModifiedBy>Sander van Otterdijk</cp:lastModifiedBy>
  <cp:revision>4</cp:revision>
  <dcterms:created xsi:type="dcterms:W3CDTF">2022-08-02T14:44:52Z</dcterms:created>
  <dcterms:modified xsi:type="dcterms:W3CDTF">2022-08-04T13:54:53Z</dcterms:modified>
</cp:coreProperties>
</file>