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70CDA2-9361-45F9-AF7F-E21AAF583882}">
  <a:tblStyle styleId="{B370CDA2-9361-45F9-AF7F-E21AAF583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10dc0f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610dc0f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dc1fb3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dc1fb3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dc1fb3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dc1fb3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dc1fb3a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dc1fb3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dc1fb3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5dc1fb3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dc1fb3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5dc1fb3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dc1fb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5dc1fb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{B370CDA2-9361-45F9-AF7F-E21AAF583882}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</a:t>
                      </a:r>
                      <a:r>
                        <a:rPr lang="en"/>
                        <a:t> </a:t>
                      </a: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14.99 0 0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1140600" y="921450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75" y="1604275"/>
            <a:ext cx="3747712" cy="2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25" y="14306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375" y="129675"/>
            <a:ext cx="3747712" cy="2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03575"/>
            <a:ext cx="8520600" cy="21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5" y="6849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2350" y="4124925"/>
            <a:ext cx="63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volume to estimate efficiency: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1.83e-04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4622650" y="1106825"/>
            <a:ext cx="196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48781</a:t>
            </a:r>
            <a:endParaRPr/>
          </a:p>
        </p:txBody>
      </p:sp>
      <p:cxnSp>
        <p:nvCxnSpPr>
          <p:cNvPr id="71" name="Google Shape;71;p15"/>
          <p:cNvCxnSpPr>
            <a:stCxn id="70" idx="1"/>
          </p:cNvCxnSpPr>
          <p:nvPr/>
        </p:nvCxnSpPr>
        <p:spPr>
          <a:xfrm flipH="1">
            <a:off x="933250" y="1393175"/>
            <a:ext cx="3689400" cy="10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/>
          <p:nvPr/>
        </p:nvSpPr>
        <p:spPr>
          <a:xfrm>
            <a:off x="824700" y="2380050"/>
            <a:ext cx="108600" cy="13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622650" y="1944750"/>
            <a:ext cx="123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66211</a:t>
            </a:r>
            <a:endParaRPr/>
          </a:p>
        </p:txBody>
      </p:sp>
      <p:cxnSp>
        <p:nvCxnSpPr>
          <p:cNvPr id="74" name="Google Shape;74;p15"/>
          <p:cNvCxnSpPr>
            <a:stCxn id="73" idx="1"/>
          </p:cNvCxnSpPr>
          <p:nvPr/>
        </p:nvCxnSpPr>
        <p:spPr>
          <a:xfrm rot="10800000">
            <a:off x="3313150" y="1150200"/>
            <a:ext cx="1309500" cy="10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/>
          <p:nvPr/>
        </p:nvSpPr>
        <p:spPr>
          <a:xfrm>
            <a:off x="3208250" y="1063900"/>
            <a:ext cx="108600" cy="13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622650" y="26158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24532</a:t>
            </a:r>
            <a:endParaRPr/>
          </a:p>
        </p:txBody>
      </p:sp>
      <p:cxnSp>
        <p:nvCxnSpPr>
          <p:cNvPr id="77" name="Google Shape;77;p15"/>
          <p:cNvCxnSpPr>
            <a:endCxn id="78" idx="6"/>
          </p:cNvCxnSpPr>
          <p:nvPr/>
        </p:nvCxnSpPr>
        <p:spPr>
          <a:xfrm rot="10800000">
            <a:off x="3316850" y="2640450"/>
            <a:ext cx="13059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/>
          <p:nvPr/>
        </p:nvSpPr>
        <p:spPr>
          <a:xfrm>
            <a:off x="3208250" y="2571750"/>
            <a:ext cx="108600" cy="13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48781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79575"/>
            <a:ext cx="3638100" cy="4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Primary ,Cathode,hadElastic,2112.000000,15.862920,0.363288,-1.714954,0.000000,0.000000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Primary ,Cathode,hadElastic,2112.000000,15.239341,0.364067,-1.717205,0.000000,0.000000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Primary ,Cathode,hadElastic,2112.000000,15.273053,0.358847,-1.704594,0.000000,0.000000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Primary ,Cathode,hadElastic,2112.000000,15.241732,0.359520,-1.703626,0.000000,0.000000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Primary ,Gas,neutronInelastic,2112.000000,14.885306,0.455707,-1.425974,0.000000,0.000000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Secondary Gas,ionIoni,1000060140.000000,14.877850,0.455940,-1.425775,1.000000,0.015142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Secondary Gas,ionIoni,1000060140.000000,14.871897,0.456156,-1.425717,1.000000,0.009533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Secondary Gas,ionIoni,1000060140.000000,14.869012,0.456444,-1.425707,1.000000,0.012165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Gas,ionIoni,1000060140.000000,14.869255,0.456364,-1.425614,1.000000,0.005234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Gas,ionIoni,1000070140.000000,14.868922,0.456357,-1.425603,7.000000,0.000003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Secondary Gas,hIoni,2212.000000,14.885541,0.455701,-1.425975,1.000000,0.000037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Gas,hIoni,2212.000000,14.885647,0.455699,-1.425976,1.000000,0.000000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Secondary Gas,hIoni,2212.000000,14.997584,0.453129,-1.426871,1.000000,0.000299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Secondary Gas,Transportation,2212.000000,15.000000,0.453073,-1.426890,1.000000,0.000775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Cathode,hIoni,2212.000000,15.000001,0.453073,-1.426890,1.000000,0.000877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Secondary Cathode,hIoni,2212.000000,15.000231,0.453064,-1.426892,1.000000,0.068842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Secondary Cathode,phot,22.000000,15.000167,0.453071,-1.426892,1267.000000,0.000013</a:t>
            </a:r>
            <a:endParaRPr sz="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275" y="2298100"/>
            <a:ext cx="2288900" cy="15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375" y="2298092"/>
            <a:ext cx="2288900" cy="152593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304350" y="28937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467850" y="239200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938" y="730867"/>
            <a:ext cx="2288900" cy="152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1688" y="689575"/>
            <a:ext cx="2202075" cy="14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1175" y="3790700"/>
            <a:ext cx="1970600" cy="1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66211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79575"/>
            <a:ext cx="3638100" cy="4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,Gas,neutronInelastic,2112.000000,14.330469,-0.954750,1.034145,0.000000,0.000000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Gas,ionIoni,1000060140.000000,14.338768,-0.954743,1.034840,1.000000,0.018135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Gas,ionIoni,1000060140.000000,14.344885,-0.954705,1.035253,1.000000,0.015968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Gas,ionIoni,1000060140.000000,14.342634,-0.954736,1.034902,1.000000,0.007941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Gas,ionIoni,1000070140.000000,14.342287,-0.954738,1.034880,3.000000,0.000003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Gas,hIoni,2212.000000,14.329827,-0.954752,1.034050,1.000000,0.000118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Gas,hIoni,2212.000000,14.328946,-0.954755,1.033919,1.000000,0.000000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Gas,hIoni,2212.000000,13.497834,-0.957267,0.897108,1.000000,0.012050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Gas,hIoni,2212.000000,13.485523,-0.957302,0.894868,1.000000,0.010276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Gas,hIoni,2212.000000,13.474986,-0.957359,0.893012,1.000000,0.007344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Gas,hIoni,2212.000000,13.470064,-0.957446,0.891547,1.000000,0.000338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Secondary Gas,hIoni,2212.000000,13.471559,-0.957607,0.890585,1.000000,0.005251</a:t>
            </a:r>
            <a:endParaRPr sz="600"/>
          </a:p>
        </p:txBody>
      </p:sp>
      <p:sp>
        <p:nvSpPr>
          <p:cNvPr id="98" name="Google Shape;98;p17"/>
          <p:cNvSpPr txBox="1"/>
          <p:nvPr/>
        </p:nvSpPr>
        <p:spPr>
          <a:xfrm>
            <a:off x="4883075" y="889800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046575" y="83962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775" y="1239825"/>
            <a:ext cx="1879875" cy="12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675" y="1294938"/>
            <a:ext cx="1714525" cy="11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300" y="2645475"/>
            <a:ext cx="3518438" cy="23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24532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79575"/>
            <a:ext cx="3638100" cy="4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,Gas,neutronInelastic,2112.000000,13.329809,0.274730,-1.691249,0.000000,0.000000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Gas,ionIoni,1000060140.000000,13.333085,0.274487,-1.690667,1.000000,0.019555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Gas,ionIoni,1000060140.000000,13.336142,0.274428,-1.690230,1.000000,0.009228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Gas,ionIoni,1000060140.000000,13.334914,0.274490,-1.689875,1.000000,0.007753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Gas,ionIoni,1000060140.000000,13.335574,0.274442,-1.690015,1.000000,0.005607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Gas,ionIoni,1000070140.000000,13.335257,0.274450,-1.689993,3.000000,0.000004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Gas,hIoni,2212.000000,13.329764,0.274737,-1.691271,1.000000,0.000000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Gas,hIoni,2212.000000,13.329553,0.274772,-1.691372,1.000000,0.000045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Gas,hIoni,2212.000000,13.204896,0.299269,-1.763271,1.000000,0.011594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Gas,hIoni,2212.000000,13.201942,0.299853,-1.764063,1.000000,0.008223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Gas,hIoni,2212.000000,13.199578,0.300359,-1.764380,1.000000,0.001163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Gas,hIoni,2212.000000,13.197898,0.300608,-1.764822,1.000000,0.001284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Secondary Gas,hIoni,2212.000000,13.194815,0.300703,-1.764946,1.000000,0.002718</a:t>
            </a:r>
            <a:endParaRPr sz="600"/>
          </a:p>
        </p:txBody>
      </p:sp>
      <p:sp>
        <p:nvSpPr>
          <p:cNvPr id="109" name="Google Shape;109;p18"/>
          <p:cNvSpPr txBox="1"/>
          <p:nvPr/>
        </p:nvSpPr>
        <p:spPr>
          <a:xfrm>
            <a:off x="4883075" y="889800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046575" y="83962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100" y="1257625"/>
            <a:ext cx="2102225" cy="14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227" y="1290000"/>
            <a:ext cx="2005087" cy="133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075" y="2804250"/>
            <a:ext cx="3269400" cy="2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Comparisons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3450700"/>
            <a:ext cx="8520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the </a:t>
            </a:r>
            <a:r>
              <a:rPr lang="en"/>
              <a:t>amplitude</a:t>
            </a:r>
            <a:r>
              <a:rPr lang="en"/>
              <a:t> is much bigger than the simulation. This will have to be checked with the pre amp settings of the simulation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3325"/>
            <a:ext cx="8520600" cy="21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