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60" r:id="rId5"/>
    <p:sldId id="262" r:id="rId6"/>
    <p:sldId id="264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65"/>
  </p:normalViewPr>
  <p:slideViewPr>
    <p:cSldViewPr snapToGrid="0" snapToObjects="1">
      <p:cViewPr varScale="1">
        <p:scale>
          <a:sx n="88" d="100"/>
          <a:sy n="88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11/01/2021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11/01/2021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1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---&gt; pd.read_csv()</a:t>
            </a:r>
          </a:p>
          <a:p>
            <a:r>
              <a:rPr lang="en-NL" sz="2600"/>
              <a:t>Data inspectie 			---&gt; df.info()   df.head()    df.describe()</a:t>
            </a:r>
          </a:p>
          <a:p>
            <a:r>
              <a:rPr lang="en-NL" sz="2600"/>
              <a:t>Data selectie 			---&gt; df[df.column == ‘value’]   df.loc[df.column == ‘value’]  df.query()</a:t>
            </a:r>
          </a:p>
          <a:p>
            <a:r>
              <a:rPr lang="en-NL" sz="2600"/>
              <a:t>Data wrangling 	                                   ---&gt; df[‘column’].fillna()  of df.drop_duplicates()</a:t>
            </a:r>
          </a:p>
          <a:p>
            <a:r>
              <a:rPr lang="en-NL" sz="2600"/>
              <a:t>Data joinen   		                  ---&gt; df.merge(df2)</a:t>
            </a:r>
          </a:p>
          <a:p>
            <a:r>
              <a:rPr lang="en-NL" sz="2600"/>
              <a:t>Data visualisatie 	                     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df.plot()</a:t>
            </a:r>
          </a:p>
          <a:p>
            <a:r>
              <a:rPr lang="en-NL" sz="2600"/>
              <a:t>Eigen functies toepassen              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vs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Tab completion</a:t>
            </a:r>
          </a:p>
          <a:p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Shift Tab to see arguments and information about methods, functions or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A42A-6411-234E-B760-651D87AF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378</Words>
  <Application>Microsoft Macintosh PowerPoint</Application>
  <PresentationFormat>Widescreen</PresentationFormat>
  <Paragraphs>51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Wat we gaan doen de komende 2 dagen</vt:lpstr>
      <vt:lpstr>PowerPoint Presentation</vt:lpstr>
      <vt:lpstr>PowerPoint Presentation</vt:lpstr>
      <vt:lpstr>Jupyter Notebooks               vs          Visual Studio Code   </vt:lpstr>
      <vt:lpstr>Jupyter Notebooks tips and tricks</vt:lpstr>
      <vt:lpstr>Wat is pandas?</vt:lpstr>
      <vt:lpstr>Most important concept is a DataFrame</vt:lpstr>
      <vt:lpstr>Example of a Pandas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10</cp:revision>
  <dcterms:created xsi:type="dcterms:W3CDTF">2021-01-04T14:11:38Z</dcterms:created>
  <dcterms:modified xsi:type="dcterms:W3CDTF">2021-01-11T15:27:48Z</dcterms:modified>
</cp:coreProperties>
</file>