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56" r:id="rId3"/>
    <p:sldId id="257" r:id="rId4"/>
    <p:sldId id="260" r:id="rId5"/>
    <p:sldId id="262" r:id="rId6"/>
    <p:sldId id="264" r:id="rId7"/>
    <p:sldId id="258" r:id="rId8"/>
    <p:sldId id="259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65"/>
  </p:normalViewPr>
  <p:slideViewPr>
    <p:cSldViewPr snapToGrid="0" snapToObjects="1">
      <p:cViewPr varScale="1">
        <p:scale>
          <a:sx n="88" d="100"/>
          <a:sy n="88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14/01/2021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461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api’s, scheduling using Airflow, webscraping with beautifulsoup, scrapy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jupyter notebook for commenting and interactive data analysis, IDE is handier for writing production code, although Microsoft also makes it a lot easier to use Visual Studio as a notebook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97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mostly excels in data wrangling and analysis. Visualization could also be done in PowerBI or Tableau. I use SQL to get data and pandas to wrangle.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72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  <a:p>
            <a:endParaRPr lang="en-NL"/>
          </a:p>
          <a:p>
            <a:r>
              <a:rPr lang="en-NL"/>
              <a:t>columns can contain mixed datatypes</a:t>
            </a:r>
          </a:p>
          <a:p>
            <a:endParaRPr lang="en-NL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14/01/2021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we gaan doen de komende 2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r>
              <a:rPr lang="en-NL" sz="2600"/>
              <a:t>Highover uitleg Python, Pandas en belangrijkste Python data libraries</a:t>
            </a:r>
          </a:p>
          <a:p>
            <a:r>
              <a:rPr lang="en-NL" sz="2600"/>
              <a:t>Intro Jupyter Notebook + Python refresher + opstarten VM</a:t>
            </a:r>
          </a:p>
          <a:p>
            <a:r>
              <a:rPr lang="en-NL" sz="2600"/>
              <a:t>Data inlezen   				---&gt; pd.read_csv()</a:t>
            </a:r>
          </a:p>
          <a:p>
            <a:r>
              <a:rPr lang="en-NL" sz="2600"/>
              <a:t>Data inspectie 				---&gt; df.info()   df.head()    df.describe()</a:t>
            </a:r>
          </a:p>
          <a:p>
            <a:r>
              <a:rPr lang="en-NL" sz="2600"/>
              <a:t>Data selectie 				---&gt; df[df.column == ‘value’]   df.loc[df.column == ‘value’, :]</a:t>
            </a:r>
          </a:p>
          <a:p>
            <a:r>
              <a:rPr lang="en-NL" sz="2600"/>
              <a:t>Data wrangling 	                                   	---&gt; df[‘column’].fillna()  of df.drop_duplicates()</a:t>
            </a:r>
          </a:p>
          <a:p>
            <a:r>
              <a:rPr lang="en-NL" sz="2600"/>
              <a:t>Data joinen   		                 		 ---&gt; df.merge(df2)</a:t>
            </a:r>
          </a:p>
          <a:p>
            <a:r>
              <a:rPr lang="en-NL" sz="2600"/>
              <a:t>Data visualisatie 	                     		</a:t>
            </a:r>
            <a:r>
              <a:rPr lang="en-NL" sz="2600">
                <a:sym typeface="Wingdings" pitchFamily="2" charset="2"/>
              </a:rPr>
              <a:t>---&gt; </a:t>
            </a:r>
            <a:r>
              <a:rPr lang="en-NL" sz="2600"/>
              <a:t>df.plot()</a:t>
            </a:r>
          </a:p>
          <a:p>
            <a:r>
              <a:rPr lang="en-NL" sz="2600"/>
              <a:t>Eigen functies toepassen              		-</a:t>
            </a:r>
            <a:r>
              <a:rPr lang="en-NL" sz="2600">
                <a:sym typeface="Wingdings" pitchFamily="2" charset="2"/>
              </a:rPr>
              <a:t>--&gt; </a:t>
            </a:r>
            <a:r>
              <a:rPr lang="en-NL" sz="2600"/>
              <a:t>df.apply(my_own_function)</a:t>
            </a:r>
          </a:p>
          <a:p>
            <a:r>
              <a:rPr lang="en-NL" sz="2600"/>
              <a:t>Installeren Jupyter + Python + Pandas	-</a:t>
            </a:r>
            <a:r>
              <a:rPr lang="en-NL" sz="2600">
                <a:sym typeface="Wingdings" pitchFamily="2" charset="2"/>
              </a:rPr>
              <a:t>--&gt; pip install pandas</a:t>
            </a:r>
            <a:endParaRPr lang="en-NL" sz="2600"/>
          </a:p>
          <a:p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37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89BA12-C726-A842-A5F4-20EBD6F99509}"/>
              </a:ext>
            </a:extLst>
          </p:cNvPr>
          <p:cNvSpPr/>
          <p:nvPr/>
        </p:nvSpPr>
        <p:spPr>
          <a:xfrm>
            <a:off x="6897919" y="1901369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1828AE-5574-C14E-9CC2-15205B96045C}"/>
              </a:ext>
            </a:extLst>
          </p:cNvPr>
          <p:cNvSpPr/>
          <p:nvPr/>
        </p:nvSpPr>
        <p:spPr>
          <a:xfrm>
            <a:off x="435427" y="1901370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So my advice is: only focus on these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37FEB-4068-7849-B48A-BFC661116E64}"/>
              </a:ext>
            </a:extLst>
          </p:cNvPr>
          <p:cNvSpPr/>
          <p:nvPr/>
        </p:nvSpPr>
        <p:spPr>
          <a:xfrm>
            <a:off x="769257" y="2119085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STATIC PLOTTING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7E8403-B738-424E-B6D5-752827693347}"/>
              </a:ext>
            </a:extLst>
          </p:cNvPr>
          <p:cNvSpPr/>
          <p:nvPr/>
        </p:nvSpPr>
        <p:spPr>
          <a:xfrm>
            <a:off x="7213600" y="2119084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INTERACTIVE PLOTTING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6054F4-B789-3E47-9289-3EF05404C167}"/>
              </a:ext>
            </a:extLst>
          </p:cNvPr>
          <p:cNvSpPr/>
          <p:nvPr/>
        </p:nvSpPr>
        <p:spPr>
          <a:xfrm>
            <a:off x="1988456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Matplotlib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F9B856-E690-DC47-8B21-875974C2DA33}"/>
              </a:ext>
            </a:extLst>
          </p:cNvPr>
          <p:cNvSpPr/>
          <p:nvPr/>
        </p:nvSpPr>
        <p:spPr>
          <a:xfrm>
            <a:off x="769257" y="5168787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BF929F-F7E7-7B46-A249-20543D5CE3C7}"/>
              </a:ext>
            </a:extLst>
          </p:cNvPr>
          <p:cNvSpPr/>
          <p:nvPr/>
        </p:nvSpPr>
        <p:spPr>
          <a:xfrm>
            <a:off x="3207657" y="5168786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Pandas plotting</a:t>
            </a:r>
          </a:p>
          <a:p>
            <a:pPr algn="ctr"/>
            <a:r>
              <a:rPr lang="en-NL">
                <a:solidFill>
                  <a:schemeClr val="tx1"/>
                </a:solidFill>
              </a:rPr>
              <a:t>df.plot()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D8AA26-A088-FA4A-BFD8-69B20285BE7D}"/>
              </a:ext>
            </a:extLst>
          </p:cNvPr>
          <p:cNvSpPr/>
          <p:nvPr/>
        </p:nvSpPr>
        <p:spPr>
          <a:xfrm>
            <a:off x="7213599" y="3816804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F361CF-44BE-D247-A0CA-45DFA7FC17B1}"/>
              </a:ext>
            </a:extLst>
          </p:cNvPr>
          <p:cNvSpPr/>
          <p:nvPr/>
        </p:nvSpPr>
        <p:spPr>
          <a:xfrm>
            <a:off x="9651998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Bokeh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B8F932-65C0-364C-A1F8-065FC81624F1}"/>
              </a:ext>
            </a:extLst>
          </p:cNvPr>
          <p:cNvSpPr/>
          <p:nvPr/>
        </p:nvSpPr>
        <p:spPr>
          <a:xfrm>
            <a:off x="72135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 Express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15A7820-65D8-A14E-8E3F-BA4ABE5F3D4A}"/>
              </a:ext>
            </a:extLst>
          </p:cNvPr>
          <p:cNvSpPr/>
          <p:nvPr/>
        </p:nvSpPr>
        <p:spPr>
          <a:xfrm>
            <a:off x="96519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hvPlot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5021F4-308D-674F-A809-986678EEC2F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654629" y="4553178"/>
            <a:ext cx="1219199" cy="615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3B61C-5960-2C43-AA68-365281AC53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873828" y="4553178"/>
            <a:ext cx="1219201" cy="615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CC23E-C945-7141-9F86-4E3951FD223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873828" y="2859314"/>
            <a:ext cx="1" cy="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CB25D-9827-E44C-85B4-8546030450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8098971" y="2859313"/>
            <a:ext cx="1219201" cy="9574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A5E321-77E3-DC4A-A990-B34AC963D47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8098971" y="4557033"/>
            <a:ext cx="0" cy="611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642BE9-05E2-3B41-8204-80E2B59480F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318172" y="2859313"/>
            <a:ext cx="1219198" cy="9536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1CF21-4703-E04E-8F50-9D28559BEC4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537370" y="4553178"/>
            <a:ext cx="1" cy="6156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otly - Wikipedia">
            <a:extLst>
              <a:ext uri="{FF2B5EF4-FFF2-40B4-BE49-F238E27FC236}">
                <a16:creationId xmlns:a16="http://schemas.microsoft.com/office/drawing/2014/main" id="{5257B108-9086-864A-AD1B-DEFB47CF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3" y="6092307"/>
            <a:ext cx="1756229" cy="5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vPlot 0.7.0 documentation">
            <a:extLst>
              <a:ext uri="{FF2B5EF4-FFF2-40B4-BE49-F238E27FC236}">
                <a16:creationId xmlns:a16="http://schemas.microsoft.com/office/drawing/2014/main" id="{DD961E71-3DF6-0F4B-8679-DB7B2C76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7" y="6122421"/>
            <a:ext cx="1567545" cy="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0A321B-48E5-4245-8232-20DC3485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34" y="6026232"/>
            <a:ext cx="1440989" cy="5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9E658D67-A7D2-6547-8108-60398FF5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1" y="6083773"/>
            <a:ext cx="1770739" cy="5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7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How groupby() works</a:t>
            </a:r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B6FDF8-3F40-AA43-8EAC-15638AAD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5" y="1916615"/>
            <a:ext cx="10296361" cy="47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5123542" y="1083782"/>
            <a:ext cx="1944915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 / Data Engineering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611932" y="1100691"/>
            <a:ext cx="2207643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pic>
        <p:nvPicPr>
          <p:cNvPr id="2050" name="Picture 2" descr="Apache Airflow - Wikipedia">
            <a:extLst>
              <a:ext uri="{FF2B5EF4-FFF2-40B4-BE49-F238E27FC236}">
                <a16:creationId xmlns:a16="http://schemas.microsoft.com/office/drawing/2014/main" id="{0125145F-4612-7744-AD0F-1A8154A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02" y="3203878"/>
            <a:ext cx="1172577" cy="4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98E593-BE81-D84E-9C9A-113BE0F1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74" y="804672"/>
            <a:ext cx="69392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it Testing with PySpark. By David Illes, Vice President at… | by  Cambridge Spark | Cambridge Spark">
            <a:extLst>
              <a:ext uri="{FF2B5EF4-FFF2-40B4-BE49-F238E27FC236}">
                <a16:creationId xmlns:a16="http://schemas.microsoft.com/office/drawing/2014/main" id="{ABB51496-6CBC-BC40-BA06-D75D4A19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40" y="804672"/>
            <a:ext cx="1289050" cy="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1FD05B8E-F514-6446-9020-81F21A8B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37" y="2644644"/>
            <a:ext cx="885370" cy="2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vs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Tab completion</a:t>
            </a:r>
          </a:p>
          <a:p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Shift Tab to see arguments and information about methods, functions 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66B-06F5-B84D-A8D3-0B638E77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is pandas?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F247A-2656-594C-A237-894E5FEE8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4" y="4066543"/>
            <a:ext cx="11905671" cy="2089825"/>
          </a:xfrm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A0C9A81B-8796-4048-8EF3-6CE8AA3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98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Most important concept is a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There are too many plotting packages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EA112E-9883-2D4C-A588-CBB48AE2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55" y="1945715"/>
            <a:ext cx="8977703" cy="45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444</Words>
  <Application>Microsoft Macintosh PowerPoint</Application>
  <PresentationFormat>Widescreen</PresentationFormat>
  <Paragraphs>67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Wat we gaan doen de komende 2 dagen</vt:lpstr>
      <vt:lpstr>PowerPoint Presentation</vt:lpstr>
      <vt:lpstr>PowerPoint Presentation</vt:lpstr>
      <vt:lpstr>Jupyter Notebooks               vs          Visual Studio Code   </vt:lpstr>
      <vt:lpstr>Jupyter Notebooks tips and tricks</vt:lpstr>
      <vt:lpstr>Wat is pandas?</vt:lpstr>
      <vt:lpstr>Most important concept is a DataFrame</vt:lpstr>
      <vt:lpstr>Example of a Pandas Series</vt:lpstr>
      <vt:lpstr>There are too many plotting packages</vt:lpstr>
      <vt:lpstr>So my advice is: only focus on these</vt:lpstr>
      <vt:lpstr>How groupby()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20</cp:revision>
  <dcterms:created xsi:type="dcterms:W3CDTF">2021-01-04T14:11:38Z</dcterms:created>
  <dcterms:modified xsi:type="dcterms:W3CDTF">2021-01-14T12:45:05Z</dcterms:modified>
</cp:coreProperties>
</file>