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7" r:id="rId4"/>
    <p:sldId id="260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65"/>
  </p:normalViewPr>
  <p:slideViewPr>
    <p:cSldViewPr snapToGrid="0" snapToObjects="1">
      <p:cViewPr varScale="1">
        <p:scale>
          <a:sx n="88" d="100"/>
          <a:sy n="88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08F2-BB89-A243-B58E-EF977EF4C386}" type="datetimeFigureOut">
              <a:t>08/01/2021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101C-A8DC-374B-816A-E743FC59D6B0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1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but also easy way to access api’s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69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grote voordeel: 1 library die ergens heel erg goed in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92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471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140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5A9-4A7F-5F43-9EF2-EA5797CE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1275-C3A2-FE44-A129-5BC55CDF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D2EF-EE6A-B341-8851-7136235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1A09-FAC5-E346-B3EA-6F488D6F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098D-D00B-824C-987B-5DF0C00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3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CE9-3441-7F47-AB3E-5A7782E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E8DC5-18DC-BA4A-AB73-669839C0F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B06A-AE77-534F-B546-F8D5052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E858-3C99-4941-9143-7347E54B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F6C-2053-AB4C-8C31-E55A6D2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9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8E97-3697-024A-8CE2-8EBFC3A1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D3A5-98A8-7E44-AF67-9DF46CDB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3934-0CFB-2F4B-A15C-3ECB2AB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5681-9E40-084F-AABA-6BCA894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78FA-12DE-E349-96D4-49CD9EC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4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3ED-7F5D-DD44-B653-B96E6CA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BB3B-8CB2-054D-AF6A-E4C5E59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AC3-52A2-FD47-BC71-F5B13759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44A-9DD0-164B-86CD-2B480D3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344-8783-5F4E-80A1-4D4A152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1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D6-5AA4-7B40-B0DA-4BE073D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71C-5E9E-7E46-8E49-68DDBF85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86A5-1754-9A44-9657-98D3A5E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43FA-1AD7-5D4B-AA77-C00E905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697A-2E32-334E-A0C9-C7BE2C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1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4BA-6D90-BA4C-AFD7-4591121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8D7-EFBC-B543-991E-92F419BE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1EA9-58E6-6D42-B835-55213233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5606-6FFB-744B-B432-272651A0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360-A06C-134C-B24F-9182BCE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A4B1-C583-2D4B-8B58-355062E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4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F1A-1F99-2044-B4A3-BF72C7D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C8C-F44A-4645-8580-AFFC5B64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54FA-76D1-5346-8236-2C756286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807B-7615-694C-911C-9438045B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E03B-81A3-F743-8F08-9AA13B97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69B88-8930-BF4C-89CD-CD62C5D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FE1EE-8E64-1848-8B7B-B3BC900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DEB4-40D0-BF45-B2C7-C4BDE81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47D-756C-5F47-88B0-738A4BA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C4A5-A469-8743-A032-4FC9047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74D5-B3D1-CE4E-9EA1-DD4FAD52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E827-86A6-F640-9A93-A0FBCDA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87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4F9FC-1E1D-0B42-A409-A2EE549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93C31-14D6-8F40-9330-38F55B3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ADB4-C278-BA4A-A362-96702F5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76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389-FDC2-7B48-9331-293BD0AC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03D1-E88D-0A4E-8430-FEF447E5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B0AE-F844-6E4F-8510-C32A794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0E45-E78D-414B-A56A-A8BE858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BBC5-17E3-154C-874E-73938E2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D947-DFC0-1041-9AC0-2A04BE76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74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AFC-A1A9-294C-A396-28EEF91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1AAA-CB4C-324F-A664-6EC5CAF59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9FEA-D25A-234C-A283-4D14B8FE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1C1F-A538-554C-AF7D-C0A2B36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7E32-040A-2E44-A379-229F5E6B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E933-63A7-224A-ADBC-056B251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0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CC58-1D78-C04D-8003-158396B7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CBF6-3870-E24D-BEB7-1A65CCFF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01C5-08CD-C84F-904E-A0E5DBBB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5CFB-66E7-284C-9A5B-718B2335AB36}" type="datetimeFigureOut"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02C-7D0D-F743-A032-BC5C8FB3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4742-E163-A742-A5C8-EF2914C2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1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we gaan doen de komende 2 dagen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r>
              <a:rPr lang="en-NL" sz="2600"/>
              <a:t>Highover uitleg Python, Pandas en belangrijkste Python data libraries</a:t>
            </a:r>
          </a:p>
          <a:p>
            <a:r>
              <a:rPr lang="en-NL" sz="2600"/>
              <a:t>Intro Jupyter Notebook + Python refresher + opstarten VM</a:t>
            </a:r>
          </a:p>
          <a:p>
            <a:r>
              <a:rPr lang="en-NL" sz="2600"/>
              <a:t>Data inlezen   			---&gt; pd.read_csv()</a:t>
            </a:r>
          </a:p>
          <a:p>
            <a:r>
              <a:rPr lang="en-NL" sz="2600"/>
              <a:t>Data inspectie 			---&gt; pd.info()   pd.head()    pd.describe()</a:t>
            </a:r>
          </a:p>
          <a:p>
            <a:r>
              <a:rPr lang="en-NL" sz="2600"/>
              <a:t>Data selectie 			---&gt; df[df.column == ‘value’]   df.loc[df.column == ‘value’]  df.query()</a:t>
            </a:r>
          </a:p>
          <a:p>
            <a:r>
              <a:rPr lang="en-NL" sz="2600"/>
              <a:t>Data wrangling 	                                   ---&gt; df[‘column’].fillna()  of df.drop_duplicates()</a:t>
            </a:r>
          </a:p>
          <a:p>
            <a:r>
              <a:rPr lang="en-NL" sz="2600"/>
              <a:t>Data joinen   		                  ---&gt; df.merge(df2)</a:t>
            </a:r>
          </a:p>
          <a:p>
            <a:r>
              <a:rPr lang="en-NL" sz="2600"/>
              <a:t>Data visualisatie 	                     	</a:t>
            </a:r>
            <a:r>
              <a:rPr lang="en-NL" sz="2600">
                <a:sym typeface="Wingdings" pitchFamily="2" charset="2"/>
              </a:rPr>
              <a:t>---&gt; </a:t>
            </a:r>
            <a:r>
              <a:rPr lang="en-NL" sz="2600"/>
              <a:t>df.plot()</a:t>
            </a:r>
          </a:p>
          <a:p>
            <a:r>
              <a:rPr lang="en-NL" sz="2600"/>
              <a:t>Eigen functies toepassen              	-</a:t>
            </a:r>
            <a:r>
              <a:rPr lang="en-NL" sz="2600">
                <a:sym typeface="Wingdings" pitchFamily="2" charset="2"/>
              </a:rPr>
              <a:t>--&gt; </a:t>
            </a:r>
            <a:r>
              <a:rPr lang="en-NL" sz="2600"/>
              <a:t>df.apply(my_own_function)</a:t>
            </a:r>
          </a:p>
          <a:p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37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Twee wegen die naar Python leiden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3F121-50F4-AB4E-B6AD-8A44B417D09C}"/>
              </a:ext>
            </a:extLst>
          </p:cNvPr>
          <p:cNvSpPr/>
          <p:nvPr/>
        </p:nvSpPr>
        <p:spPr>
          <a:xfrm>
            <a:off x="4823254" y="1104610"/>
            <a:ext cx="2545492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Data Science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28D48-9D05-FB47-92E7-D55C77AB2E71}"/>
              </a:ext>
            </a:extLst>
          </p:cNvPr>
          <p:cNvSpPr/>
          <p:nvPr/>
        </p:nvSpPr>
        <p:spPr>
          <a:xfrm>
            <a:off x="8403321" y="1100691"/>
            <a:ext cx="2545492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Backend Web Development</a:t>
            </a:r>
          </a:p>
        </p:txBody>
      </p:sp>
      <p:pic>
        <p:nvPicPr>
          <p:cNvPr id="21" name="Picture 20" descr="Text, map&#10;&#10;Description automatically generated">
            <a:extLst>
              <a:ext uri="{FF2B5EF4-FFF2-40B4-BE49-F238E27FC236}">
                <a16:creationId xmlns:a16="http://schemas.microsoft.com/office/drawing/2014/main" id="{2F429831-F587-D841-AD9D-A16BBA92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75" y="1711375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Python Data Science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5DDF88-DAD1-E345-86DF-FAADDBFB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29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              vs          Visual Studio Code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CA356-7F85-FD40-B3B6-4837AE98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1" b="-3"/>
          <a:stretch/>
        </p:blipFill>
        <p:spPr>
          <a:xfrm>
            <a:off x="643128" y="3082753"/>
            <a:ext cx="4783038" cy="29842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84C0E4-3462-8442-8BFF-5F8225C5C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3" r="-2" b="-2"/>
          <a:stretch/>
        </p:blipFill>
        <p:spPr>
          <a:xfrm>
            <a:off x="6765834" y="3082753"/>
            <a:ext cx="4783038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tips and tricks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21E7-ABF1-1D4F-9FE2-C91E5F3BCB4A}"/>
              </a:ext>
            </a:extLst>
          </p:cNvPr>
          <p:cNvSpPr txBox="1"/>
          <p:nvPr/>
        </p:nvSpPr>
        <p:spPr>
          <a:xfrm>
            <a:off x="769257" y="2714171"/>
            <a:ext cx="10580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Tab completion</a:t>
            </a:r>
          </a:p>
          <a:p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Shift Tab to see arguments and information about methods, functions 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? or ?? to get extra help and info</a:t>
            </a:r>
          </a:p>
        </p:txBody>
      </p:sp>
    </p:spTree>
    <p:extLst>
      <p:ext uri="{BB962C8B-B14F-4D97-AF65-F5344CB8AC3E}">
        <p14:creationId xmlns:p14="http://schemas.microsoft.com/office/powerpoint/2010/main" val="248536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Most important concept is the DataFrame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5D7D62E-AC53-D044-A987-56547758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784" r="1" b="6953"/>
          <a:stretch/>
        </p:blipFill>
        <p:spPr>
          <a:xfrm>
            <a:off x="932350" y="2055813"/>
            <a:ext cx="10349274" cy="3900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223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Example of a Pandas Series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CE786-D82A-F447-A24F-8B84860D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7215" y="1986871"/>
            <a:ext cx="6935756" cy="4045857"/>
          </a:xfrm>
        </p:spPr>
      </p:pic>
    </p:spTree>
    <p:extLst>
      <p:ext uri="{BB962C8B-B14F-4D97-AF65-F5344CB8AC3E}">
        <p14:creationId xmlns:p14="http://schemas.microsoft.com/office/powerpoint/2010/main" val="253073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291</Words>
  <Application>Microsoft Macintosh PowerPoint</Application>
  <PresentationFormat>Widescreen</PresentationFormat>
  <Paragraphs>44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Wat we gaan doen de komende 2 dagen</vt:lpstr>
      <vt:lpstr>PowerPoint Presentation</vt:lpstr>
      <vt:lpstr>PowerPoint Presentation</vt:lpstr>
      <vt:lpstr>Jupyter Notebooks               vs          Visual Studio Code   </vt:lpstr>
      <vt:lpstr>Jupyter Notebooks tips and tricks</vt:lpstr>
      <vt:lpstr>Most important concept is the DataFrame</vt:lpstr>
      <vt:lpstr>Example of a Pandas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den Oord (Student)</dc:creator>
  <cp:lastModifiedBy>Sander van den Oord (Student)</cp:lastModifiedBy>
  <cp:revision>4</cp:revision>
  <dcterms:created xsi:type="dcterms:W3CDTF">2021-01-04T14:11:38Z</dcterms:created>
  <dcterms:modified xsi:type="dcterms:W3CDTF">2021-01-08T09:17:31Z</dcterms:modified>
</cp:coreProperties>
</file>