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tlon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9E1D74-89D6-45CA-AFC6-BC23BE948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Individual</a:t>
            </a:r>
            <a:r>
              <a:rPr lang="nl-NL" dirty="0"/>
              <a:t> </a:t>
            </a:r>
            <a:r>
              <a:rPr lang="nl-NL" dirty="0" err="1"/>
              <a:t>profiling</a:t>
            </a:r>
            <a:r>
              <a:rPr lang="nl-NL" dirty="0"/>
              <a:t> of </a:t>
            </a:r>
            <a:r>
              <a:rPr lang="nl-NL" dirty="0" err="1"/>
              <a:t>Hanseatic</a:t>
            </a:r>
            <a:r>
              <a:rPr lang="nl-NL" dirty="0"/>
              <a:t> </a:t>
            </a:r>
            <a:r>
              <a:rPr lang="nl-NL" dirty="0" err="1"/>
              <a:t>Cities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8B236F4-BDA7-47D9-B1AF-D78CB280E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Using </a:t>
            </a:r>
            <a:r>
              <a:rPr lang="nl-NL" dirty="0" err="1"/>
              <a:t>Foursquare</a:t>
            </a:r>
            <a:r>
              <a:rPr lang="nl-NL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47538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41753-1FB7-4650-87E4-3D45A037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6D0EFF-9EF3-4F66-A610-1FCF8A75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9 Dutch </a:t>
            </a:r>
            <a:r>
              <a:rPr lang="nl-NL" dirty="0" err="1"/>
              <a:t>cities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Hanseatic</a:t>
            </a:r>
            <a:r>
              <a:rPr lang="nl-NL" dirty="0"/>
              <a:t> </a:t>
            </a:r>
            <a:r>
              <a:rPr lang="nl-NL" dirty="0" err="1"/>
              <a:t>history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together</a:t>
            </a:r>
            <a:r>
              <a:rPr lang="nl-NL" dirty="0"/>
              <a:t> in marketing</a:t>
            </a:r>
          </a:p>
          <a:p>
            <a:pPr lvl="1"/>
            <a:r>
              <a:rPr lang="nl-NL" dirty="0" err="1"/>
              <a:t>All</a:t>
            </a:r>
            <a:r>
              <a:rPr lang="nl-NL" dirty="0"/>
              <a:t> of </a:t>
            </a:r>
            <a:r>
              <a:rPr lang="nl-NL" dirty="0" err="1"/>
              <a:t>them</a:t>
            </a:r>
            <a:r>
              <a:rPr lang="nl-NL" dirty="0"/>
              <a:t> claim </a:t>
            </a:r>
            <a:r>
              <a:rPr lang="nl-NL" dirty="0" err="1"/>
              <a:t>their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USP, but </a:t>
            </a:r>
            <a:r>
              <a:rPr lang="nl-NL" dirty="0" err="1"/>
              <a:t>that’s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facts</a:t>
            </a:r>
            <a:r>
              <a:rPr lang="nl-NL" dirty="0"/>
              <a:t>,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random </a:t>
            </a:r>
            <a:r>
              <a:rPr lang="nl-NL" dirty="0" err="1"/>
              <a:t>political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.</a:t>
            </a:r>
          </a:p>
          <a:p>
            <a:pPr lvl="1"/>
            <a:r>
              <a:rPr lang="nl-NL" dirty="0"/>
              <a:t>In marketing, we </a:t>
            </a:r>
            <a:r>
              <a:rPr lang="nl-NL" dirty="0" err="1"/>
              <a:t>can’t</a:t>
            </a:r>
            <a:r>
              <a:rPr lang="nl-NL" dirty="0"/>
              <a:t> </a:t>
            </a:r>
            <a:r>
              <a:rPr lang="nl-NL" dirty="0" err="1"/>
              <a:t>actually</a:t>
            </a:r>
            <a:r>
              <a:rPr lang="nl-NL" dirty="0"/>
              <a:t> do </a:t>
            </a:r>
            <a:r>
              <a:rPr lang="nl-NL" dirty="0" err="1"/>
              <a:t>anything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chosen</a:t>
            </a:r>
            <a:r>
              <a:rPr lang="nl-NL" dirty="0"/>
              <a:t> USP’s</a:t>
            </a:r>
          </a:p>
          <a:p>
            <a:pPr lvl="1"/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let’s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we </a:t>
            </a:r>
            <a:r>
              <a:rPr lang="nl-NL" dirty="0" err="1"/>
              <a:t>can</a:t>
            </a:r>
            <a:r>
              <a:rPr lang="nl-NL" dirty="0"/>
              <a:t> make </a:t>
            </a:r>
            <a:r>
              <a:rPr lang="nl-NL" dirty="0" err="1"/>
              <a:t>them</a:t>
            </a:r>
            <a:r>
              <a:rPr lang="nl-NL" dirty="0"/>
              <a:t> more </a:t>
            </a:r>
            <a:r>
              <a:rPr lang="nl-NL" dirty="0" err="1"/>
              <a:t>objective</a:t>
            </a:r>
            <a:r>
              <a:rPr lang="nl-NL" dirty="0"/>
              <a:t>!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607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E561F-AEF8-496C-9804-93A62B1E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Current</a:t>
            </a:r>
            <a:r>
              <a:rPr lang="nl-NL" dirty="0"/>
              <a:t> USP’s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78C8B7C9-7565-40EB-88F2-4619FF03EF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066425"/>
              </p:ext>
            </p:extLst>
          </p:nvPr>
        </p:nvGraphicFramePr>
        <p:xfrm>
          <a:off x="2589212" y="2193925"/>
          <a:ext cx="5223137" cy="3657600"/>
        </p:xfrm>
        <a:graphic>
          <a:graphicData uri="http://schemas.openxmlformats.org/drawingml/2006/table">
            <a:tbl>
              <a:tblPr/>
              <a:tblGrid>
                <a:gridCol w="1363225">
                  <a:extLst>
                    <a:ext uri="{9D8B030D-6E8A-4147-A177-3AD203B41FA5}">
                      <a16:colId xmlns:a16="http://schemas.microsoft.com/office/drawing/2014/main" val="60701402"/>
                    </a:ext>
                  </a:extLst>
                </a:gridCol>
                <a:gridCol w="3859912">
                  <a:extLst>
                    <a:ext uri="{9D8B030D-6E8A-4147-A177-3AD203B41FA5}">
                      <a16:colId xmlns:a16="http://schemas.microsoft.com/office/drawing/2014/main" val="17556827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NL" b="1" dirty="0">
                          <a:effectLst/>
                        </a:rPr>
                        <a:t>USP</a:t>
                      </a:r>
                    </a:p>
                  </a:txBody>
                  <a:tcPr anchor="ctr"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98356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nl-NL" b="1">
                          <a:effectLst/>
                        </a:rPr>
                        <a:t>Hasselt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>
                          <a:effectLst/>
                        </a:rPr>
                        <a:t>Religious culture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368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nl-NL" b="1">
                          <a:effectLst/>
                        </a:rPr>
                        <a:t>Kampen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>
                          <a:effectLst/>
                        </a:rPr>
                        <a:t>Lively &amp; small shops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5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nl-NL" b="1" dirty="0">
                          <a:effectLst/>
                        </a:rPr>
                        <a:t>Zwolle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dirty="0" err="1">
                          <a:effectLst/>
                        </a:rPr>
                        <a:t>Dynamic</a:t>
                      </a:r>
                      <a:r>
                        <a:rPr lang="nl-NL" dirty="0">
                          <a:effectLst/>
                        </a:rPr>
                        <a:t>, </a:t>
                      </a:r>
                      <a:r>
                        <a:rPr lang="nl-NL" dirty="0" err="1">
                          <a:effectLst/>
                        </a:rPr>
                        <a:t>hipster</a:t>
                      </a:r>
                      <a:endParaRPr lang="nl-NL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579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nl-NL" b="1">
                          <a:effectLst/>
                        </a:rPr>
                        <a:t>Hattem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>
                          <a:effectLst/>
                        </a:rPr>
                        <a:t>Picturesque/ painting/ art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177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nl-NL" b="1">
                          <a:effectLst/>
                        </a:rPr>
                        <a:t>Elburg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>
                          <a:effectLst/>
                        </a:rPr>
                        <a:t>Fishing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695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nl-NL" b="1">
                          <a:effectLst/>
                        </a:rPr>
                        <a:t>Harderwijk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>
                          <a:effectLst/>
                        </a:rPr>
                        <a:t>Food/ fine dining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526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nl-NL" b="1">
                          <a:effectLst/>
                        </a:rPr>
                        <a:t>Deventer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>
                          <a:effectLst/>
                        </a:rPr>
                        <a:t>Events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836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nl-NL" b="1">
                          <a:effectLst/>
                        </a:rPr>
                        <a:t>Zutphen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>
                          <a:effectLst/>
                        </a:rPr>
                        <a:t>Shopping &amp; originality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371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nl-NL" b="1">
                          <a:effectLst/>
                        </a:rPr>
                        <a:t>Doesburg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dirty="0" err="1">
                          <a:effectLst/>
                        </a:rPr>
                        <a:t>History</a:t>
                      </a:r>
                      <a:r>
                        <a:rPr lang="nl-NL" dirty="0">
                          <a:effectLst/>
                        </a:rPr>
                        <a:t>/ culture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159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49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65828-B7C6-4902-92A9-E0582AB7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33C657-AF72-4425-9CBB-E9EEE8933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For </a:t>
            </a:r>
            <a:r>
              <a:rPr lang="nl-NL" dirty="0" err="1"/>
              <a:t>this</a:t>
            </a:r>
            <a:r>
              <a:rPr lang="nl-NL" dirty="0"/>
              <a:t>, we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Foursquare</a:t>
            </a:r>
            <a:r>
              <a:rPr lang="nl-NL" dirty="0"/>
              <a:t> data</a:t>
            </a:r>
          </a:p>
          <a:p>
            <a:pPr lvl="1"/>
            <a:r>
              <a:rPr lang="nl-NL" dirty="0" err="1"/>
              <a:t>Foursquare</a:t>
            </a:r>
            <a:r>
              <a:rPr lang="nl-NL" dirty="0"/>
              <a:t> is a </a:t>
            </a:r>
            <a:r>
              <a:rPr lang="nl-NL" dirty="0" err="1"/>
              <a:t>databse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loads </a:t>
            </a:r>
            <a:r>
              <a:rPr lang="nl-NL" dirty="0" err="1"/>
              <a:t>and</a:t>
            </a:r>
            <a:r>
              <a:rPr lang="nl-NL" dirty="0"/>
              <a:t> loads of </a:t>
            </a:r>
            <a:r>
              <a:rPr lang="nl-NL" dirty="0" err="1"/>
              <a:t>locations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their</a:t>
            </a:r>
            <a:r>
              <a:rPr lang="nl-NL" dirty="0"/>
              <a:t> </a:t>
            </a:r>
            <a:r>
              <a:rPr lang="nl-NL" dirty="0" err="1"/>
              <a:t>characteristics</a:t>
            </a:r>
            <a:endParaRPr lang="nl-NL" dirty="0"/>
          </a:p>
          <a:p>
            <a:pPr lvl="1"/>
            <a:r>
              <a:rPr lang="nl-NL" dirty="0"/>
              <a:t>We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exploratory</a:t>
            </a:r>
            <a:r>
              <a:rPr lang="nl-NL" dirty="0"/>
              <a:t> analysis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locations</a:t>
            </a:r>
            <a:r>
              <a:rPr lang="nl-NL" dirty="0"/>
              <a:t> 1500 meters </a:t>
            </a:r>
            <a:r>
              <a:rPr lang="nl-NL" dirty="0" err="1"/>
              <a:t>around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city</a:t>
            </a:r>
            <a:r>
              <a:rPr lang="nl-NL" dirty="0"/>
              <a:t> center</a:t>
            </a:r>
          </a:p>
          <a:p>
            <a:pPr lvl="1"/>
            <a:r>
              <a:rPr lang="nl-NL" dirty="0"/>
              <a:t>City </a:t>
            </a:r>
            <a:r>
              <a:rPr lang="nl-NL" dirty="0" err="1"/>
              <a:t>centroids</a:t>
            </a:r>
            <a:r>
              <a:rPr lang="nl-NL" dirty="0"/>
              <a:t> </a:t>
            </a:r>
            <a:r>
              <a:rPr lang="nl-NL" dirty="0" err="1"/>
              <a:t>being</a:t>
            </a:r>
            <a:r>
              <a:rPr lang="nl-NL" dirty="0"/>
              <a:t> taken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>
                <a:hlinkClick r:id="rId2"/>
              </a:rPr>
              <a:t>www.latlon.net</a:t>
            </a:r>
            <a:endParaRPr lang="nl-NL" dirty="0"/>
          </a:p>
          <a:p>
            <a:pPr lvl="1"/>
            <a:r>
              <a:rPr lang="nl-NL" dirty="0"/>
              <a:t>Data is </a:t>
            </a:r>
            <a:r>
              <a:rPr lang="nl-NL" dirty="0" err="1"/>
              <a:t>manipulated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type </a:t>
            </a:r>
            <a:r>
              <a:rPr lang="nl-NL" dirty="0" err="1"/>
              <a:t>gets</a:t>
            </a:r>
            <a:r>
              <a:rPr lang="nl-NL" dirty="0"/>
              <a:t> a percentage of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venues</a:t>
            </a:r>
            <a:r>
              <a:rPr lang="nl-NL" dirty="0"/>
              <a:t> found in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city</a:t>
            </a:r>
            <a:r>
              <a:rPr lang="nl-NL" dirty="0"/>
              <a:t> (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compare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larger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smaller </a:t>
            </a:r>
            <a:r>
              <a:rPr lang="nl-NL" dirty="0" err="1"/>
              <a:t>cities</a:t>
            </a:r>
            <a:r>
              <a:rPr lang="nl-NL" dirty="0"/>
              <a:t> in a fair way)</a:t>
            </a:r>
          </a:p>
          <a:p>
            <a:pPr lvl="1"/>
            <a:r>
              <a:rPr lang="nl-NL" dirty="0"/>
              <a:t>For </a:t>
            </a:r>
            <a:r>
              <a:rPr lang="nl-NL" dirty="0" err="1"/>
              <a:t>the</a:t>
            </a:r>
            <a:r>
              <a:rPr lang="nl-NL" dirty="0"/>
              <a:t> 9 </a:t>
            </a:r>
            <a:r>
              <a:rPr lang="nl-NL" dirty="0" err="1"/>
              <a:t>cities</a:t>
            </a:r>
            <a:r>
              <a:rPr lang="nl-NL" dirty="0"/>
              <a:t>, we found a </a:t>
            </a:r>
            <a:r>
              <a:rPr lang="nl-NL" dirty="0" err="1"/>
              <a:t>total</a:t>
            </a:r>
            <a:r>
              <a:rPr lang="nl-NL" dirty="0"/>
              <a:t> of 346 </a:t>
            </a:r>
            <a:r>
              <a:rPr lang="nl-NL" dirty="0" err="1"/>
              <a:t>venues</a:t>
            </a:r>
            <a:endParaRPr lang="nl-NL" dirty="0"/>
          </a:p>
          <a:p>
            <a:pPr lvl="2"/>
            <a:r>
              <a:rPr lang="nl-NL" dirty="0" err="1"/>
              <a:t>Least</a:t>
            </a:r>
            <a:r>
              <a:rPr lang="nl-NL" dirty="0"/>
              <a:t> in Hasselt (7), most in Deventer (85)</a:t>
            </a:r>
          </a:p>
          <a:p>
            <a:pPr lvl="1"/>
            <a:r>
              <a:rPr lang="nl-NL" dirty="0"/>
              <a:t>No </a:t>
            </a:r>
            <a:r>
              <a:rPr lang="nl-NL" dirty="0" err="1"/>
              <a:t>higher</a:t>
            </a:r>
            <a:r>
              <a:rPr lang="nl-NL" dirty="0"/>
              <a:t>-level </a:t>
            </a:r>
            <a:r>
              <a:rPr lang="nl-NL" dirty="0" err="1"/>
              <a:t>grouping</a:t>
            </a:r>
            <a:r>
              <a:rPr lang="nl-NL" dirty="0"/>
              <a:t> was </a:t>
            </a:r>
            <a:r>
              <a:rPr lang="nl-NL" dirty="0" err="1"/>
              <a:t>available</a:t>
            </a:r>
            <a:r>
              <a:rPr lang="nl-NL" dirty="0"/>
              <a:t>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was </a:t>
            </a:r>
            <a:r>
              <a:rPr lang="nl-NL" dirty="0" err="1"/>
              <a:t>done</a:t>
            </a:r>
            <a:r>
              <a:rPr lang="nl-NL" dirty="0"/>
              <a:t> </a:t>
            </a:r>
            <a:r>
              <a:rPr lang="nl-NL" dirty="0" err="1"/>
              <a:t>manually</a:t>
            </a:r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056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F9F4B4-756A-4487-B58B-5AC39D91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Methods</a:t>
            </a:r>
            <a:r>
              <a:rPr lang="nl-NL" dirty="0"/>
              <a:t> of </a:t>
            </a:r>
            <a:r>
              <a:rPr lang="nl-NL" dirty="0" err="1"/>
              <a:t>grouping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2B5DA7-9BD0-44F3-BE24-493D45F94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Check </a:t>
            </a:r>
            <a:r>
              <a:rPr lang="nl-NL" dirty="0" err="1"/>
              <a:t>whether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USP’s </a:t>
            </a:r>
            <a:r>
              <a:rPr lang="nl-NL" dirty="0" err="1"/>
              <a:t>apply</a:t>
            </a:r>
            <a:r>
              <a:rPr lang="nl-NL" dirty="0"/>
              <a:t>, bases on </a:t>
            </a:r>
            <a:r>
              <a:rPr lang="nl-NL" dirty="0" err="1"/>
              <a:t>selection</a:t>
            </a:r>
            <a:r>
              <a:rPr lang="nl-NL" dirty="0"/>
              <a:t> of </a:t>
            </a:r>
            <a:r>
              <a:rPr lang="nl-NL" dirty="0" err="1"/>
              <a:t>venue</a:t>
            </a:r>
            <a:r>
              <a:rPr lang="nl-NL" dirty="0"/>
              <a:t> types</a:t>
            </a:r>
          </a:p>
          <a:p>
            <a:endParaRPr lang="nl-NL" dirty="0"/>
          </a:p>
          <a:p>
            <a:r>
              <a:rPr lang="nl-NL" dirty="0"/>
              <a:t>Check on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venue</a:t>
            </a:r>
            <a:r>
              <a:rPr lang="nl-NL" dirty="0"/>
              <a:t> types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city</a:t>
            </a:r>
            <a:r>
              <a:rPr lang="nl-NL" dirty="0"/>
              <a:t> stands out </a:t>
            </a:r>
            <a:r>
              <a:rPr lang="nl-NL" dirty="0" err="1"/>
              <a:t>and</a:t>
            </a:r>
            <a:r>
              <a:rPr lang="nl-NL" dirty="0"/>
              <a:t> list </a:t>
            </a:r>
            <a:r>
              <a:rPr lang="nl-NL" dirty="0" err="1"/>
              <a:t>them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960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D9DE0-842C-4952-8899-968C03CF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USP’s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012B51-F675-474B-A479-39501B9FC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63" y="2133600"/>
            <a:ext cx="10839635" cy="3777622"/>
          </a:xfrm>
        </p:spPr>
        <p:txBody>
          <a:bodyPr>
            <a:normAutofit/>
          </a:bodyPr>
          <a:lstStyle/>
          <a:p>
            <a:r>
              <a:rPr lang="nl-NL" dirty="0"/>
              <a:t>Deventer = Events: </a:t>
            </a:r>
            <a:r>
              <a:rPr lang="nl-NL" b="1" dirty="0"/>
              <a:t>Concert Hall </a:t>
            </a:r>
            <a:r>
              <a:rPr lang="nl-NL" dirty="0"/>
              <a:t>(#2) </a:t>
            </a:r>
          </a:p>
          <a:p>
            <a:r>
              <a:rPr lang="nl-NL" dirty="0"/>
              <a:t>Doesburg = </a:t>
            </a:r>
            <a:r>
              <a:rPr lang="nl-NL" dirty="0" err="1"/>
              <a:t>History</a:t>
            </a:r>
            <a:r>
              <a:rPr lang="nl-NL" dirty="0"/>
              <a:t>/culture: </a:t>
            </a:r>
            <a:r>
              <a:rPr lang="nl-NL" b="1" dirty="0" err="1"/>
              <a:t>Historic</a:t>
            </a:r>
            <a:r>
              <a:rPr lang="nl-NL" b="1" dirty="0"/>
              <a:t> Site </a:t>
            </a:r>
            <a:r>
              <a:rPr lang="nl-NL" dirty="0"/>
              <a:t>(0), </a:t>
            </a:r>
            <a:r>
              <a:rPr lang="nl-NL" b="1" dirty="0" err="1"/>
              <a:t>History</a:t>
            </a:r>
            <a:r>
              <a:rPr lang="nl-NL" b="1" dirty="0"/>
              <a:t> Museum </a:t>
            </a:r>
            <a:r>
              <a:rPr lang="nl-NL" dirty="0"/>
              <a:t>(0)</a:t>
            </a:r>
          </a:p>
          <a:p>
            <a:r>
              <a:rPr lang="nl-NL" dirty="0"/>
              <a:t>Elburg = Fishing: Fish Market (0), </a:t>
            </a:r>
            <a:r>
              <a:rPr lang="nl-NL" b="1" dirty="0" err="1"/>
              <a:t>Harbor</a:t>
            </a:r>
            <a:r>
              <a:rPr lang="nl-NL" b="1" dirty="0"/>
              <a:t>/ Marina </a:t>
            </a:r>
            <a:r>
              <a:rPr lang="nl-NL" dirty="0"/>
              <a:t>(#3), </a:t>
            </a:r>
            <a:r>
              <a:rPr lang="nl-NL" b="1" dirty="0" err="1"/>
              <a:t>Seafood</a:t>
            </a:r>
            <a:r>
              <a:rPr lang="nl-NL" b="1" dirty="0"/>
              <a:t> Restaurant</a:t>
            </a:r>
            <a:r>
              <a:rPr lang="nl-NL" dirty="0"/>
              <a:t> (#1)</a:t>
            </a:r>
          </a:p>
          <a:p>
            <a:r>
              <a:rPr lang="nl-NL" dirty="0"/>
              <a:t>Harderwijk = Fine </a:t>
            </a:r>
            <a:r>
              <a:rPr lang="nl-NL" dirty="0" err="1"/>
              <a:t>dining</a:t>
            </a:r>
            <a:r>
              <a:rPr lang="nl-NL" dirty="0"/>
              <a:t>: </a:t>
            </a:r>
            <a:r>
              <a:rPr lang="nl-NL" b="1" dirty="0"/>
              <a:t>Buffet</a:t>
            </a:r>
            <a:r>
              <a:rPr lang="nl-NL" dirty="0"/>
              <a:t> (0), </a:t>
            </a:r>
            <a:r>
              <a:rPr lang="nl-NL" b="1" dirty="0"/>
              <a:t>Brasserie</a:t>
            </a:r>
            <a:r>
              <a:rPr lang="nl-NL" dirty="0"/>
              <a:t> (0), </a:t>
            </a:r>
            <a:r>
              <a:rPr lang="nl-NL" b="1" dirty="0"/>
              <a:t>Deli/ Bodega </a:t>
            </a:r>
            <a:r>
              <a:rPr lang="nl-NL" dirty="0"/>
              <a:t>(0), </a:t>
            </a:r>
            <a:r>
              <a:rPr lang="nl-NL" b="1" dirty="0"/>
              <a:t>French Restaurant </a:t>
            </a:r>
            <a:r>
              <a:rPr lang="nl-NL" dirty="0"/>
              <a:t>(#1)</a:t>
            </a:r>
          </a:p>
          <a:p>
            <a:r>
              <a:rPr lang="nl-NL" dirty="0"/>
              <a:t>Hasselt = </a:t>
            </a:r>
            <a:r>
              <a:rPr lang="nl-NL" dirty="0" err="1"/>
              <a:t>Religious</a:t>
            </a:r>
            <a:r>
              <a:rPr lang="nl-NL" dirty="0"/>
              <a:t> culture: </a:t>
            </a:r>
            <a:r>
              <a:rPr lang="nl-NL" b="1" dirty="0"/>
              <a:t>Museum</a:t>
            </a:r>
            <a:r>
              <a:rPr lang="nl-NL" dirty="0"/>
              <a:t> (0), </a:t>
            </a:r>
            <a:r>
              <a:rPr lang="nl-NL" b="1" dirty="0" err="1"/>
              <a:t>History</a:t>
            </a:r>
            <a:r>
              <a:rPr lang="nl-NL" b="1" dirty="0"/>
              <a:t> Museum </a:t>
            </a:r>
            <a:r>
              <a:rPr lang="nl-NL" dirty="0"/>
              <a:t>(0), </a:t>
            </a:r>
            <a:r>
              <a:rPr lang="nl-NL" b="1" dirty="0" err="1"/>
              <a:t>Historic</a:t>
            </a:r>
            <a:r>
              <a:rPr lang="nl-NL" b="1" dirty="0"/>
              <a:t> Site </a:t>
            </a:r>
            <a:r>
              <a:rPr lang="nl-NL" dirty="0"/>
              <a:t>(0)</a:t>
            </a:r>
          </a:p>
          <a:p>
            <a:r>
              <a:rPr lang="nl-NL" dirty="0"/>
              <a:t>Hattem = </a:t>
            </a:r>
            <a:r>
              <a:rPr lang="nl-NL" dirty="0" err="1"/>
              <a:t>Painting</a:t>
            </a:r>
            <a:r>
              <a:rPr lang="nl-NL" dirty="0"/>
              <a:t>/ art: </a:t>
            </a:r>
            <a:r>
              <a:rPr lang="nl-NL" b="1" dirty="0"/>
              <a:t>Art Gallery </a:t>
            </a:r>
            <a:r>
              <a:rPr lang="nl-NL" dirty="0"/>
              <a:t>(0), </a:t>
            </a:r>
            <a:r>
              <a:rPr lang="nl-NL" b="1" dirty="0" err="1"/>
              <a:t>Exhibit</a:t>
            </a:r>
            <a:r>
              <a:rPr lang="nl-NL" dirty="0"/>
              <a:t> (0), </a:t>
            </a:r>
            <a:r>
              <a:rPr lang="nl-NL" b="1" dirty="0"/>
              <a:t>Museum</a:t>
            </a:r>
            <a:r>
              <a:rPr lang="nl-NL" dirty="0"/>
              <a:t> (#1)</a:t>
            </a:r>
          </a:p>
          <a:p>
            <a:r>
              <a:rPr lang="nl-NL" dirty="0"/>
              <a:t>Kampen = </a:t>
            </a:r>
            <a:r>
              <a:rPr lang="nl-NL" dirty="0" err="1"/>
              <a:t>Lively</a:t>
            </a:r>
            <a:r>
              <a:rPr lang="nl-NL" dirty="0"/>
              <a:t> &amp; small shops: </a:t>
            </a:r>
            <a:r>
              <a:rPr lang="nl-NL" b="1" dirty="0"/>
              <a:t>Candy Store </a:t>
            </a:r>
            <a:r>
              <a:rPr lang="nl-NL" dirty="0"/>
              <a:t>(0), </a:t>
            </a:r>
            <a:r>
              <a:rPr lang="nl-NL" b="1" dirty="0" err="1"/>
              <a:t>Bookstore</a:t>
            </a:r>
            <a:r>
              <a:rPr lang="nl-NL" dirty="0"/>
              <a:t> (0)</a:t>
            </a:r>
          </a:p>
          <a:p>
            <a:r>
              <a:rPr lang="nl-NL" dirty="0"/>
              <a:t>Zutphen = Shopping/ </a:t>
            </a:r>
            <a:r>
              <a:rPr lang="nl-NL" dirty="0" err="1"/>
              <a:t>originality</a:t>
            </a:r>
            <a:r>
              <a:rPr lang="nl-NL" dirty="0"/>
              <a:t>: </a:t>
            </a:r>
            <a:r>
              <a:rPr lang="nl-NL" b="1" dirty="0"/>
              <a:t>Candy Store </a:t>
            </a:r>
            <a:r>
              <a:rPr lang="nl-NL" dirty="0"/>
              <a:t>(0), </a:t>
            </a:r>
            <a:r>
              <a:rPr lang="nl-NL" b="1" dirty="0" err="1"/>
              <a:t>Cheese</a:t>
            </a:r>
            <a:r>
              <a:rPr lang="nl-NL" b="1" dirty="0"/>
              <a:t> Shop </a:t>
            </a:r>
            <a:r>
              <a:rPr lang="nl-NL" dirty="0"/>
              <a:t>(0), </a:t>
            </a:r>
            <a:r>
              <a:rPr lang="nl-NL" b="1" dirty="0"/>
              <a:t>Shopping </a:t>
            </a:r>
            <a:r>
              <a:rPr lang="nl-NL" b="1" dirty="0" err="1"/>
              <a:t>Mall</a:t>
            </a:r>
            <a:r>
              <a:rPr lang="nl-NL" b="1" dirty="0"/>
              <a:t> </a:t>
            </a:r>
            <a:r>
              <a:rPr lang="nl-NL" dirty="0"/>
              <a:t>(0)</a:t>
            </a:r>
          </a:p>
          <a:p>
            <a:r>
              <a:rPr lang="nl-NL" dirty="0"/>
              <a:t>Zwolle = </a:t>
            </a:r>
            <a:r>
              <a:rPr lang="nl-NL" dirty="0" err="1"/>
              <a:t>Dynamic</a:t>
            </a:r>
            <a:r>
              <a:rPr lang="nl-NL" dirty="0"/>
              <a:t>, </a:t>
            </a:r>
            <a:r>
              <a:rPr lang="nl-NL" dirty="0" err="1"/>
              <a:t>hipster</a:t>
            </a:r>
            <a:r>
              <a:rPr lang="nl-NL" dirty="0"/>
              <a:t>: </a:t>
            </a:r>
            <a:r>
              <a:rPr lang="nl-NL" b="1" dirty="0"/>
              <a:t>Bar</a:t>
            </a:r>
            <a:r>
              <a:rPr lang="nl-NL" dirty="0"/>
              <a:t> (#1), </a:t>
            </a:r>
            <a:r>
              <a:rPr lang="nl-NL" b="1" dirty="0"/>
              <a:t>Beach Bar </a:t>
            </a:r>
            <a:r>
              <a:rPr lang="nl-NL" dirty="0"/>
              <a:t>(0), </a:t>
            </a:r>
            <a:r>
              <a:rPr lang="nl-NL" b="1" dirty="0" err="1"/>
              <a:t>Cafe</a:t>
            </a:r>
            <a:r>
              <a:rPr lang="nl-NL" dirty="0"/>
              <a:t> (#6), </a:t>
            </a:r>
            <a:r>
              <a:rPr lang="nl-NL" b="1" dirty="0"/>
              <a:t>Park</a:t>
            </a:r>
            <a:r>
              <a:rPr lang="nl-NL" dirty="0"/>
              <a:t> (#1), </a:t>
            </a:r>
            <a:r>
              <a:rPr lang="nl-NL" b="1" dirty="0"/>
              <a:t>Wine Bar </a:t>
            </a:r>
            <a:r>
              <a:rPr lang="nl-NL" dirty="0"/>
              <a:t>(#1)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40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D9DE0-842C-4952-8899-968C03CF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012B51-F675-474B-A479-39501B9FC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63" y="2133600"/>
            <a:ext cx="10839635" cy="3777622"/>
          </a:xfrm>
        </p:spPr>
        <p:txBody>
          <a:bodyPr>
            <a:normAutofit/>
          </a:bodyPr>
          <a:lstStyle/>
          <a:p>
            <a:r>
              <a:rPr lang="nl-NL" dirty="0" err="1"/>
              <a:t>Effectively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observations</a:t>
            </a:r>
            <a:r>
              <a:rPr lang="nl-NL" dirty="0"/>
              <a:t> is </a:t>
            </a:r>
            <a:r>
              <a:rPr lang="nl-NL" dirty="0" err="1"/>
              <a:t>too</a:t>
            </a:r>
            <a:r>
              <a:rPr lang="nl-NL" dirty="0"/>
              <a:t> low, </a:t>
            </a:r>
            <a:r>
              <a:rPr lang="nl-NL" dirty="0" err="1"/>
              <a:t>especially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</a:p>
          <a:p>
            <a:r>
              <a:rPr lang="nl-NL" dirty="0" err="1"/>
              <a:t>Foursquare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actively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in these </a:t>
            </a:r>
            <a:r>
              <a:rPr lang="nl-NL" dirty="0" err="1"/>
              <a:t>cities</a:t>
            </a:r>
            <a:r>
              <a:rPr lang="nl-NL" dirty="0"/>
              <a:t>.</a:t>
            </a:r>
          </a:p>
          <a:p>
            <a:pPr lvl="1"/>
            <a:r>
              <a:rPr lang="nl-NL" dirty="0"/>
              <a:t>Making </a:t>
            </a:r>
            <a:r>
              <a:rPr lang="nl-NL" dirty="0" err="1"/>
              <a:t>this</a:t>
            </a:r>
            <a:r>
              <a:rPr lang="nl-NL" dirty="0"/>
              <a:t> analysis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result</a:t>
            </a:r>
            <a:r>
              <a:rPr lang="nl-NL" dirty="0"/>
              <a:t> in </a:t>
            </a:r>
            <a:r>
              <a:rPr lang="nl-NL" dirty="0" err="1"/>
              <a:t>things</a:t>
            </a:r>
            <a:r>
              <a:rPr lang="nl-NL" dirty="0"/>
              <a:t> like “bus stop” &amp; “supermarket”, </a:t>
            </a:r>
            <a:r>
              <a:rPr lang="nl-NL" dirty="0" err="1"/>
              <a:t>which</a:t>
            </a:r>
            <a:r>
              <a:rPr lang="nl-NL" dirty="0"/>
              <a:t> are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really</a:t>
            </a:r>
            <a:r>
              <a:rPr lang="nl-NL" dirty="0"/>
              <a:t> </a:t>
            </a:r>
            <a:r>
              <a:rPr lang="nl-NL" dirty="0" err="1"/>
              <a:t>eye</a:t>
            </a:r>
            <a:r>
              <a:rPr lang="nl-NL" dirty="0"/>
              <a:t> catchers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03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BFF68-CB8F-40CF-832A-05E69C2D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8863BE-59C1-4064-8FDA-6CF0361B6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Most of these </a:t>
            </a:r>
            <a:r>
              <a:rPr lang="nl-NL" dirty="0" err="1"/>
              <a:t>cities</a:t>
            </a:r>
            <a:r>
              <a:rPr lang="nl-NL" dirty="0"/>
              <a:t> have loads </a:t>
            </a:r>
            <a:r>
              <a:rPr lang="nl-NL" dirty="0" err="1"/>
              <a:t>and</a:t>
            </a:r>
            <a:r>
              <a:rPr lang="nl-NL" dirty="0"/>
              <a:t> loads more </a:t>
            </a:r>
            <a:r>
              <a:rPr lang="nl-NL" dirty="0" err="1"/>
              <a:t>venues</a:t>
            </a:r>
            <a:r>
              <a:rPr lang="nl-NL" dirty="0"/>
              <a:t> of different kinds</a:t>
            </a:r>
          </a:p>
          <a:p>
            <a:r>
              <a:rPr lang="nl-NL" dirty="0" err="1"/>
              <a:t>Foursquare</a:t>
            </a:r>
            <a:r>
              <a:rPr lang="nl-NL" dirty="0"/>
              <a:t> is </a:t>
            </a:r>
            <a:r>
              <a:rPr lang="nl-NL" dirty="0" err="1"/>
              <a:t>therefore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suited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analysis </a:t>
            </a:r>
            <a:r>
              <a:rPr lang="nl-NL" dirty="0" err="1"/>
              <a:t>with</a:t>
            </a:r>
            <a:r>
              <a:rPr lang="nl-NL" dirty="0"/>
              <a:t> these </a:t>
            </a:r>
            <a:r>
              <a:rPr lang="nl-NL" dirty="0" err="1"/>
              <a:t>cities</a:t>
            </a:r>
            <a:endParaRPr lang="nl-NL" dirty="0"/>
          </a:p>
          <a:p>
            <a:endParaRPr lang="nl-NL" dirty="0"/>
          </a:p>
          <a:p>
            <a:r>
              <a:rPr lang="nl-NL" dirty="0"/>
              <a:t>Zwolle </a:t>
            </a:r>
            <a:r>
              <a:rPr lang="nl-NL" dirty="0" err="1"/>
              <a:t>however</a:t>
            </a:r>
            <a:r>
              <a:rPr lang="nl-NL" dirty="0"/>
              <a:t> </a:t>
            </a:r>
            <a:r>
              <a:rPr lang="nl-NL" dirty="0" err="1"/>
              <a:t>did</a:t>
            </a:r>
            <a:r>
              <a:rPr lang="nl-NL" dirty="0"/>
              <a:t> score </a:t>
            </a:r>
            <a:r>
              <a:rPr lang="nl-NL" dirty="0" err="1"/>
              <a:t>highest</a:t>
            </a:r>
            <a:r>
              <a:rPr lang="nl-NL" dirty="0"/>
              <a:t> on 3 of </a:t>
            </a:r>
            <a:r>
              <a:rPr lang="nl-NL" dirty="0" err="1"/>
              <a:t>the</a:t>
            </a:r>
            <a:r>
              <a:rPr lang="nl-NL" dirty="0"/>
              <a:t> 5 </a:t>
            </a:r>
            <a:r>
              <a:rPr lang="nl-NL" dirty="0" err="1"/>
              <a:t>preselected</a:t>
            </a:r>
            <a:r>
              <a:rPr lang="nl-NL" dirty="0"/>
              <a:t> types</a:t>
            </a:r>
          </a:p>
          <a:p>
            <a:r>
              <a:rPr lang="nl-NL" dirty="0"/>
              <a:t>Harderwijk </a:t>
            </a:r>
            <a:r>
              <a:rPr lang="nl-NL" dirty="0" err="1"/>
              <a:t>scored</a:t>
            </a:r>
            <a:r>
              <a:rPr lang="nl-NL" dirty="0"/>
              <a:t> </a:t>
            </a:r>
            <a:r>
              <a:rPr lang="nl-NL" dirty="0" err="1"/>
              <a:t>highest</a:t>
            </a:r>
            <a:r>
              <a:rPr lang="nl-NL" dirty="0"/>
              <a:t> o French restaurants</a:t>
            </a:r>
          </a:p>
          <a:p>
            <a:r>
              <a:rPr lang="nl-NL" dirty="0"/>
              <a:t>Elburg score </a:t>
            </a:r>
            <a:r>
              <a:rPr lang="nl-NL" dirty="0" err="1"/>
              <a:t>highest</a:t>
            </a:r>
            <a:r>
              <a:rPr lang="nl-NL" dirty="0"/>
              <a:t> on </a:t>
            </a:r>
            <a:r>
              <a:rPr lang="nl-NL" dirty="0" err="1"/>
              <a:t>sea</a:t>
            </a:r>
            <a:r>
              <a:rPr lang="nl-NL" dirty="0"/>
              <a:t> food restaurants</a:t>
            </a:r>
          </a:p>
          <a:p>
            <a:r>
              <a:rPr lang="nl-NL" dirty="0"/>
              <a:t>Hattem </a:t>
            </a:r>
            <a:r>
              <a:rPr lang="nl-NL" dirty="0" err="1"/>
              <a:t>scored</a:t>
            </a:r>
            <a:r>
              <a:rPr lang="nl-NL" dirty="0"/>
              <a:t> </a:t>
            </a:r>
            <a:r>
              <a:rPr lang="nl-NL" dirty="0" err="1"/>
              <a:t>highest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museum</a:t>
            </a:r>
          </a:p>
          <a:p>
            <a:endParaRPr lang="nl-NL" dirty="0"/>
          </a:p>
          <a:p>
            <a:r>
              <a:rPr lang="nl-NL" dirty="0"/>
              <a:t>For </a:t>
            </a:r>
            <a:r>
              <a:rPr lang="nl-NL" u="sng" dirty="0"/>
              <a:t>Zutphen, Doesburg, Hasselt &amp; Kampen</a:t>
            </a:r>
            <a:r>
              <a:rPr lang="nl-NL" dirty="0"/>
              <a:t>, </a:t>
            </a:r>
            <a:r>
              <a:rPr lang="nl-NL" dirty="0" err="1"/>
              <a:t>Foursquare</a:t>
            </a:r>
            <a:r>
              <a:rPr lang="nl-NL" dirty="0"/>
              <a:t> </a:t>
            </a:r>
            <a:r>
              <a:rPr lang="nl-NL" dirty="0" err="1"/>
              <a:t>did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have </a:t>
            </a:r>
            <a:r>
              <a:rPr lang="nl-NL" dirty="0" err="1"/>
              <a:t>any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preselected</a:t>
            </a:r>
            <a:r>
              <a:rPr lang="nl-NL" dirty="0"/>
              <a:t> </a:t>
            </a:r>
            <a:r>
              <a:rPr lang="nl-NL" dirty="0" err="1"/>
              <a:t>venue</a:t>
            </a:r>
            <a:r>
              <a:rPr lang="nl-NL" dirty="0"/>
              <a:t> types, </a:t>
            </a:r>
            <a:r>
              <a:rPr lang="nl-NL" dirty="0" err="1"/>
              <a:t>which</a:t>
            </a:r>
            <a:r>
              <a:rPr lang="nl-NL" dirty="0"/>
              <a:t> is </a:t>
            </a:r>
            <a:r>
              <a:rPr lang="nl-NL" dirty="0" err="1"/>
              <a:t>worrying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suggest</a:t>
            </a:r>
            <a:r>
              <a:rPr lang="nl-NL" dirty="0"/>
              <a:t> </a:t>
            </a:r>
            <a:r>
              <a:rPr lang="nl-NL" dirty="0" err="1"/>
              <a:t>reconsidering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selected</a:t>
            </a:r>
            <a:r>
              <a:rPr lang="nl-NL" dirty="0"/>
              <a:t> USP</a:t>
            </a:r>
          </a:p>
        </p:txBody>
      </p:sp>
    </p:spTree>
    <p:extLst>
      <p:ext uri="{BB962C8B-B14F-4D97-AF65-F5344CB8AC3E}">
        <p14:creationId xmlns:p14="http://schemas.microsoft.com/office/powerpoint/2010/main" val="4258954434"/>
      </p:ext>
    </p:extLst>
  </p:cSld>
  <p:clrMapOvr>
    <a:masterClrMapping/>
  </p:clrMapOvr>
</p:sld>
</file>

<file path=ppt/theme/theme1.xml><?xml version="1.0" encoding="utf-8"?>
<a:theme xmlns:a="http://schemas.openxmlformats.org/drawingml/2006/main" name="Sliert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</TotalTime>
  <Words>553</Words>
  <Application>Microsoft Office PowerPoint</Application>
  <PresentationFormat>Breedbeeld</PresentationFormat>
  <Paragraphs>64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Sliert</vt:lpstr>
      <vt:lpstr>Individual profiling of Hanseatic Cities</vt:lpstr>
      <vt:lpstr>Introduction</vt:lpstr>
      <vt:lpstr>Current USP’s</vt:lpstr>
      <vt:lpstr>Data</vt:lpstr>
      <vt:lpstr>Methods of grouping</vt:lpstr>
      <vt:lpstr>Results for current USP’s</vt:lpstr>
      <vt:lpstr>Results from data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profiling of Hanseatic Cities</dc:title>
  <dc:creator>Sander van den Belt</dc:creator>
  <cp:lastModifiedBy>Sander van den Belt</cp:lastModifiedBy>
  <cp:revision>6</cp:revision>
  <dcterms:created xsi:type="dcterms:W3CDTF">2019-08-23T12:28:38Z</dcterms:created>
  <dcterms:modified xsi:type="dcterms:W3CDTF">2019-08-23T13:22:13Z</dcterms:modified>
</cp:coreProperties>
</file>