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6" r:id="rId5"/>
    <p:sldId id="258" r:id="rId6"/>
    <p:sldId id="286" r:id="rId7"/>
    <p:sldId id="281" r:id="rId8"/>
    <p:sldId id="288" r:id="rId9"/>
    <p:sldId id="271" r:id="rId10"/>
    <p:sldId id="287" r:id="rId11"/>
    <p:sldId id="289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CCE"/>
    <a:srgbClr val="40C080"/>
    <a:srgbClr val="74CE96"/>
    <a:srgbClr val="BC7FBB"/>
    <a:srgbClr val="197DCE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6" autoAdjust="0"/>
    <p:restoredTop sz="94274" autoAdjust="0"/>
  </p:normalViewPr>
  <p:slideViewPr>
    <p:cSldViewPr snapToGrid="0" showGuides="1">
      <p:cViewPr varScale="1">
        <p:scale>
          <a:sx n="114" d="100"/>
          <a:sy n="114" d="100"/>
        </p:scale>
        <p:origin x="468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pPr/>
              <a:t>06.10.2023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pPr/>
              <a:t>06.10.2023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10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4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32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">
        <p:random/>
      </p:transition>
    </mc:Choice>
    <mc:Fallback xmlns="">
      <p:transition spd="slow" advClick="0" advTm="4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  <p:sldLayoutId id="2147483675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87" y="941621"/>
            <a:ext cx="6070837" cy="15173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/>
              <a:t>Applications of AI in the Real World</a:t>
            </a:r>
            <a:endParaRPr lang="ru-RU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184" y="3749214"/>
            <a:ext cx="3629300" cy="527512"/>
          </a:xfrm>
        </p:spPr>
        <p:txBody>
          <a:bodyPr/>
          <a:lstStyle/>
          <a:p>
            <a:r>
              <a:rPr lang="en-US" dirty="0"/>
              <a:t>For RNATE 2K23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6259" y="5096663"/>
            <a:ext cx="4367531" cy="580237"/>
          </a:xfrm>
        </p:spPr>
        <p:txBody>
          <a:bodyPr/>
          <a:lstStyle/>
          <a:p>
            <a:r>
              <a:rPr lang="en-US" sz="2400" dirty="0"/>
              <a:t>By Sandesh Gajendra Pol</a:t>
            </a:r>
            <a:endParaRPr lang="ru-RU" sz="2400" dirty="0"/>
          </a:p>
        </p:txBody>
      </p:sp>
      <p:pic>
        <p:nvPicPr>
          <p:cNvPr id="13" name="Picture Placeholder 12" descr="artificial-intelligence_i1200.jpg"/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6072" r="160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478" y="902548"/>
            <a:ext cx="6258539" cy="782638"/>
          </a:xfrm>
        </p:spPr>
        <p:txBody>
          <a:bodyPr>
            <a:noAutofit/>
          </a:bodyPr>
          <a:lstStyle/>
          <a:p>
            <a:pPr lvl="0"/>
            <a:r>
              <a:rPr lang="en-US" sz="3200" dirty="0"/>
              <a:t>What is Artificial Intelligence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3478" y="2390819"/>
            <a:ext cx="4583113" cy="398422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AI is the ability of the machines or computer program To carry out tasks that requires human beings to use their  intelligence</a:t>
            </a:r>
          </a:p>
          <a:p>
            <a:pPr algn="just">
              <a:lnSpc>
                <a:spcPct val="100000"/>
              </a:lnSpc>
            </a:pPr>
            <a:endParaRPr lang="en-US" sz="4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  <a:p>
            <a:pPr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7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Artificial intelligence is the ability of a computer program or a machine to think and learn.</a:t>
            </a:r>
          </a:p>
          <a:p>
            <a:pPr algn="just">
              <a:lnSpc>
                <a:spcPct val="100000"/>
              </a:lnSpc>
            </a:pPr>
            <a:endParaRPr lang="en-US" sz="500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7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The teams Machine Learning and Deep Learning is sub set of Artificial Intelligence</a:t>
            </a:r>
          </a:p>
          <a:p>
            <a:pPr algn="just"/>
            <a:endParaRPr lang="en-US" sz="1700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algn="just"/>
            <a:endParaRPr lang="en-US" sz="1700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104" y="1522312"/>
            <a:ext cx="5716384" cy="343842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96" y="5029200"/>
            <a:ext cx="15144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7890" y="0"/>
            <a:ext cx="7754110" cy="6858000"/>
          </a:xfrm>
          <a:prstGeom prst="rect">
            <a:avLst/>
          </a:prstGeom>
          <a:solidFill>
            <a:srgbClr val="ECACCE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73E096-BB55-472B-BC17-90588069DAE9}"/>
              </a:ext>
            </a:extLst>
          </p:cNvPr>
          <p:cNvSpPr txBox="1"/>
          <p:nvPr/>
        </p:nvSpPr>
        <p:spPr>
          <a:xfrm>
            <a:off x="5601390" y="792182"/>
            <a:ext cx="61400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Major Artificial Intelligence approach 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68DA095-5AA6-45CB-914D-549D391484B4}"/>
              </a:ext>
            </a:extLst>
          </p:cNvPr>
          <p:cNvGrpSpPr/>
          <p:nvPr/>
        </p:nvGrpSpPr>
        <p:grpSpPr>
          <a:xfrm>
            <a:off x="-5417524" y="0"/>
            <a:ext cx="10729913" cy="6858000"/>
            <a:chOff x="10249606" y="0"/>
            <a:chExt cx="10729913" cy="6858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6761E50-ACF4-4AEB-91B2-4D1260FF3876}"/>
                </a:ext>
              </a:extLst>
            </p:cNvPr>
            <p:cNvGrpSpPr/>
            <p:nvPr/>
          </p:nvGrpSpPr>
          <p:grpSpPr>
            <a:xfrm>
              <a:off x="10249606" y="0"/>
              <a:ext cx="10729913" cy="6858000"/>
              <a:chOff x="-4114800" y="0"/>
              <a:chExt cx="10729913" cy="6858000"/>
            </a:xfrm>
            <a:effectLst>
              <a:outerShdw blurRad="254000" dist="88900" algn="l" rotWithShape="0">
                <a:schemeClr val="tx1">
                  <a:lumMod val="95000"/>
                  <a:lumOff val="5000"/>
                  <a:alpha val="51000"/>
                </a:schemeClr>
              </a:outerShdw>
            </a:effectLst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CE4060-9EA1-4A18-9D41-27A4057CDEAD}"/>
                  </a:ext>
                </a:extLst>
              </p:cNvPr>
              <p:cNvGrpSpPr/>
              <p:nvPr/>
            </p:nvGrpSpPr>
            <p:grpSpPr>
              <a:xfrm>
                <a:off x="5734050" y="2952212"/>
                <a:ext cx="881063" cy="923330"/>
                <a:chOff x="8401050" y="3607250"/>
                <a:chExt cx="881063" cy="923330"/>
              </a:xfrm>
            </p:grpSpPr>
            <p:sp>
              <p:nvSpPr>
                <p:cNvPr id="2" name="Rectangle: Top Corners Rounded 1">
                  <a:extLst>
                    <a:ext uri="{FF2B5EF4-FFF2-40B4-BE49-F238E27FC236}">
                      <a16:creationId xmlns:a16="http://schemas.microsoft.com/office/drawing/2014/main" id="{C5D1EB51-A0E9-4F9E-8E46-8B3E890D1A1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C8C7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7756F21-0986-45B4-9493-6206B3F28A7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84AF9B"/>
                      </a:solidFill>
                      <a:latin typeface="DAGGERSQUARE" pitchFamily="50" charset="0"/>
                    </a:rPr>
                    <a:t>A</a:t>
                  </a: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A82F37-F384-44AF-8D4D-8E5AB51F36CD}"/>
                  </a:ext>
                </a:extLst>
              </p:cNvPr>
              <p:cNvSpPr/>
              <p:nvPr/>
            </p:nvSpPr>
            <p:spPr>
              <a:xfrm>
                <a:off x="-4114800" y="0"/>
                <a:ext cx="9848850" cy="6858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68F025F-C472-493C-9128-B0777320969E}"/>
                </a:ext>
              </a:extLst>
            </p:cNvPr>
            <p:cNvGrpSpPr/>
            <p:nvPr/>
          </p:nvGrpSpPr>
          <p:grpSpPr>
            <a:xfrm>
              <a:off x="13223227" y="940884"/>
              <a:ext cx="5802613" cy="5156779"/>
              <a:chOff x="4497459" y="940884"/>
              <a:chExt cx="5802613" cy="515677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CD795CE-BF8D-499C-8715-64AABB46432B}"/>
                  </a:ext>
                </a:extLst>
              </p:cNvPr>
              <p:cNvSpPr txBox="1"/>
              <p:nvPr/>
            </p:nvSpPr>
            <p:spPr>
              <a:xfrm>
                <a:off x="4757499" y="940884"/>
                <a:ext cx="45149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Rounded MT Bold" panose="020F0704030504030204" pitchFamily="34" charset="0"/>
                    <a:cs typeface="Cascadia Mono SemiBold" panose="020B0609020000020004" pitchFamily="49" charset="0"/>
                  </a:rPr>
                  <a:t>Rules and logic</a:t>
                </a:r>
                <a:br>
                  <a:rPr lang="en-US" sz="36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Rounded MT Bold" panose="020F0704030504030204" pitchFamily="34" charset="0"/>
                    <a:cs typeface="Cascadia Mono SemiBold" panose="020B0609020000020004" pitchFamily="49" charset="0"/>
                  </a:rPr>
                </a:br>
                <a:r>
                  <a:rPr lang="en-US" sz="36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Rounded MT Bold" panose="020F0704030504030204" pitchFamily="34" charset="0"/>
                    <a:cs typeface="Cascadia Mono SemiBold" panose="020B0609020000020004" pitchFamily="49" charset="0"/>
                  </a:rPr>
                  <a:t>   base approach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214972-58A1-4EBD-8D15-490E9C80EA04}"/>
                  </a:ext>
                </a:extLst>
              </p:cNvPr>
              <p:cNvSpPr txBox="1"/>
              <p:nvPr/>
            </p:nvSpPr>
            <p:spPr>
              <a:xfrm>
                <a:off x="4497459" y="2681343"/>
                <a:ext cx="580261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>
                    <a:ln/>
                    <a:solidFill>
                      <a:schemeClr val="bg1"/>
                    </a:solidFill>
                    <a:latin typeface="Bell MT" pitchFamily="18" charset="0"/>
                  </a:rPr>
                  <a:t>In this approach, AI systems are programmed with a set of rules and conditions that dictate how they should behave in different situations.</a:t>
                </a:r>
              </a:p>
              <a:p>
                <a:pPr algn="just"/>
                <a:endParaRPr lang="en-US" sz="2400" b="1" dirty="0">
                  <a:ln/>
                  <a:solidFill>
                    <a:schemeClr val="bg1"/>
                  </a:solidFill>
                  <a:latin typeface="Bell MT" pitchFamily="18" charset="0"/>
                </a:endParaRPr>
              </a:p>
              <a:p>
                <a:pPr algn="just"/>
                <a:r>
                  <a:rPr lang="en-US" sz="2400" b="1" dirty="0">
                    <a:ln/>
                    <a:solidFill>
                      <a:schemeClr val="bg1"/>
                    </a:solidFill>
                    <a:latin typeface="Bell MT" pitchFamily="18" charset="0"/>
                  </a:rPr>
                  <a:t> These rules are based on human expertise and knowledge, and the system uses them to make decisions and perform tasks</a:t>
                </a:r>
                <a:endParaRPr lang="en-US" sz="2400" dirty="0">
                  <a:solidFill>
                    <a:srgbClr val="84AF9B"/>
                  </a:solidFill>
                  <a:latin typeface="DAGGERSQUARE" pitchFamily="50" charset="0"/>
                </a:endParaRPr>
              </a:p>
            </p:txBody>
          </p: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BD0F8CB-278A-496F-BBAC-6FC9B9EC1783}"/>
              </a:ext>
            </a:extLst>
          </p:cNvPr>
          <p:cNvGrpSpPr/>
          <p:nvPr/>
        </p:nvGrpSpPr>
        <p:grpSpPr>
          <a:xfrm>
            <a:off x="-6596448" y="-38023"/>
            <a:ext cx="10729913" cy="6858000"/>
            <a:chOff x="0" y="-38023"/>
            <a:chExt cx="10729913" cy="6858000"/>
          </a:xfrm>
          <a:solidFill>
            <a:schemeClr val="accent5">
              <a:lumMod val="50000"/>
            </a:schemeClr>
          </a:solidFill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9F87DD0-B660-4FD3-9876-F10CFF006B32}"/>
                </a:ext>
              </a:extLst>
            </p:cNvPr>
            <p:cNvGrpSpPr/>
            <p:nvPr/>
          </p:nvGrpSpPr>
          <p:grpSpPr>
            <a:xfrm>
              <a:off x="0" y="-38023"/>
              <a:ext cx="10729913" cy="6858000"/>
              <a:chOff x="-5219700" y="-38023"/>
              <a:chExt cx="10729913" cy="6858000"/>
            </a:xfrm>
            <a:grpFill/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275D813-8D64-4748-8D21-48563217B55D}"/>
                  </a:ext>
                </a:extLst>
              </p:cNvPr>
              <p:cNvSpPr/>
              <p:nvPr/>
            </p:nvSpPr>
            <p:spPr>
              <a:xfrm>
                <a:off x="-5219700" y="-38023"/>
                <a:ext cx="984885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C0D95A8-67B5-4055-9C4F-3DBEE1C07201}"/>
                  </a:ext>
                </a:extLst>
              </p:cNvPr>
              <p:cNvGrpSpPr/>
              <p:nvPr/>
            </p:nvGrpSpPr>
            <p:grpSpPr>
              <a:xfrm>
                <a:off x="4629150" y="2511334"/>
                <a:ext cx="881063" cy="923330"/>
                <a:chOff x="8401050" y="3607250"/>
                <a:chExt cx="881063" cy="923330"/>
              </a:xfrm>
              <a:grpFill/>
            </p:grpSpPr>
            <p:sp>
              <p:nvSpPr>
                <p:cNvPr id="13" name="Rectangle: Top Corners Rounded 12">
                  <a:extLst>
                    <a:ext uri="{FF2B5EF4-FFF2-40B4-BE49-F238E27FC236}">
                      <a16:creationId xmlns:a16="http://schemas.microsoft.com/office/drawing/2014/main" id="{4398BEEC-1423-4336-B5D8-03839CBA690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56715B-D0FD-4499-8AFC-ED7C0F550A86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C8C7A8"/>
                      </a:solidFill>
                      <a:latin typeface="DAGGERSQUARE" pitchFamily="50" charset="0"/>
                    </a:rPr>
                    <a:t>B</a:t>
                  </a: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74B79D3-2A17-4D81-A029-C45B90DB89C4}"/>
                </a:ext>
              </a:extLst>
            </p:cNvPr>
            <p:cNvGrpSpPr/>
            <p:nvPr/>
          </p:nvGrpSpPr>
          <p:grpSpPr>
            <a:xfrm>
              <a:off x="2963454" y="784685"/>
              <a:ext cx="6328478" cy="5597121"/>
              <a:chOff x="2826140" y="784685"/>
              <a:chExt cx="6328478" cy="5597121"/>
            </a:xfrm>
            <a:grpFill/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469AAC1-7343-4418-AD30-FED6DE56D3B3}"/>
                  </a:ext>
                </a:extLst>
              </p:cNvPr>
              <p:cNvSpPr txBox="1"/>
              <p:nvPr/>
            </p:nvSpPr>
            <p:spPr>
              <a:xfrm>
                <a:off x="3167918" y="784685"/>
                <a:ext cx="5986700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Machine learning 	based approach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289CBEF-8F9F-465C-A267-20782384B6A8}"/>
                  </a:ext>
                </a:extLst>
              </p:cNvPr>
              <p:cNvSpPr txBox="1"/>
              <p:nvPr/>
            </p:nvSpPr>
            <p:spPr>
              <a:xfrm>
                <a:off x="2826140" y="2596154"/>
                <a:ext cx="6028649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sz="2400" b="1" dirty="0">
                    <a:ln/>
                    <a:solidFill>
                      <a:schemeClr val="bg1"/>
                    </a:solidFill>
                    <a:latin typeface="Bell MT" pitchFamily="18" charset="0"/>
                  </a:rPr>
                  <a:t>Machine learning is an AI approach that involves training algorithms to learn from data. </a:t>
                </a:r>
              </a:p>
              <a:p>
                <a:pPr algn="just">
                  <a:lnSpc>
                    <a:spcPct val="100000"/>
                  </a:lnSpc>
                </a:pPr>
                <a:endParaRPr lang="en-US" sz="2400" b="1" dirty="0">
                  <a:ln/>
                  <a:solidFill>
                    <a:schemeClr val="bg1"/>
                  </a:solidFill>
                  <a:latin typeface="Bell MT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sz="2400" b="1" dirty="0">
                    <a:ln/>
                    <a:solidFill>
                      <a:schemeClr val="bg1"/>
                    </a:solidFill>
                    <a:latin typeface="Bell MT" pitchFamily="18" charset="0"/>
                  </a:rPr>
                  <a:t>The system is fed large amounts of data and uses statistical methods to identify patterns and relationships. </a:t>
                </a:r>
              </a:p>
              <a:p>
                <a:pPr algn="just">
                  <a:lnSpc>
                    <a:spcPct val="100000"/>
                  </a:lnSpc>
                </a:pPr>
                <a:endParaRPr lang="en-US" sz="2400" b="1" dirty="0">
                  <a:ln/>
                  <a:solidFill>
                    <a:schemeClr val="bg1"/>
                  </a:solidFill>
                  <a:latin typeface="Bell MT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sz="2400" b="1" dirty="0">
                    <a:ln/>
                    <a:solidFill>
                      <a:schemeClr val="bg1"/>
                    </a:solidFill>
                    <a:latin typeface="Bell MT" pitchFamily="18" charset="0"/>
                  </a:rPr>
                  <a:t>The system can then use this knowledge to make predictions and decisions</a:t>
                </a:r>
                <a:endParaRPr lang="en-US" sz="1600" b="1" dirty="0">
                  <a:ln/>
                  <a:solidFill>
                    <a:schemeClr val="accent3"/>
                  </a:solidFill>
                  <a:latin typeface="Bell MT" pitchFamily="18" charset="0"/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E63A556-ED80-4CB3-B3C4-7604C96C4387}"/>
              </a:ext>
            </a:extLst>
          </p:cNvPr>
          <p:cNvGrpSpPr/>
          <p:nvPr/>
        </p:nvGrpSpPr>
        <p:grpSpPr>
          <a:xfrm>
            <a:off x="-7783657" y="0"/>
            <a:ext cx="10729913" cy="6858000"/>
            <a:chOff x="-1201987" y="0"/>
            <a:chExt cx="10729913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AB1F5F-FC4D-4A86-A9E5-BBEB8A5FDA63}"/>
                </a:ext>
              </a:extLst>
            </p:cNvPr>
            <p:cNvGrpSpPr/>
            <p:nvPr/>
          </p:nvGrpSpPr>
          <p:grpSpPr>
            <a:xfrm>
              <a:off x="-1201987" y="0"/>
              <a:ext cx="10729913" cy="6858000"/>
              <a:chOff x="-63246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61F369-01B8-42C0-AB81-1CDAED90BB31}"/>
                  </a:ext>
                </a:extLst>
              </p:cNvPr>
              <p:cNvSpPr/>
              <p:nvPr/>
            </p:nvSpPr>
            <p:spPr>
              <a:xfrm>
                <a:off x="-6324600" y="0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</p:grpSpPr>
            <p:sp>
              <p:nvSpPr>
                <p:cNvPr id="16" name="Rectangle: Top Corners Rounded 15">
                  <a:extLst>
                    <a:ext uri="{FF2B5EF4-FFF2-40B4-BE49-F238E27FC236}">
                      <a16:creationId xmlns:a16="http://schemas.microsoft.com/office/drawing/2014/main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ACDB0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186A4B54-1CEA-4CAA-A3EC-0EA505AB2A25}"/>
                </a:ext>
              </a:extLst>
            </p:cNvPr>
            <p:cNvGrpSpPr/>
            <p:nvPr/>
          </p:nvGrpSpPr>
          <p:grpSpPr>
            <a:xfrm>
              <a:off x="1267385" y="746008"/>
              <a:ext cx="6956042" cy="3247247"/>
              <a:chOff x="1267385" y="746008"/>
              <a:chExt cx="6956042" cy="3247247"/>
            </a:xfrm>
          </p:grpSpPr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E17CAEE-C5C9-4541-AF80-A7E06FE5DF0B}"/>
                  </a:ext>
                </a:extLst>
              </p:cNvPr>
              <p:cNvSpPr txBox="1"/>
              <p:nvPr/>
            </p:nvSpPr>
            <p:spPr>
              <a:xfrm>
                <a:off x="1278649" y="746008"/>
                <a:ext cx="629559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600" b="1" dirty="0">
                    <a:solidFill>
                      <a:prstClr val="white"/>
                    </a:solidFill>
                    <a:latin typeface="Arial Rounded MT Bold" panose="020F0704030504030204" pitchFamily="34" charset="0"/>
                    <a:cs typeface="Poppins Light" panose="02000000000000000000" pitchFamily="2" charset="0"/>
                  </a:rPr>
                  <a:t>Hybrid system</a:t>
                </a:r>
              </a:p>
              <a:p>
                <a:pPr lvl="0" algn="ctr">
                  <a:defRPr/>
                </a:pPr>
                <a:r>
                  <a:rPr lang="en-US" sz="3600" b="1" dirty="0">
                    <a:solidFill>
                      <a:prstClr val="white"/>
                    </a:solidFill>
                    <a:latin typeface="Arial Rounded MT Bold" panose="020F0704030504030204" pitchFamily="34" charset="0"/>
                    <a:cs typeface="Poppins Light" panose="02000000000000000000" pitchFamily="2" charset="0"/>
                  </a:rPr>
                  <a:t>base approach</a:t>
                </a:r>
              </a:p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AD794E1-758E-4C6B-A0AE-EF3F86D1FE3C}"/>
                  </a:ext>
                </a:extLst>
              </p:cNvPr>
              <p:cNvSpPr txBox="1"/>
              <p:nvPr/>
            </p:nvSpPr>
            <p:spPr>
              <a:xfrm>
                <a:off x="1267385" y="2423595"/>
                <a:ext cx="695604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A hybrid system in AI refers to a combination of multiple artificial intelligence techniques or approaches that are used together to solve a particular problem. </a:t>
                </a: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B514135-41E3-45CB-9ECA-8C5BAF057622}"/>
              </a:ext>
            </a:extLst>
          </p:cNvPr>
          <p:cNvGrpSpPr/>
          <p:nvPr/>
        </p:nvGrpSpPr>
        <p:grpSpPr>
          <a:xfrm>
            <a:off x="-8941308" y="0"/>
            <a:ext cx="10729913" cy="6858000"/>
            <a:chOff x="-8716908" y="0"/>
            <a:chExt cx="10729913" cy="6858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1A911D1-2939-4C61-9809-8BFB85C5A363}"/>
                </a:ext>
              </a:extLst>
            </p:cNvPr>
            <p:cNvGrpSpPr/>
            <p:nvPr/>
          </p:nvGrpSpPr>
          <p:grpSpPr>
            <a:xfrm>
              <a:off x="-8716908" y="0"/>
              <a:ext cx="10729913" cy="6858000"/>
              <a:chOff x="-74295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AD618C5-74EF-4A13-A920-A5BE5528C742}"/>
                  </a:ext>
                </a:extLst>
              </p:cNvPr>
              <p:cNvGrpSpPr/>
              <p:nvPr/>
            </p:nvGrpSpPr>
            <p:grpSpPr>
              <a:xfrm>
                <a:off x="2419350" y="1588004"/>
                <a:ext cx="881063" cy="923330"/>
                <a:chOff x="8401050" y="3607250"/>
                <a:chExt cx="881063" cy="923330"/>
              </a:xfrm>
            </p:grpSpPr>
            <p:sp>
              <p:nvSpPr>
                <p:cNvPr id="19" name="Rectangle: Top Corners Rounded 18">
                  <a:extLst>
                    <a:ext uri="{FF2B5EF4-FFF2-40B4-BE49-F238E27FC236}">
                      <a16:creationId xmlns:a16="http://schemas.microsoft.com/office/drawing/2014/main" id="{350D83EA-93F0-4DDF-BE90-1EACDD67FD65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6BB9079-0F05-4D11-97F8-25F7CB504DD7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C9D99"/>
                      </a:solidFill>
                      <a:latin typeface="DAGGERSQUARE" pitchFamily="50" charset="0"/>
                    </a:rPr>
                    <a:t>D</a:t>
                  </a: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0F7110D-033F-4AB8-9FBD-9DF1B764437D}"/>
                  </a:ext>
                </a:extLst>
              </p:cNvPr>
              <p:cNvSpPr/>
              <p:nvPr/>
            </p:nvSpPr>
            <p:spPr>
              <a:xfrm>
                <a:off x="-7429500" y="0"/>
                <a:ext cx="9848850" cy="6858000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FA8C3B3E-A8F7-44B8-8441-14891084264C}"/>
                </a:ext>
              </a:extLst>
            </p:cNvPr>
            <p:cNvGrpSpPr/>
            <p:nvPr/>
          </p:nvGrpSpPr>
          <p:grpSpPr>
            <a:xfrm>
              <a:off x="-7865403" y="998272"/>
              <a:ext cx="8816526" cy="3793999"/>
              <a:chOff x="-1494274" y="655862"/>
              <a:chExt cx="8816526" cy="3793999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2472C92-E9E7-4BC8-BADB-17A3342F08AF}"/>
                  </a:ext>
                </a:extLst>
              </p:cNvPr>
              <p:cNvSpPr txBox="1"/>
              <p:nvPr/>
            </p:nvSpPr>
            <p:spPr>
              <a:xfrm>
                <a:off x="-1494274" y="655862"/>
                <a:ext cx="753696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Neural Networks</a:t>
                </a:r>
                <a:br>
                  <a:rPr lang="en-US" sz="3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:r>
                  <a:rPr lang="en-US" sz="3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base approach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4FDB0F2-FD0B-40E1-B6C6-BB363173A31A}"/>
                  </a:ext>
                </a:extLst>
              </p:cNvPr>
              <p:cNvSpPr txBox="1"/>
              <p:nvPr/>
            </p:nvSpPr>
            <p:spPr>
              <a:xfrm>
                <a:off x="446073" y="2141537"/>
                <a:ext cx="687617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Neural networks are a type of machine learning algorithm that are inspired by the structure of the human brain</a:t>
                </a:r>
              </a:p>
              <a:p>
                <a:endParaRPr lang="en-US" sz="24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Neural networks are particularly good at identifying patterns in complex data sets.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67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54388 0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0.54739 0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0.55248 0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0.5543 0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39333" y="481241"/>
            <a:ext cx="337885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  <a:sym typeface="+mn-lt"/>
              </a:rPr>
              <a:t>Application of AI</a:t>
            </a:r>
            <a:endParaRPr lang="zh-CN" altLang="en-US" sz="2800" b="1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+mj-lt"/>
              <a:ea typeface="+mj-ea"/>
              <a:cs typeface="+mj-cs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0918" y="389465"/>
            <a:ext cx="799105" cy="799105"/>
            <a:chOff x="189829" y="357751"/>
            <a:chExt cx="599329" cy="599329"/>
          </a:xfrm>
        </p:grpSpPr>
        <p:sp>
          <p:nvSpPr>
            <p:cNvPr id="5" name="椭圆 4"/>
            <p:cNvSpPr/>
            <p:nvPr/>
          </p:nvSpPr>
          <p:spPr>
            <a:xfrm>
              <a:off x="189829" y="357751"/>
              <a:ext cx="599329" cy="59932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4127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" name="KSO_Shape"/>
            <p:cNvSpPr/>
            <p:nvPr/>
          </p:nvSpPr>
          <p:spPr bwMode="auto">
            <a:xfrm>
              <a:off x="306636" y="473946"/>
              <a:ext cx="365717" cy="366941"/>
            </a:xfrm>
            <a:custGeom>
              <a:avLst/>
              <a:gdLst>
                <a:gd name="T0" fmla="*/ 29924 w 3851276"/>
                <a:gd name="T1" fmla="*/ 1836816 h 3867150"/>
                <a:gd name="T2" fmla="*/ 1133881 w 3851276"/>
                <a:gd name="T3" fmla="*/ 1627701 h 3867150"/>
                <a:gd name="T4" fmla="*/ 1266953 w 3851276"/>
                <a:gd name="T5" fmla="*/ 1549037 h 3867150"/>
                <a:gd name="T6" fmla="*/ 1451061 w 3851276"/>
                <a:gd name="T7" fmla="*/ 1469122 h 3867150"/>
                <a:gd name="T8" fmla="*/ 1477049 w 3851276"/>
                <a:gd name="T9" fmla="*/ 1373568 h 3867150"/>
                <a:gd name="T10" fmla="*/ 1663505 w 3851276"/>
                <a:gd name="T11" fmla="*/ 1293653 h 3867150"/>
                <a:gd name="T12" fmla="*/ 1436814 w 3851276"/>
                <a:gd name="T13" fmla="*/ 1552947 h 3867150"/>
                <a:gd name="T14" fmla="*/ 1777790 w 3851276"/>
                <a:gd name="T15" fmla="*/ 1204199 h 3867150"/>
                <a:gd name="T16" fmla="*/ 659695 w 3851276"/>
                <a:gd name="T17" fmla="*/ 1139353 h 3867150"/>
                <a:gd name="T18" fmla="*/ 1690119 w 3851276"/>
                <a:gd name="T19" fmla="*/ 1091755 h 3867150"/>
                <a:gd name="T20" fmla="*/ 556723 w 3851276"/>
                <a:gd name="T21" fmla="*/ 919923 h 3867150"/>
                <a:gd name="T22" fmla="*/ 522816 w 3851276"/>
                <a:gd name="T23" fmla="*/ 1028232 h 3867150"/>
                <a:gd name="T24" fmla="*/ 1814580 w 3851276"/>
                <a:gd name="T25" fmla="*/ 949753 h 3867150"/>
                <a:gd name="T26" fmla="*/ 1617791 w 3851276"/>
                <a:gd name="T27" fmla="*/ 1088470 h 3867150"/>
                <a:gd name="T28" fmla="*/ 710010 w 3851276"/>
                <a:gd name="T29" fmla="*/ 948211 h 3867150"/>
                <a:gd name="T30" fmla="*/ 652039 w 3851276"/>
                <a:gd name="T31" fmla="*/ 1063553 h 3867150"/>
                <a:gd name="T32" fmla="*/ 630788 w 3851276"/>
                <a:gd name="T33" fmla="*/ 1256414 h 3867150"/>
                <a:gd name="T34" fmla="*/ 504690 w 3851276"/>
                <a:gd name="T35" fmla="*/ 1179832 h 3867150"/>
                <a:gd name="T36" fmla="*/ 450001 w 3851276"/>
                <a:gd name="T37" fmla="*/ 1011508 h 3867150"/>
                <a:gd name="T38" fmla="*/ 503698 w 3851276"/>
                <a:gd name="T39" fmla="*/ 747004 h 3867150"/>
                <a:gd name="T40" fmla="*/ 248093 w 3851276"/>
                <a:gd name="T41" fmla="*/ 1036554 h 3867150"/>
                <a:gd name="T42" fmla="*/ 434514 w 3851276"/>
                <a:gd name="T43" fmla="*/ 1372094 h 3867150"/>
                <a:gd name="T44" fmla="*/ 811427 w 3851276"/>
                <a:gd name="T45" fmla="*/ 1312807 h 3867150"/>
                <a:gd name="T46" fmla="*/ 884837 w 3851276"/>
                <a:gd name="T47" fmla="*/ 934562 h 3867150"/>
                <a:gd name="T48" fmla="*/ 1706401 w 3851276"/>
                <a:gd name="T49" fmla="*/ 671693 h 3867150"/>
                <a:gd name="T50" fmla="*/ 1700139 w 3851276"/>
                <a:gd name="T51" fmla="*/ 636818 h 3867150"/>
                <a:gd name="T52" fmla="*/ 991430 w 3851276"/>
                <a:gd name="T53" fmla="*/ 909846 h 3867150"/>
                <a:gd name="T54" fmla="*/ 880141 w 3851276"/>
                <a:gd name="T55" fmla="*/ 1396184 h 3867150"/>
                <a:gd name="T56" fmla="*/ 433418 w 3851276"/>
                <a:gd name="T57" fmla="*/ 1488008 h 3867150"/>
                <a:gd name="T58" fmla="*/ 142125 w 3851276"/>
                <a:gd name="T59" fmla="*/ 1014810 h 3867150"/>
                <a:gd name="T60" fmla="*/ 468637 w 3851276"/>
                <a:gd name="T61" fmla="*/ 644543 h 3867150"/>
                <a:gd name="T62" fmla="*/ 1609181 w 3851276"/>
                <a:gd name="T63" fmla="*/ 590683 h 3867150"/>
                <a:gd name="T64" fmla="*/ 1621392 w 3851276"/>
                <a:gd name="T65" fmla="*/ 399888 h 3867150"/>
                <a:gd name="T66" fmla="*/ 1800177 w 3851276"/>
                <a:gd name="T67" fmla="*/ 613985 h 3867150"/>
                <a:gd name="T68" fmla="*/ 1590864 w 3851276"/>
                <a:gd name="T69" fmla="*/ 545956 h 3867150"/>
                <a:gd name="T70" fmla="*/ 1297011 w 3851276"/>
                <a:gd name="T71" fmla="*/ 473078 h 3867150"/>
                <a:gd name="T72" fmla="*/ 864608 w 3851276"/>
                <a:gd name="T73" fmla="*/ 229267 h 3867150"/>
                <a:gd name="T74" fmla="*/ 1442763 w 3851276"/>
                <a:gd name="T75" fmla="*/ 157484 h 3867150"/>
                <a:gd name="T76" fmla="*/ 1798768 w 3851276"/>
                <a:gd name="T77" fmla="*/ 541576 h 3867150"/>
                <a:gd name="T78" fmla="*/ 1560805 w 3851276"/>
                <a:gd name="T79" fmla="*/ 211751 h 3867150"/>
                <a:gd name="T80" fmla="*/ 559326 w 3851276"/>
                <a:gd name="T81" fmla="*/ 205496 h 3867150"/>
                <a:gd name="T82" fmla="*/ 527233 w 3851276"/>
                <a:gd name="T83" fmla="*/ 319660 h 3867150"/>
                <a:gd name="T84" fmla="*/ 1297481 w 3851276"/>
                <a:gd name="T85" fmla="*/ 182350 h 3867150"/>
                <a:gd name="T86" fmla="*/ 1292001 w 3851276"/>
                <a:gd name="T87" fmla="*/ 93208 h 3867150"/>
                <a:gd name="T88" fmla="*/ 619600 w 3851276"/>
                <a:gd name="T89" fmla="*/ 270241 h 3867150"/>
                <a:gd name="T90" fmla="*/ 1207932 w 3851276"/>
                <a:gd name="T91" fmla="*/ 190482 h 3867150"/>
                <a:gd name="T92" fmla="*/ 994391 w 3851276"/>
                <a:gd name="T93" fmla="*/ 47699 h 3867150"/>
                <a:gd name="T94" fmla="*/ 1076896 w 3851276"/>
                <a:gd name="T95" fmla="*/ 156 h 3867150"/>
                <a:gd name="T96" fmla="*/ 1557987 w 3851276"/>
                <a:gd name="T97" fmla="*/ 165616 h 3867150"/>
                <a:gd name="T98" fmla="*/ 1856380 w 3851276"/>
                <a:gd name="T99" fmla="*/ 577390 h 3867150"/>
                <a:gd name="T100" fmla="*/ 1862486 w 3851276"/>
                <a:gd name="T101" fmla="*/ 1085812 h 3867150"/>
                <a:gd name="T102" fmla="*/ 1574426 w 3851276"/>
                <a:gd name="T103" fmla="*/ 1504779 h 3867150"/>
                <a:gd name="T104" fmla="*/ 1097560 w 3851276"/>
                <a:gd name="T105" fmla="*/ 1681812 h 3867150"/>
                <a:gd name="T106" fmla="*/ 735607 w 3851276"/>
                <a:gd name="T107" fmla="*/ 1578126 h 3867150"/>
                <a:gd name="T108" fmla="*/ 900928 w 3851276"/>
                <a:gd name="T109" fmla="*/ 1563268 h 3867150"/>
                <a:gd name="T110" fmla="*/ 1048403 w 3851276"/>
                <a:gd name="T111" fmla="*/ 1320865 h 3867150"/>
                <a:gd name="T112" fmla="*/ 1176777 w 3851276"/>
                <a:gd name="T113" fmla="*/ 1222183 h 3867150"/>
                <a:gd name="T114" fmla="*/ 1043706 w 3851276"/>
                <a:gd name="T115" fmla="*/ 813381 h 3867150"/>
                <a:gd name="T116" fmla="*/ 633533 w 3851276"/>
                <a:gd name="T117" fmla="*/ 505138 h 3867150"/>
                <a:gd name="T118" fmla="*/ 477292 w 3851276"/>
                <a:gd name="T119" fmla="*/ 525312 h 3867150"/>
                <a:gd name="T120" fmla="*/ 324495 w 3851276"/>
                <a:gd name="T121" fmla="*/ 560812 h 3867150"/>
                <a:gd name="T122" fmla="*/ 355649 w 3851276"/>
                <a:gd name="T123" fmla="*/ 373771 h 3867150"/>
                <a:gd name="T124" fmla="*/ 752828 w 3851276"/>
                <a:gd name="T125" fmla="*/ 56144 h 386715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851276" h="3867150">
                  <a:moveTo>
                    <a:pt x="40010" y="3597275"/>
                  </a:moveTo>
                  <a:lnTo>
                    <a:pt x="414338" y="3827016"/>
                  </a:lnTo>
                  <a:lnTo>
                    <a:pt x="407017" y="3831441"/>
                  </a:lnTo>
                  <a:lnTo>
                    <a:pt x="399696" y="3835865"/>
                  </a:lnTo>
                  <a:lnTo>
                    <a:pt x="392056" y="3839657"/>
                  </a:lnTo>
                  <a:lnTo>
                    <a:pt x="384417" y="3843449"/>
                  </a:lnTo>
                  <a:lnTo>
                    <a:pt x="376459" y="3846925"/>
                  </a:lnTo>
                  <a:lnTo>
                    <a:pt x="368820" y="3850401"/>
                  </a:lnTo>
                  <a:lnTo>
                    <a:pt x="360544" y="3853246"/>
                  </a:lnTo>
                  <a:lnTo>
                    <a:pt x="352586" y="3855774"/>
                  </a:lnTo>
                  <a:lnTo>
                    <a:pt x="344310" y="3858302"/>
                  </a:lnTo>
                  <a:lnTo>
                    <a:pt x="336671" y="3860514"/>
                  </a:lnTo>
                  <a:lnTo>
                    <a:pt x="328395" y="3862094"/>
                  </a:lnTo>
                  <a:lnTo>
                    <a:pt x="319801" y="3863674"/>
                  </a:lnTo>
                  <a:lnTo>
                    <a:pt x="311525" y="3864938"/>
                  </a:lnTo>
                  <a:lnTo>
                    <a:pt x="302931" y="3866202"/>
                  </a:lnTo>
                  <a:lnTo>
                    <a:pt x="294655" y="3866834"/>
                  </a:lnTo>
                  <a:lnTo>
                    <a:pt x="286060" y="3867150"/>
                  </a:lnTo>
                  <a:lnTo>
                    <a:pt x="277466" y="3867150"/>
                  </a:lnTo>
                  <a:lnTo>
                    <a:pt x="268872" y="3866834"/>
                  </a:lnTo>
                  <a:lnTo>
                    <a:pt x="260596" y="3866518"/>
                  </a:lnTo>
                  <a:lnTo>
                    <a:pt x="252002" y="3865254"/>
                  </a:lnTo>
                  <a:lnTo>
                    <a:pt x="243407" y="3864306"/>
                  </a:lnTo>
                  <a:lnTo>
                    <a:pt x="234813" y="3862726"/>
                  </a:lnTo>
                  <a:lnTo>
                    <a:pt x="226537" y="3861146"/>
                  </a:lnTo>
                  <a:lnTo>
                    <a:pt x="217943" y="3859250"/>
                  </a:lnTo>
                  <a:lnTo>
                    <a:pt x="209667" y="3856722"/>
                  </a:lnTo>
                  <a:lnTo>
                    <a:pt x="201391" y="3853878"/>
                  </a:lnTo>
                  <a:lnTo>
                    <a:pt x="193115" y="3851033"/>
                  </a:lnTo>
                  <a:lnTo>
                    <a:pt x="184839" y="3847557"/>
                  </a:lnTo>
                  <a:lnTo>
                    <a:pt x="176563" y="3844081"/>
                  </a:lnTo>
                  <a:lnTo>
                    <a:pt x="168605" y="3839973"/>
                  </a:lnTo>
                  <a:lnTo>
                    <a:pt x="160648" y="3835865"/>
                  </a:lnTo>
                  <a:lnTo>
                    <a:pt x="152690" y="3831125"/>
                  </a:lnTo>
                  <a:lnTo>
                    <a:pt x="145051" y="3826384"/>
                  </a:lnTo>
                  <a:lnTo>
                    <a:pt x="137411" y="3821012"/>
                  </a:lnTo>
                  <a:lnTo>
                    <a:pt x="130409" y="3815956"/>
                  </a:lnTo>
                  <a:lnTo>
                    <a:pt x="123406" y="3810268"/>
                  </a:lnTo>
                  <a:lnTo>
                    <a:pt x="117040" y="3804264"/>
                  </a:lnTo>
                  <a:lnTo>
                    <a:pt x="110355" y="3798575"/>
                  </a:lnTo>
                  <a:lnTo>
                    <a:pt x="104307" y="3792255"/>
                  </a:lnTo>
                  <a:lnTo>
                    <a:pt x="98260" y="3785619"/>
                  </a:lnTo>
                  <a:lnTo>
                    <a:pt x="92848" y="3778983"/>
                  </a:lnTo>
                  <a:lnTo>
                    <a:pt x="87437" y="3772346"/>
                  </a:lnTo>
                  <a:lnTo>
                    <a:pt x="82344" y="3765710"/>
                  </a:lnTo>
                  <a:lnTo>
                    <a:pt x="77570" y="3758442"/>
                  </a:lnTo>
                  <a:lnTo>
                    <a:pt x="72795" y="3751173"/>
                  </a:lnTo>
                  <a:lnTo>
                    <a:pt x="68657" y="3743905"/>
                  </a:lnTo>
                  <a:lnTo>
                    <a:pt x="64519" y="3736321"/>
                  </a:lnTo>
                  <a:lnTo>
                    <a:pt x="60699" y="3728736"/>
                  </a:lnTo>
                  <a:lnTo>
                    <a:pt x="57516" y="3721152"/>
                  </a:lnTo>
                  <a:lnTo>
                    <a:pt x="54015" y="3713252"/>
                  </a:lnTo>
                  <a:lnTo>
                    <a:pt x="51469" y="3705668"/>
                  </a:lnTo>
                  <a:lnTo>
                    <a:pt x="48922" y="3697451"/>
                  </a:lnTo>
                  <a:lnTo>
                    <a:pt x="46376" y="3689551"/>
                  </a:lnTo>
                  <a:lnTo>
                    <a:pt x="44148" y="3681335"/>
                  </a:lnTo>
                  <a:lnTo>
                    <a:pt x="42556" y="3673118"/>
                  </a:lnTo>
                  <a:lnTo>
                    <a:pt x="41283" y="3664586"/>
                  </a:lnTo>
                  <a:lnTo>
                    <a:pt x="40010" y="3656370"/>
                  </a:lnTo>
                  <a:lnTo>
                    <a:pt x="38736" y="3648153"/>
                  </a:lnTo>
                  <a:lnTo>
                    <a:pt x="38100" y="3639621"/>
                  </a:lnTo>
                  <a:lnTo>
                    <a:pt x="38100" y="3631089"/>
                  </a:lnTo>
                  <a:lnTo>
                    <a:pt x="38100" y="3622556"/>
                  </a:lnTo>
                  <a:lnTo>
                    <a:pt x="38100" y="3614340"/>
                  </a:lnTo>
                  <a:lnTo>
                    <a:pt x="38736" y="3605807"/>
                  </a:lnTo>
                  <a:lnTo>
                    <a:pt x="40010" y="3597275"/>
                  </a:lnTo>
                  <a:close/>
                  <a:moveTo>
                    <a:pt x="282694" y="3070225"/>
                  </a:moveTo>
                  <a:lnTo>
                    <a:pt x="750888" y="3359468"/>
                  </a:lnTo>
                  <a:lnTo>
                    <a:pt x="468193" y="3816350"/>
                  </a:lnTo>
                  <a:lnTo>
                    <a:pt x="0" y="3526473"/>
                  </a:lnTo>
                  <a:lnTo>
                    <a:pt x="282694" y="3070225"/>
                  </a:lnTo>
                  <a:close/>
                  <a:moveTo>
                    <a:pt x="2572781" y="3007398"/>
                  </a:moveTo>
                  <a:lnTo>
                    <a:pt x="2548329" y="3012478"/>
                  </a:lnTo>
                  <a:lnTo>
                    <a:pt x="2523877" y="3017557"/>
                  </a:lnTo>
                  <a:lnTo>
                    <a:pt x="2499425" y="3021684"/>
                  </a:lnTo>
                  <a:lnTo>
                    <a:pt x="2474972" y="3026129"/>
                  </a:lnTo>
                  <a:lnTo>
                    <a:pt x="2450203" y="3029621"/>
                  </a:lnTo>
                  <a:lnTo>
                    <a:pt x="2425751" y="3033113"/>
                  </a:lnTo>
                  <a:lnTo>
                    <a:pt x="2400981" y="3036605"/>
                  </a:lnTo>
                  <a:lnTo>
                    <a:pt x="2376212" y="3039463"/>
                  </a:lnTo>
                  <a:lnTo>
                    <a:pt x="2351442" y="3042320"/>
                  </a:lnTo>
                  <a:lnTo>
                    <a:pt x="2326672" y="3044860"/>
                  </a:lnTo>
                  <a:lnTo>
                    <a:pt x="2301902" y="3046764"/>
                  </a:lnTo>
                  <a:lnTo>
                    <a:pt x="2277133" y="3048669"/>
                  </a:lnTo>
                  <a:lnTo>
                    <a:pt x="2252363" y="3050257"/>
                  </a:lnTo>
                  <a:lnTo>
                    <a:pt x="2227276" y="3051844"/>
                  </a:lnTo>
                  <a:lnTo>
                    <a:pt x="2202506" y="3052796"/>
                  </a:lnTo>
                  <a:lnTo>
                    <a:pt x="2177737" y="3053431"/>
                  </a:lnTo>
                  <a:lnTo>
                    <a:pt x="2177737" y="3343599"/>
                  </a:lnTo>
                  <a:lnTo>
                    <a:pt x="2189487" y="3342012"/>
                  </a:lnTo>
                  <a:lnTo>
                    <a:pt x="2200601" y="3340107"/>
                  </a:lnTo>
                  <a:lnTo>
                    <a:pt x="2212033" y="3337567"/>
                  </a:lnTo>
                  <a:lnTo>
                    <a:pt x="2223465" y="3334710"/>
                  </a:lnTo>
                  <a:lnTo>
                    <a:pt x="2234580" y="3331535"/>
                  </a:lnTo>
                  <a:lnTo>
                    <a:pt x="2245694" y="3327726"/>
                  </a:lnTo>
                  <a:lnTo>
                    <a:pt x="2256809" y="3323916"/>
                  </a:lnTo>
                  <a:lnTo>
                    <a:pt x="2267924" y="3319472"/>
                  </a:lnTo>
                  <a:lnTo>
                    <a:pt x="2278403" y="3314710"/>
                  </a:lnTo>
                  <a:lnTo>
                    <a:pt x="2289200" y="3309630"/>
                  </a:lnTo>
                  <a:lnTo>
                    <a:pt x="2299997" y="3304233"/>
                  </a:lnTo>
                  <a:lnTo>
                    <a:pt x="2310477" y="3298519"/>
                  </a:lnTo>
                  <a:lnTo>
                    <a:pt x="2320638" y="3292487"/>
                  </a:lnTo>
                  <a:lnTo>
                    <a:pt x="2330800" y="3286137"/>
                  </a:lnTo>
                  <a:lnTo>
                    <a:pt x="2340645" y="3279153"/>
                  </a:lnTo>
                  <a:lnTo>
                    <a:pt x="2350807" y="3272486"/>
                  </a:lnTo>
                  <a:lnTo>
                    <a:pt x="2362239" y="3263914"/>
                  </a:lnTo>
                  <a:lnTo>
                    <a:pt x="2373671" y="3255025"/>
                  </a:lnTo>
                  <a:lnTo>
                    <a:pt x="2385103" y="3245818"/>
                  </a:lnTo>
                  <a:lnTo>
                    <a:pt x="2395900" y="3236294"/>
                  </a:lnTo>
                  <a:lnTo>
                    <a:pt x="2406380" y="3226453"/>
                  </a:lnTo>
                  <a:lnTo>
                    <a:pt x="2416859" y="3216294"/>
                  </a:lnTo>
                  <a:lnTo>
                    <a:pt x="2427656" y="3206135"/>
                  </a:lnTo>
                  <a:lnTo>
                    <a:pt x="2437818" y="3195658"/>
                  </a:lnTo>
                  <a:lnTo>
                    <a:pt x="2447662" y="3184547"/>
                  </a:lnTo>
                  <a:lnTo>
                    <a:pt x="2457189" y="3173435"/>
                  </a:lnTo>
                  <a:lnTo>
                    <a:pt x="2466716" y="3162324"/>
                  </a:lnTo>
                  <a:lnTo>
                    <a:pt x="2476560" y="3150895"/>
                  </a:lnTo>
                  <a:lnTo>
                    <a:pt x="2485770" y="3139148"/>
                  </a:lnTo>
                  <a:lnTo>
                    <a:pt x="2494661" y="3127719"/>
                  </a:lnTo>
                  <a:lnTo>
                    <a:pt x="2503553" y="3115656"/>
                  </a:lnTo>
                  <a:lnTo>
                    <a:pt x="2512127" y="3103592"/>
                  </a:lnTo>
                  <a:lnTo>
                    <a:pt x="2528322" y="3080099"/>
                  </a:lnTo>
                  <a:lnTo>
                    <a:pt x="2543248" y="3056289"/>
                  </a:lnTo>
                  <a:lnTo>
                    <a:pt x="2558491" y="3031843"/>
                  </a:lnTo>
                  <a:lnTo>
                    <a:pt x="2572781" y="3007398"/>
                  </a:lnTo>
                  <a:close/>
                  <a:moveTo>
                    <a:pt x="3072620" y="2827710"/>
                  </a:moveTo>
                  <a:lnTo>
                    <a:pt x="3048485" y="2840726"/>
                  </a:lnTo>
                  <a:lnTo>
                    <a:pt x="3023716" y="2852790"/>
                  </a:lnTo>
                  <a:lnTo>
                    <a:pt x="2998946" y="2864854"/>
                  </a:lnTo>
                  <a:lnTo>
                    <a:pt x="2974176" y="2875965"/>
                  </a:lnTo>
                  <a:lnTo>
                    <a:pt x="2949089" y="2887077"/>
                  </a:lnTo>
                  <a:lnTo>
                    <a:pt x="2924002" y="2897553"/>
                  </a:lnTo>
                  <a:lnTo>
                    <a:pt x="2898597" y="2908347"/>
                  </a:lnTo>
                  <a:lnTo>
                    <a:pt x="2873192" y="2918189"/>
                  </a:lnTo>
                  <a:lnTo>
                    <a:pt x="2847788" y="2927713"/>
                  </a:lnTo>
                  <a:lnTo>
                    <a:pt x="2822065" y="2936920"/>
                  </a:lnTo>
                  <a:lnTo>
                    <a:pt x="2796025" y="2946126"/>
                  </a:lnTo>
                  <a:lnTo>
                    <a:pt x="2769986" y="2954381"/>
                  </a:lnTo>
                  <a:lnTo>
                    <a:pt x="2743946" y="2962635"/>
                  </a:lnTo>
                  <a:lnTo>
                    <a:pt x="2717906" y="2970571"/>
                  </a:lnTo>
                  <a:lnTo>
                    <a:pt x="2691548" y="2978191"/>
                  </a:lnTo>
                  <a:lnTo>
                    <a:pt x="2665191" y="2985175"/>
                  </a:lnTo>
                  <a:lnTo>
                    <a:pt x="2654394" y="3005493"/>
                  </a:lnTo>
                  <a:lnTo>
                    <a:pt x="2643279" y="3026129"/>
                  </a:lnTo>
                  <a:lnTo>
                    <a:pt x="2631847" y="3046129"/>
                  </a:lnTo>
                  <a:lnTo>
                    <a:pt x="2620415" y="3066130"/>
                  </a:lnTo>
                  <a:lnTo>
                    <a:pt x="2608030" y="3086131"/>
                  </a:lnTo>
                  <a:lnTo>
                    <a:pt x="2595963" y="3105496"/>
                  </a:lnTo>
                  <a:lnTo>
                    <a:pt x="2582943" y="3124862"/>
                  </a:lnTo>
                  <a:lnTo>
                    <a:pt x="2569923" y="3144545"/>
                  </a:lnTo>
                  <a:lnTo>
                    <a:pt x="2553727" y="3166133"/>
                  </a:lnTo>
                  <a:lnTo>
                    <a:pt x="2536897" y="3188039"/>
                  </a:lnTo>
                  <a:lnTo>
                    <a:pt x="2528322" y="3198515"/>
                  </a:lnTo>
                  <a:lnTo>
                    <a:pt x="2519431" y="3208992"/>
                  </a:lnTo>
                  <a:lnTo>
                    <a:pt x="2510539" y="3219468"/>
                  </a:lnTo>
                  <a:lnTo>
                    <a:pt x="2501012" y="3229945"/>
                  </a:lnTo>
                  <a:lnTo>
                    <a:pt x="2491803" y="3240104"/>
                  </a:lnTo>
                  <a:lnTo>
                    <a:pt x="2482276" y="3249946"/>
                  </a:lnTo>
                  <a:lnTo>
                    <a:pt x="2472432" y="3259787"/>
                  </a:lnTo>
                  <a:lnTo>
                    <a:pt x="2462588" y="3269311"/>
                  </a:lnTo>
                  <a:lnTo>
                    <a:pt x="2452743" y="3278835"/>
                  </a:lnTo>
                  <a:lnTo>
                    <a:pt x="2442264" y="3288042"/>
                  </a:lnTo>
                  <a:lnTo>
                    <a:pt x="2431784" y="3297566"/>
                  </a:lnTo>
                  <a:lnTo>
                    <a:pt x="2420987" y="3306455"/>
                  </a:lnTo>
                  <a:lnTo>
                    <a:pt x="2438136" y="3301376"/>
                  </a:lnTo>
                  <a:lnTo>
                    <a:pt x="2455284" y="3295979"/>
                  </a:lnTo>
                  <a:lnTo>
                    <a:pt x="2472114" y="3290582"/>
                  </a:lnTo>
                  <a:lnTo>
                    <a:pt x="2489263" y="3284550"/>
                  </a:lnTo>
                  <a:lnTo>
                    <a:pt x="2506093" y="3278200"/>
                  </a:lnTo>
                  <a:lnTo>
                    <a:pt x="2522606" y="3271851"/>
                  </a:lnTo>
                  <a:lnTo>
                    <a:pt x="2539437" y="3264867"/>
                  </a:lnTo>
                  <a:lnTo>
                    <a:pt x="2555633" y="3257882"/>
                  </a:lnTo>
                  <a:lnTo>
                    <a:pt x="2572146" y="3250580"/>
                  </a:lnTo>
                  <a:lnTo>
                    <a:pt x="2588341" y="3242961"/>
                  </a:lnTo>
                  <a:lnTo>
                    <a:pt x="2604537" y="3235024"/>
                  </a:lnTo>
                  <a:lnTo>
                    <a:pt x="2620732" y="3226770"/>
                  </a:lnTo>
                  <a:lnTo>
                    <a:pt x="2636293" y="3218198"/>
                  </a:lnTo>
                  <a:lnTo>
                    <a:pt x="2651853" y="3209627"/>
                  </a:lnTo>
                  <a:lnTo>
                    <a:pt x="2667731" y="3200738"/>
                  </a:lnTo>
                  <a:lnTo>
                    <a:pt x="2682974" y="3191531"/>
                  </a:lnTo>
                  <a:lnTo>
                    <a:pt x="2697582" y="3182959"/>
                  </a:lnTo>
                  <a:lnTo>
                    <a:pt x="2711237" y="3174070"/>
                  </a:lnTo>
                  <a:lnTo>
                    <a:pt x="2725527" y="3164863"/>
                  </a:lnTo>
                  <a:lnTo>
                    <a:pt x="2739500" y="3155657"/>
                  </a:lnTo>
                  <a:lnTo>
                    <a:pt x="2753155" y="3146133"/>
                  </a:lnTo>
                  <a:lnTo>
                    <a:pt x="2766810" y="3136609"/>
                  </a:lnTo>
                  <a:lnTo>
                    <a:pt x="2780147" y="3126450"/>
                  </a:lnTo>
                  <a:lnTo>
                    <a:pt x="2793485" y="3116290"/>
                  </a:lnTo>
                  <a:lnTo>
                    <a:pt x="2806822" y="3106131"/>
                  </a:lnTo>
                  <a:lnTo>
                    <a:pt x="2819842" y="3095655"/>
                  </a:lnTo>
                  <a:lnTo>
                    <a:pt x="2832862" y="3085178"/>
                  </a:lnTo>
                  <a:lnTo>
                    <a:pt x="2845565" y="3074384"/>
                  </a:lnTo>
                  <a:lnTo>
                    <a:pt x="2858267" y="3063273"/>
                  </a:lnTo>
                  <a:lnTo>
                    <a:pt x="2870652" y="3052479"/>
                  </a:lnTo>
                  <a:lnTo>
                    <a:pt x="2883354" y="3041050"/>
                  </a:lnTo>
                  <a:lnTo>
                    <a:pt x="2895422" y="3029621"/>
                  </a:lnTo>
                  <a:lnTo>
                    <a:pt x="2907489" y="3018192"/>
                  </a:lnTo>
                  <a:lnTo>
                    <a:pt x="2919556" y="3006128"/>
                  </a:lnTo>
                  <a:lnTo>
                    <a:pt x="2931306" y="2994382"/>
                  </a:lnTo>
                  <a:lnTo>
                    <a:pt x="2943373" y="2982318"/>
                  </a:lnTo>
                  <a:lnTo>
                    <a:pt x="2954805" y="2970254"/>
                  </a:lnTo>
                  <a:lnTo>
                    <a:pt x="2965920" y="2958190"/>
                  </a:lnTo>
                  <a:lnTo>
                    <a:pt x="2988466" y="2933110"/>
                  </a:lnTo>
                  <a:lnTo>
                    <a:pt x="3010696" y="2907395"/>
                  </a:lnTo>
                  <a:lnTo>
                    <a:pt x="3031654" y="2881680"/>
                  </a:lnTo>
                  <a:lnTo>
                    <a:pt x="3052614" y="2854695"/>
                  </a:lnTo>
                  <a:lnTo>
                    <a:pt x="3072620" y="2827710"/>
                  </a:lnTo>
                  <a:close/>
                  <a:moveTo>
                    <a:pt x="3344133" y="2258803"/>
                  </a:moveTo>
                  <a:lnTo>
                    <a:pt x="3315235" y="2272136"/>
                  </a:lnTo>
                  <a:lnTo>
                    <a:pt x="3286020" y="2284518"/>
                  </a:lnTo>
                  <a:lnTo>
                    <a:pt x="3256487" y="2296582"/>
                  </a:lnTo>
                  <a:lnTo>
                    <a:pt x="3226954" y="2308011"/>
                  </a:lnTo>
                  <a:lnTo>
                    <a:pt x="3197421" y="2319122"/>
                  </a:lnTo>
                  <a:lnTo>
                    <a:pt x="3167252" y="2329916"/>
                  </a:lnTo>
                  <a:lnTo>
                    <a:pt x="3137402" y="2340393"/>
                  </a:lnTo>
                  <a:lnTo>
                    <a:pt x="3107234" y="2349917"/>
                  </a:lnTo>
                  <a:lnTo>
                    <a:pt x="3075796" y="2359758"/>
                  </a:lnTo>
                  <a:lnTo>
                    <a:pt x="3044992" y="2368965"/>
                  </a:lnTo>
                  <a:lnTo>
                    <a:pt x="3013554" y="2377854"/>
                  </a:lnTo>
                  <a:lnTo>
                    <a:pt x="2981798" y="2386108"/>
                  </a:lnTo>
                  <a:lnTo>
                    <a:pt x="2950677" y="2394363"/>
                  </a:lnTo>
                  <a:lnTo>
                    <a:pt x="2918921" y="2401982"/>
                  </a:lnTo>
                  <a:lnTo>
                    <a:pt x="2887165" y="2409601"/>
                  </a:lnTo>
                  <a:lnTo>
                    <a:pt x="2855409" y="2416585"/>
                  </a:lnTo>
                  <a:lnTo>
                    <a:pt x="2848105" y="2451190"/>
                  </a:lnTo>
                  <a:lnTo>
                    <a:pt x="2840484" y="2485477"/>
                  </a:lnTo>
                  <a:lnTo>
                    <a:pt x="2832227" y="2520081"/>
                  </a:lnTo>
                  <a:lnTo>
                    <a:pt x="2823653" y="2554368"/>
                  </a:lnTo>
                  <a:lnTo>
                    <a:pt x="2814444" y="2588654"/>
                  </a:lnTo>
                  <a:lnTo>
                    <a:pt x="2804917" y="2622941"/>
                  </a:lnTo>
                  <a:lnTo>
                    <a:pt x="2795073" y="2656911"/>
                  </a:lnTo>
                  <a:lnTo>
                    <a:pt x="2784593" y="2690880"/>
                  </a:lnTo>
                  <a:lnTo>
                    <a:pt x="2776019" y="2717548"/>
                  </a:lnTo>
                  <a:lnTo>
                    <a:pt x="2766810" y="2743898"/>
                  </a:lnTo>
                  <a:lnTo>
                    <a:pt x="2757600" y="2770248"/>
                  </a:lnTo>
                  <a:lnTo>
                    <a:pt x="2747756" y="2796915"/>
                  </a:lnTo>
                  <a:lnTo>
                    <a:pt x="2737594" y="2823265"/>
                  </a:lnTo>
                  <a:lnTo>
                    <a:pt x="2727115" y="2849298"/>
                  </a:lnTo>
                  <a:lnTo>
                    <a:pt x="2716318" y="2875330"/>
                  </a:lnTo>
                  <a:lnTo>
                    <a:pt x="2705203" y="2901045"/>
                  </a:lnTo>
                  <a:lnTo>
                    <a:pt x="2735054" y="2892156"/>
                  </a:lnTo>
                  <a:lnTo>
                    <a:pt x="2764904" y="2882632"/>
                  </a:lnTo>
                  <a:lnTo>
                    <a:pt x="2794438" y="2872156"/>
                  </a:lnTo>
                  <a:lnTo>
                    <a:pt x="2823970" y="2861679"/>
                  </a:lnTo>
                  <a:lnTo>
                    <a:pt x="2852868" y="2850568"/>
                  </a:lnTo>
                  <a:lnTo>
                    <a:pt x="2881766" y="2839139"/>
                  </a:lnTo>
                  <a:lnTo>
                    <a:pt x="2910982" y="2827075"/>
                  </a:lnTo>
                  <a:lnTo>
                    <a:pt x="2939245" y="2814693"/>
                  </a:lnTo>
                  <a:lnTo>
                    <a:pt x="2967825" y="2801677"/>
                  </a:lnTo>
                  <a:lnTo>
                    <a:pt x="2996088" y="2788343"/>
                  </a:lnTo>
                  <a:lnTo>
                    <a:pt x="3023716" y="2774057"/>
                  </a:lnTo>
                  <a:lnTo>
                    <a:pt x="3051343" y="2759454"/>
                  </a:lnTo>
                  <a:lnTo>
                    <a:pt x="3078971" y="2744533"/>
                  </a:lnTo>
                  <a:lnTo>
                    <a:pt x="3105964" y="2729294"/>
                  </a:lnTo>
                  <a:lnTo>
                    <a:pt x="3132638" y="2713103"/>
                  </a:lnTo>
                  <a:lnTo>
                    <a:pt x="3158996" y="2696594"/>
                  </a:lnTo>
                  <a:lnTo>
                    <a:pt x="3174239" y="2670879"/>
                  </a:lnTo>
                  <a:lnTo>
                    <a:pt x="3188529" y="2644847"/>
                  </a:lnTo>
                  <a:lnTo>
                    <a:pt x="3202502" y="2618814"/>
                  </a:lnTo>
                  <a:lnTo>
                    <a:pt x="3216157" y="2591829"/>
                  </a:lnTo>
                  <a:lnTo>
                    <a:pt x="3229177" y="2565162"/>
                  </a:lnTo>
                  <a:lnTo>
                    <a:pt x="3241879" y="2538494"/>
                  </a:lnTo>
                  <a:lnTo>
                    <a:pt x="3253946" y="2511192"/>
                  </a:lnTo>
                  <a:lnTo>
                    <a:pt x="3266014" y="2483889"/>
                  </a:lnTo>
                  <a:lnTo>
                    <a:pt x="3277128" y="2456269"/>
                  </a:lnTo>
                  <a:lnTo>
                    <a:pt x="3287925" y="2428649"/>
                  </a:lnTo>
                  <a:lnTo>
                    <a:pt x="3298722" y="2400712"/>
                  </a:lnTo>
                  <a:lnTo>
                    <a:pt x="3308566" y="2372775"/>
                  </a:lnTo>
                  <a:lnTo>
                    <a:pt x="3318094" y="2344202"/>
                  </a:lnTo>
                  <a:lnTo>
                    <a:pt x="3327303" y="2315947"/>
                  </a:lnTo>
                  <a:lnTo>
                    <a:pt x="3335877" y="2287692"/>
                  </a:lnTo>
                  <a:lnTo>
                    <a:pt x="3344133" y="2258803"/>
                  </a:lnTo>
                  <a:close/>
                  <a:moveTo>
                    <a:pt x="3688686" y="2249279"/>
                  </a:moveTo>
                  <a:lnTo>
                    <a:pt x="3679159" y="2267057"/>
                  </a:lnTo>
                  <a:lnTo>
                    <a:pt x="3673760" y="2275946"/>
                  </a:lnTo>
                  <a:lnTo>
                    <a:pt x="3668679" y="2284835"/>
                  </a:lnTo>
                  <a:lnTo>
                    <a:pt x="3658835" y="2301026"/>
                  </a:lnTo>
                  <a:lnTo>
                    <a:pt x="3648673" y="2317217"/>
                  </a:lnTo>
                  <a:lnTo>
                    <a:pt x="3638511" y="2333091"/>
                  </a:lnTo>
                  <a:lnTo>
                    <a:pt x="3628032" y="2348647"/>
                  </a:lnTo>
                  <a:lnTo>
                    <a:pt x="3616917" y="2364203"/>
                  </a:lnTo>
                  <a:lnTo>
                    <a:pt x="3605802" y="2379441"/>
                  </a:lnTo>
                  <a:lnTo>
                    <a:pt x="3594688" y="2394680"/>
                  </a:lnTo>
                  <a:lnTo>
                    <a:pt x="3583256" y="2409601"/>
                  </a:lnTo>
                  <a:lnTo>
                    <a:pt x="3571506" y="2424522"/>
                  </a:lnTo>
                  <a:lnTo>
                    <a:pt x="3559756" y="2439126"/>
                  </a:lnTo>
                  <a:lnTo>
                    <a:pt x="3547689" y="2453412"/>
                  </a:lnTo>
                  <a:lnTo>
                    <a:pt x="3535304" y="2468016"/>
                  </a:lnTo>
                  <a:lnTo>
                    <a:pt x="3522920" y="2481984"/>
                  </a:lnTo>
                  <a:lnTo>
                    <a:pt x="3510217" y="2495953"/>
                  </a:lnTo>
                  <a:lnTo>
                    <a:pt x="3497197" y="2509922"/>
                  </a:lnTo>
                  <a:lnTo>
                    <a:pt x="3484495" y="2523256"/>
                  </a:lnTo>
                  <a:lnTo>
                    <a:pt x="3471157" y="2536907"/>
                  </a:lnTo>
                  <a:lnTo>
                    <a:pt x="3458137" y="2549923"/>
                  </a:lnTo>
                  <a:lnTo>
                    <a:pt x="3444482" y="2563257"/>
                  </a:lnTo>
                  <a:lnTo>
                    <a:pt x="3430510" y="2576273"/>
                  </a:lnTo>
                  <a:lnTo>
                    <a:pt x="3416854" y="2588972"/>
                  </a:lnTo>
                  <a:lnTo>
                    <a:pt x="3402882" y="2601671"/>
                  </a:lnTo>
                  <a:lnTo>
                    <a:pt x="3388592" y="2614052"/>
                  </a:lnTo>
                  <a:lnTo>
                    <a:pt x="3374302" y="2626116"/>
                  </a:lnTo>
                  <a:lnTo>
                    <a:pt x="3360011" y="2638180"/>
                  </a:lnTo>
                  <a:lnTo>
                    <a:pt x="3345086" y="2649926"/>
                  </a:lnTo>
                  <a:lnTo>
                    <a:pt x="3330478" y="2661990"/>
                  </a:lnTo>
                  <a:lnTo>
                    <a:pt x="3315870" y="2673419"/>
                  </a:lnTo>
                  <a:lnTo>
                    <a:pt x="3300628" y="2684531"/>
                  </a:lnTo>
                  <a:lnTo>
                    <a:pt x="3285702" y="2695960"/>
                  </a:lnTo>
                  <a:lnTo>
                    <a:pt x="3270460" y="2706754"/>
                  </a:lnTo>
                  <a:lnTo>
                    <a:pt x="3255216" y="2717548"/>
                  </a:lnTo>
                  <a:lnTo>
                    <a:pt x="3233305" y="2732151"/>
                  </a:lnTo>
                  <a:lnTo>
                    <a:pt x="3211393" y="2746755"/>
                  </a:lnTo>
                  <a:lnTo>
                    <a:pt x="3197421" y="2769930"/>
                  </a:lnTo>
                  <a:lnTo>
                    <a:pt x="3182496" y="2793105"/>
                  </a:lnTo>
                  <a:lnTo>
                    <a:pt x="3167570" y="2815963"/>
                  </a:lnTo>
                  <a:lnTo>
                    <a:pt x="3152010" y="2838504"/>
                  </a:lnTo>
                  <a:lnTo>
                    <a:pt x="3132321" y="2866441"/>
                  </a:lnTo>
                  <a:lnTo>
                    <a:pt x="3111997" y="2894061"/>
                  </a:lnTo>
                  <a:lnTo>
                    <a:pt x="3090721" y="2921046"/>
                  </a:lnTo>
                  <a:lnTo>
                    <a:pt x="3069127" y="2947714"/>
                  </a:lnTo>
                  <a:lnTo>
                    <a:pt x="3046898" y="2973746"/>
                  </a:lnTo>
                  <a:lnTo>
                    <a:pt x="3023716" y="2999461"/>
                  </a:lnTo>
                  <a:lnTo>
                    <a:pt x="3012284" y="3012160"/>
                  </a:lnTo>
                  <a:lnTo>
                    <a:pt x="3000216" y="3024541"/>
                  </a:lnTo>
                  <a:lnTo>
                    <a:pt x="2988466" y="3037240"/>
                  </a:lnTo>
                  <a:lnTo>
                    <a:pt x="2976399" y="3049304"/>
                  </a:lnTo>
                  <a:lnTo>
                    <a:pt x="2964014" y="3061368"/>
                  </a:lnTo>
                  <a:lnTo>
                    <a:pt x="2951947" y="3073432"/>
                  </a:lnTo>
                  <a:lnTo>
                    <a:pt x="2939245" y="3085178"/>
                  </a:lnTo>
                  <a:lnTo>
                    <a:pt x="2926542" y="3096925"/>
                  </a:lnTo>
                  <a:lnTo>
                    <a:pt x="2913840" y="3108036"/>
                  </a:lnTo>
                  <a:lnTo>
                    <a:pt x="2900820" y="3119783"/>
                  </a:lnTo>
                  <a:lnTo>
                    <a:pt x="2887800" y="3130894"/>
                  </a:lnTo>
                  <a:lnTo>
                    <a:pt x="2874780" y="3141688"/>
                  </a:lnTo>
                  <a:lnTo>
                    <a:pt x="2861125" y="3152482"/>
                  </a:lnTo>
                  <a:lnTo>
                    <a:pt x="2847470" y="3163276"/>
                  </a:lnTo>
                  <a:lnTo>
                    <a:pt x="2834132" y="3173753"/>
                  </a:lnTo>
                  <a:lnTo>
                    <a:pt x="2820160" y="3184229"/>
                  </a:lnTo>
                  <a:lnTo>
                    <a:pt x="2806505" y="3194071"/>
                  </a:lnTo>
                  <a:lnTo>
                    <a:pt x="2792214" y="3204547"/>
                  </a:lnTo>
                  <a:lnTo>
                    <a:pt x="2777924" y="3214071"/>
                  </a:lnTo>
                  <a:lnTo>
                    <a:pt x="2763317" y="3223595"/>
                  </a:lnTo>
                  <a:lnTo>
                    <a:pt x="2766492" y="3222643"/>
                  </a:lnTo>
                  <a:lnTo>
                    <a:pt x="2769350" y="3221691"/>
                  </a:lnTo>
                  <a:lnTo>
                    <a:pt x="2787769" y="3213754"/>
                  </a:lnTo>
                  <a:lnTo>
                    <a:pt x="2806505" y="3205817"/>
                  </a:lnTo>
                  <a:lnTo>
                    <a:pt x="2824606" y="3197563"/>
                  </a:lnTo>
                  <a:lnTo>
                    <a:pt x="2843024" y="3188991"/>
                  </a:lnTo>
                  <a:lnTo>
                    <a:pt x="2861125" y="3180102"/>
                  </a:lnTo>
                  <a:lnTo>
                    <a:pt x="2878908" y="3171213"/>
                  </a:lnTo>
                  <a:lnTo>
                    <a:pt x="2896692" y="3162006"/>
                  </a:lnTo>
                  <a:lnTo>
                    <a:pt x="2914475" y="3152482"/>
                  </a:lnTo>
                  <a:lnTo>
                    <a:pt x="2932258" y="3142958"/>
                  </a:lnTo>
                  <a:lnTo>
                    <a:pt x="2949724" y="3133116"/>
                  </a:lnTo>
                  <a:lnTo>
                    <a:pt x="2967508" y="3123275"/>
                  </a:lnTo>
                  <a:lnTo>
                    <a:pt x="2984656" y="3113116"/>
                  </a:lnTo>
                  <a:lnTo>
                    <a:pt x="3001804" y="3102639"/>
                  </a:lnTo>
                  <a:lnTo>
                    <a:pt x="3018952" y="3091845"/>
                  </a:lnTo>
                  <a:lnTo>
                    <a:pt x="3035783" y="3081051"/>
                  </a:lnTo>
                  <a:lnTo>
                    <a:pt x="3052614" y="3069940"/>
                  </a:lnTo>
                  <a:lnTo>
                    <a:pt x="3069444" y="3058511"/>
                  </a:lnTo>
                  <a:lnTo>
                    <a:pt x="3085957" y="3047082"/>
                  </a:lnTo>
                  <a:lnTo>
                    <a:pt x="3101835" y="3035653"/>
                  </a:lnTo>
                  <a:lnTo>
                    <a:pt x="3118031" y="3023589"/>
                  </a:lnTo>
                  <a:lnTo>
                    <a:pt x="3134226" y="3011525"/>
                  </a:lnTo>
                  <a:lnTo>
                    <a:pt x="3150104" y="2999144"/>
                  </a:lnTo>
                  <a:lnTo>
                    <a:pt x="3165982" y="2986762"/>
                  </a:lnTo>
                  <a:lnTo>
                    <a:pt x="3181860" y="2974064"/>
                  </a:lnTo>
                  <a:lnTo>
                    <a:pt x="3197103" y="2961365"/>
                  </a:lnTo>
                  <a:lnTo>
                    <a:pt x="3212664" y="2948031"/>
                  </a:lnTo>
                  <a:lnTo>
                    <a:pt x="3227589" y="2935015"/>
                  </a:lnTo>
                  <a:lnTo>
                    <a:pt x="3242514" y="2921681"/>
                  </a:lnTo>
                  <a:lnTo>
                    <a:pt x="3257440" y="2908030"/>
                  </a:lnTo>
                  <a:lnTo>
                    <a:pt x="3272047" y="2894379"/>
                  </a:lnTo>
                  <a:lnTo>
                    <a:pt x="3286338" y="2880092"/>
                  </a:lnTo>
                  <a:lnTo>
                    <a:pt x="3300945" y="2866441"/>
                  </a:lnTo>
                  <a:lnTo>
                    <a:pt x="3314918" y="2851838"/>
                  </a:lnTo>
                  <a:lnTo>
                    <a:pt x="3328890" y="2837234"/>
                  </a:lnTo>
                  <a:lnTo>
                    <a:pt x="3342863" y="2822948"/>
                  </a:lnTo>
                  <a:lnTo>
                    <a:pt x="3356518" y="2808027"/>
                  </a:lnTo>
                  <a:lnTo>
                    <a:pt x="3369538" y="2793105"/>
                  </a:lnTo>
                  <a:lnTo>
                    <a:pt x="3382876" y="2777867"/>
                  </a:lnTo>
                  <a:lnTo>
                    <a:pt x="3395896" y="2762628"/>
                  </a:lnTo>
                  <a:lnTo>
                    <a:pt x="3408916" y="2747072"/>
                  </a:lnTo>
                  <a:lnTo>
                    <a:pt x="3421300" y="2731516"/>
                  </a:lnTo>
                  <a:lnTo>
                    <a:pt x="3434003" y="2715643"/>
                  </a:lnTo>
                  <a:lnTo>
                    <a:pt x="3446070" y="2699769"/>
                  </a:lnTo>
                  <a:lnTo>
                    <a:pt x="3458455" y="2683578"/>
                  </a:lnTo>
                  <a:lnTo>
                    <a:pt x="3470204" y="2667387"/>
                  </a:lnTo>
                  <a:lnTo>
                    <a:pt x="3481637" y="2650879"/>
                  </a:lnTo>
                  <a:lnTo>
                    <a:pt x="3493386" y="2634370"/>
                  </a:lnTo>
                  <a:lnTo>
                    <a:pt x="3504818" y="2617862"/>
                  </a:lnTo>
                  <a:lnTo>
                    <a:pt x="3515616" y="2601036"/>
                  </a:lnTo>
                  <a:lnTo>
                    <a:pt x="3526730" y="2584527"/>
                  </a:lnTo>
                  <a:lnTo>
                    <a:pt x="3537210" y="2567067"/>
                  </a:lnTo>
                  <a:lnTo>
                    <a:pt x="3547689" y="2549923"/>
                  </a:lnTo>
                  <a:lnTo>
                    <a:pt x="3557851" y="2532780"/>
                  </a:lnTo>
                  <a:lnTo>
                    <a:pt x="3568330" y="2515319"/>
                  </a:lnTo>
                  <a:lnTo>
                    <a:pt x="3577857" y="2497858"/>
                  </a:lnTo>
                  <a:lnTo>
                    <a:pt x="3587384" y="2480080"/>
                  </a:lnTo>
                  <a:lnTo>
                    <a:pt x="3596911" y="2462301"/>
                  </a:lnTo>
                  <a:lnTo>
                    <a:pt x="3606120" y="2444523"/>
                  </a:lnTo>
                  <a:lnTo>
                    <a:pt x="3615012" y="2426427"/>
                  </a:lnTo>
                  <a:lnTo>
                    <a:pt x="3623586" y="2408331"/>
                  </a:lnTo>
                  <a:lnTo>
                    <a:pt x="3632160" y="2390235"/>
                  </a:lnTo>
                  <a:lnTo>
                    <a:pt x="3640416" y="2371505"/>
                  </a:lnTo>
                  <a:lnTo>
                    <a:pt x="3648356" y="2353091"/>
                  </a:lnTo>
                  <a:lnTo>
                    <a:pt x="3656294" y="2334678"/>
                  </a:lnTo>
                  <a:lnTo>
                    <a:pt x="3664868" y="2313725"/>
                  </a:lnTo>
                  <a:lnTo>
                    <a:pt x="3673125" y="2292455"/>
                  </a:lnTo>
                  <a:lnTo>
                    <a:pt x="3681064" y="2271184"/>
                  </a:lnTo>
                  <a:lnTo>
                    <a:pt x="3688686" y="2249279"/>
                  </a:lnTo>
                  <a:close/>
                  <a:moveTo>
                    <a:pt x="1219922" y="2218024"/>
                  </a:moveTo>
                  <a:lnTo>
                    <a:pt x="1219922" y="2474059"/>
                  </a:lnTo>
                  <a:lnTo>
                    <a:pt x="1226578" y="2472473"/>
                  </a:lnTo>
                  <a:lnTo>
                    <a:pt x="1233234" y="2470569"/>
                  </a:lnTo>
                  <a:lnTo>
                    <a:pt x="1239256" y="2468665"/>
                  </a:lnTo>
                  <a:lnTo>
                    <a:pt x="1245595" y="2466762"/>
                  </a:lnTo>
                  <a:lnTo>
                    <a:pt x="1251934" y="2464224"/>
                  </a:lnTo>
                  <a:lnTo>
                    <a:pt x="1257639" y="2461686"/>
                  </a:lnTo>
                  <a:lnTo>
                    <a:pt x="1263661" y="2459147"/>
                  </a:lnTo>
                  <a:lnTo>
                    <a:pt x="1269366" y="2455975"/>
                  </a:lnTo>
                  <a:lnTo>
                    <a:pt x="1274755" y="2453119"/>
                  </a:lnTo>
                  <a:lnTo>
                    <a:pt x="1280143" y="2449947"/>
                  </a:lnTo>
                  <a:lnTo>
                    <a:pt x="1285531" y="2446457"/>
                  </a:lnTo>
                  <a:lnTo>
                    <a:pt x="1290285" y="2442967"/>
                  </a:lnTo>
                  <a:lnTo>
                    <a:pt x="1295040" y="2439160"/>
                  </a:lnTo>
                  <a:lnTo>
                    <a:pt x="1299477" y="2435352"/>
                  </a:lnTo>
                  <a:lnTo>
                    <a:pt x="1304231" y="2431545"/>
                  </a:lnTo>
                  <a:lnTo>
                    <a:pt x="1308352" y="2427421"/>
                  </a:lnTo>
                  <a:lnTo>
                    <a:pt x="1312472" y="2423296"/>
                  </a:lnTo>
                  <a:lnTo>
                    <a:pt x="1315958" y="2418537"/>
                  </a:lnTo>
                  <a:lnTo>
                    <a:pt x="1319762" y="2414413"/>
                  </a:lnTo>
                  <a:lnTo>
                    <a:pt x="1323248" y="2409654"/>
                  </a:lnTo>
                  <a:lnTo>
                    <a:pt x="1326418" y="2404577"/>
                  </a:lnTo>
                  <a:lnTo>
                    <a:pt x="1329271" y="2399818"/>
                  </a:lnTo>
                  <a:lnTo>
                    <a:pt x="1331806" y="2394742"/>
                  </a:lnTo>
                  <a:lnTo>
                    <a:pt x="1334025" y="2389983"/>
                  </a:lnTo>
                  <a:lnTo>
                    <a:pt x="1336244" y="2384590"/>
                  </a:lnTo>
                  <a:lnTo>
                    <a:pt x="1338145" y="2379196"/>
                  </a:lnTo>
                  <a:lnTo>
                    <a:pt x="1339730" y="2374120"/>
                  </a:lnTo>
                  <a:lnTo>
                    <a:pt x="1340998" y="2368409"/>
                  </a:lnTo>
                  <a:lnTo>
                    <a:pt x="1341949" y="2362698"/>
                  </a:lnTo>
                  <a:lnTo>
                    <a:pt x="1342583" y="2357622"/>
                  </a:lnTo>
                  <a:lnTo>
                    <a:pt x="1343533" y="2351594"/>
                  </a:lnTo>
                  <a:lnTo>
                    <a:pt x="1343533" y="2345883"/>
                  </a:lnTo>
                  <a:lnTo>
                    <a:pt x="1343533" y="2340489"/>
                  </a:lnTo>
                  <a:lnTo>
                    <a:pt x="1342583" y="2334779"/>
                  </a:lnTo>
                  <a:lnTo>
                    <a:pt x="1341949" y="2329068"/>
                  </a:lnTo>
                  <a:lnTo>
                    <a:pt x="1340998" y="2323674"/>
                  </a:lnTo>
                  <a:lnTo>
                    <a:pt x="1339730" y="2317963"/>
                  </a:lnTo>
                  <a:lnTo>
                    <a:pt x="1338145" y="2312887"/>
                  </a:lnTo>
                  <a:lnTo>
                    <a:pt x="1336244" y="2307494"/>
                  </a:lnTo>
                  <a:lnTo>
                    <a:pt x="1334025" y="2302100"/>
                  </a:lnTo>
                  <a:lnTo>
                    <a:pt x="1331806" y="2297341"/>
                  </a:lnTo>
                  <a:lnTo>
                    <a:pt x="1329271" y="2292265"/>
                  </a:lnTo>
                  <a:lnTo>
                    <a:pt x="1326418" y="2287506"/>
                  </a:lnTo>
                  <a:lnTo>
                    <a:pt x="1323248" y="2282747"/>
                  </a:lnTo>
                  <a:lnTo>
                    <a:pt x="1319762" y="2277670"/>
                  </a:lnTo>
                  <a:lnTo>
                    <a:pt x="1315958" y="2273546"/>
                  </a:lnTo>
                  <a:lnTo>
                    <a:pt x="1312472" y="2268787"/>
                  </a:lnTo>
                  <a:lnTo>
                    <a:pt x="1308352" y="2264662"/>
                  </a:lnTo>
                  <a:lnTo>
                    <a:pt x="1304231" y="2260538"/>
                  </a:lnTo>
                  <a:lnTo>
                    <a:pt x="1299477" y="2256731"/>
                  </a:lnTo>
                  <a:lnTo>
                    <a:pt x="1295040" y="2252606"/>
                  </a:lnTo>
                  <a:lnTo>
                    <a:pt x="1290285" y="2249116"/>
                  </a:lnTo>
                  <a:lnTo>
                    <a:pt x="1285531" y="2245626"/>
                  </a:lnTo>
                  <a:lnTo>
                    <a:pt x="1280143" y="2242136"/>
                  </a:lnTo>
                  <a:lnTo>
                    <a:pt x="1274755" y="2238964"/>
                  </a:lnTo>
                  <a:lnTo>
                    <a:pt x="1269366" y="2235791"/>
                  </a:lnTo>
                  <a:lnTo>
                    <a:pt x="1263661" y="2232936"/>
                  </a:lnTo>
                  <a:lnTo>
                    <a:pt x="1257639" y="2230397"/>
                  </a:lnTo>
                  <a:lnTo>
                    <a:pt x="1251934" y="2227859"/>
                  </a:lnTo>
                  <a:lnTo>
                    <a:pt x="1245595" y="2225321"/>
                  </a:lnTo>
                  <a:lnTo>
                    <a:pt x="1239256" y="2223418"/>
                  </a:lnTo>
                  <a:lnTo>
                    <a:pt x="1233234" y="2221514"/>
                  </a:lnTo>
                  <a:lnTo>
                    <a:pt x="1226578" y="2219928"/>
                  </a:lnTo>
                  <a:lnTo>
                    <a:pt x="1219922" y="2218024"/>
                  </a:lnTo>
                  <a:close/>
                  <a:moveTo>
                    <a:pt x="3722982" y="1986413"/>
                  </a:moveTo>
                  <a:lnTo>
                    <a:pt x="3714090" y="1997207"/>
                  </a:lnTo>
                  <a:lnTo>
                    <a:pt x="3705199" y="2008001"/>
                  </a:lnTo>
                  <a:lnTo>
                    <a:pt x="3695672" y="2018160"/>
                  </a:lnTo>
                  <a:lnTo>
                    <a:pt x="3685828" y="2028319"/>
                  </a:lnTo>
                  <a:lnTo>
                    <a:pt x="3676301" y="2038161"/>
                  </a:lnTo>
                  <a:lnTo>
                    <a:pt x="3666456" y="2047685"/>
                  </a:lnTo>
                  <a:lnTo>
                    <a:pt x="3656612" y="2057209"/>
                  </a:lnTo>
                  <a:lnTo>
                    <a:pt x="3646450" y="2067050"/>
                  </a:lnTo>
                  <a:lnTo>
                    <a:pt x="3636288" y="2075940"/>
                  </a:lnTo>
                  <a:lnTo>
                    <a:pt x="3625491" y="2085146"/>
                  </a:lnTo>
                  <a:lnTo>
                    <a:pt x="3615329" y="2093718"/>
                  </a:lnTo>
                  <a:lnTo>
                    <a:pt x="3604532" y="2102290"/>
                  </a:lnTo>
                  <a:lnTo>
                    <a:pt x="3594053" y="2110861"/>
                  </a:lnTo>
                  <a:lnTo>
                    <a:pt x="3582938" y="2119116"/>
                  </a:lnTo>
                  <a:lnTo>
                    <a:pt x="3561026" y="2135307"/>
                  </a:lnTo>
                  <a:lnTo>
                    <a:pt x="3544831" y="2146418"/>
                  </a:lnTo>
                  <a:lnTo>
                    <a:pt x="3528636" y="2156895"/>
                  </a:lnTo>
                  <a:lnTo>
                    <a:pt x="3512122" y="2167371"/>
                  </a:lnTo>
                  <a:lnTo>
                    <a:pt x="3495609" y="2177848"/>
                  </a:lnTo>
                  <a:lnTo>
                    <a:pt x="3479096" y="2187689"/>
                  </a:lnTo>
                  <a:lnTo>
                    <a:pt x="3462266" y="2197531"/>
                  </a:lnTo>
                  <a:lnTo>
                    <a:pt x="3445435" y="2207055"/>
                  </a:lnTo>
                  <a:lnTo>
                    <a:pt x="3428286" y="2216262"/>
                  </a:lnTo>
                  <a:lnTo>
                    <a:pt x="3421936" y="2241342"/>
                  </a:lnTo>
                  <a:lnTo>
                    <a:pt x="3415267" y="2266422"/>
                  </a:lnTo>
                  <a:lnTo>
                    <a:pt x="3408598" y="2291185"/>
                  </a:lnTo>
                  <a:lnTo>
                    <a:pt x="3401294" y="2315947"/>
                  </a:lnTo>
                  <a:lnTo>
                    <a:pt x="3393672" y="2340710"/>
                  </a:lnTo>
                  <a:lnTo>
                    <a:pt x="3385734" y="2365473"/>
                  </a:lnTo>
                  <a:lnTo>
                    <a:pt x="3377477" y="2389918"/>
                  </a:lnTo>
                  <a:lnTo>
                    <a:pt x="3368903" y="2414046"/>
                  </a:lnTo>
                  <a:lnTo>
                    <a:pt x="3360011" y="2438491"/>
                  </a:lnTo>
                  <a:lnTo>
                    <a:pt x="3350802" y="2462619"/>
                  </a:lnTo>
                  <a:lnTo>
                    <a:pt x="3341275" y="2486746"/>
                  </a:lnTo>
                  <a:lnTo>
                    <a:pt x="3331431" y="2510557"/>
                  </a:lnTo>
                  <a:lnTo>
                    <a:pt x="3320952" y="2534367"/>
                  </a:lnTo>
                  <a:lnTo>
                    <a:pt x="3310472" y="2557860"/>
                  </a:lnTo>
                  <a:lnTo>
                    <a:pt x="3299992" y="2581353"/>
                  </a:lnTo>
                  <a:lnTo>
                    <a:pt x="3288878" y="2604845"/>
                  </a:lnTo>
                  <a:lnTo>
                    <a:pt x="3312060" y="2585797"/>
                  </a:lnTo>
                  <a:lnTo>
                    <a:pt x="3335242" y="2566432"/>
                  </a:lnTo>
                  <a:lnTo>
                    <a:pt x="3358106" y="2546748"/>
                  </a:lnTo>
                  <a:lnTo>
                    <a:pt x="3380335" y="2526430"/>
                  </a:lnTo>
                  <a:lnTo>
                    <a:pt x="3402247" y="2505477"/>
                  </a:lnTo>
                  <a:lnTo>
                    <a:pt x="3423523" y="2484524"/>
                  </a:lnTo>
                  <a:lnTo>
                    <a:pt x="3444482" y="2462619"/>
                  </a:lnTo>
                  <a:lnTo>
                    <a:pt x="3464806" y="2441031"/>
                  </a:lnTo>
                  <a:lnTo>
                    <a:pt x="3485130" y="2418173"/>
                  </a:lnTo>
                  <a:lnTo>
                    <a:pt x="3504183" y="2395315"/>
                  </a:lnTo>
                  <a:lnTo>
                    <a:pt x="3522920" y="2371822"/>
                  </a:lnTo>
                  <a:lnTo>
                    <a:pt x="3541338" y="2348329"/>
                  </a:lnTo>
                  <a:lnTo>
                    <a:pt x="3558804" y="2323884"/>
                  </a:lnTo>
                  <a:lnTo>
                    <a:pt x="3575952" y="2299121"/>
                  </a:lnTo>
                  <a:lnTo>
                    <a:pt x="3592465" y="2274041"/>
                  </a:lnTo>
                  <a:lnTo>
                    <a:pt x="3608343" y="2248644"/>
                  </a:lnTo>
                  <a:lnTo>
                    <a:pt x="3617552" y="2233088"/>
                  </a:lnTo>
                  <a:lnTo>
                    <a:pt x="3626444" y="2217531"/>
                  </a:lnTo>
                  <a:lnTo>
                    <a:pt x="3635018" y="2201658"/>
                  </a:lnTo>
                  <a:lnTo>
                    <a:pt x="3643274" y="2186102"/>
                  </a:lnTo>
                  <a:lnTo>
                    <a:pt x="3651531" y="2169911"/>
                  </a:lnTo>
                  <a:lnTo>
                    <a:pt x="3659470" y="2154037"/>
                  </a:lnTo>
                  <a:lnTo>
                    <a:pt x="3667092" y="2137529"/>
                  </a:lnTo>
                  <a:lnTo>
                    <a:pt x="3674395" y="2121338"/>
                  </a:lnTo>
                  <a:lnTo>
                    <a:pt x="3681699" y="2104829"/>
                  </a:lnTo>
                  <a:lnTo>
                    <a:pt x="3688368" y="2088003"/>
                  </a:lnTo>
                  <a:lnTo>
                    <a:pt x="3695037" y="2071495"/>
                  </a:lnTo>
                  <a:lnTo>
                    <a:pt x="3701070" y="2054669"/>
                  </a:lnTo>
                  <a:lnTo>
                    <a:pt x="3707104" y="2037843"/>
                  </a:lnTo>
                  <a:lnTo>
                    <a:pt x="3712820" y="2020700"/>
                  </a:lnTo>
                  <a:lnTo>
                    <a:pt x="3717901" y="2003556"/>
                  </a:lnTo>
                  <a:lnTo>
                    <a:pt x="3722982" y="1986413"/>
                  </a:lnTo>
                  <a:close/>
                  <a:moveTo>
                    <a:pt x="1135929" y="1865857"/>
                  </a:moveTo>
                  <a:lnTo>
                    <a:pt x="1129273" y="1867443"/>
                  </a:lnTo>
                  <a:lnTo>
                    <a:pt x="1122617" y="1869030"/>
                  </a:lnTo>
                  <a:lnTo>
                    <a:pt x="1116278" y="1870933"/>
                  </a:lnTo>
                  <a:lnTo>
                    <a:pt x="1110256" y="1873471"/>
                  </a:lnTo>
                  <a:lnTo>
                    <a:pt x="1103917" y="1875692"/>
                  </a:lnTo>
                  <a:lnTo>
                    <a:pt x="1098211" y="1877913"/>
                  </a:lnTo>
                  <a:lnTo>
                    <a:pt x="1092189" y="1880769"/>
                  </a:lnTo>
                  <a:lnTo>
                    <a:pt x="1086484" y="1883624"/>
                  </a:lnTo>
                  <a:lnTo>
                    <a:pt x="1080779" y="1886479"/>
                  </a:lnTo>
                  <a:lnTo>
                    <a:pt x="1075708" y="1889969"/>
                  </a:lnTo>
                  <a:lnTo>
                    <a:pt x="1070320" y="1893142"/>
                  </a:lnTo>
                  <a:lnTo>
                    <a:pt x="1065565" y="1896632"/>
                  </a:lnTo>
                  <a:lnTo>
                    <a:pt x="1060494" y="1900439"/>
                  </a:lnTo>
                  <a:lnTo>
                    <a:pt x="1056057" y="1904246"/>
                  </a:lnTo>
                  <a:lnTo>
                    <a:pt x="1051619" y="1908371"/>
                  </a:lnTo>
                  <a:lnTo>
                    <a:pt x="1047499" y="1912495"/>
                  </a:lnTo>
                  <a:lnTo>
                    <a:pt x="1043378" y="1916937"/>
                  </a:lnTo>
                  <a:lnTo>
                    <a:pt x="1039575" y="1921062"/>
                  </a:lnTo>
                  <a:lnTo>
                    <a:pt x="1035772" y="1925821"/>
                  </a:lnTo>
                  <a:lnTo>
                    <a:pt x="1032602" y="1930262"/>
                  </a:lnTo>
                  <a:lnTo>
                    <a:pt x="1029433" y="1935021"/>
                  </a:lnTo>
                  <a:lnTo>
                    <a:pt x="1026580" y="1940098"/>
                  </a:lnTo>
                  <a:lnTo>
                    <a:pt x="1024044" y="1944857"/>
                  </a:lnTo>
                  <a:lnTo>
                    <a:pt x="1021509" y="1950250"/>
                  </a:lnTo>
                  <a:lnTo>
                    <a:pt x="1019290" y="1955326"/>
                  </a:lnTo>
                  <a:lnTo>
                    <a:pt x="1017705" y="1960720"/>
                  </a:lnTo>
                  <a:lnTo>
                    <a:pt x="1016120" y="1966114"/>
                  </a:lnTo>
                  <a:lnTo>
                    <a:pt x="1014853" y="1971190"/>
                  </a:lnTo>
                  <a:lnTo>
                    <a:pt x="1013902" y="1976901"/>
                  </a:lnTo>
                  <a:lnTo>
                    <a:pt x="1012634" y="1982611"/>
                  </a:lnTo>
                  <a:lnTo>
                    <a:pt x="1012317" y="1988005"/>
                  </a:lnTo>
                  <a:lnTo>
                    <a:pt x="1012317" y="1994033"/>
                  </a:lnTo>
                  <a:lnTo>
                    <a:pt x="1012317" y="1999744"/>
                  </a:lnTo>
                  <a:lnTo>
                    <a:pt x="1012634" y="2005137"/>
                  </a:lnTo>
                  <a:lnTo>
                    <a:pt x="1013902" y="2010848"/>
                  </a:lnTo>
                  <a:lnTo>
                    <a:pt x="1014853" y="2016559"/>
                  </a:lnTo>
                  <a:lnTo>
                    <a:pt x="1016120" y="2021635"/>
                  </a:lnTo>
                  <a:lnTo>
                    <a:pt x="1017705" y="2027346"/>
                  </a:lnTo>
                  <a:lnTo>
                    <a:pt x="1019290" y="2032740"/>
                  </a:lnTo>
                  <a:lnTo>
                    <a:pt x="1021509" y="2037499"/>
                  </a:lnTo>
                  <a:lnTo>
                    <a:pt x="1024044" y="2042892"/>
                  </a:lnTo>
                  <a:lnTo>
                    <a:pt x="1026580" y="2047651"/>
                  </a:lnTo>
                  <a:lnTo>
                    <a:pt x="1029433" y="2052728"/>
                  </a:lnTo>
                  <a:lnTo>
                    <a:pt x="1032602" y="2057169"/>
                  </a:lnTo>
                  <a:lnTo>
                    <a:pt x="1035772" y="2061928"/>
                  </a:lnTo>
                  <a:lnTo>
                    <a:pt x="1039575" y="2066687"/>
                  </a:lnTo>
                  <a:lnTo>
                    <a:pt x="1043378" y="2070812"/>
                  </a:lnTo>
                  <a:lnTo>
                    <a:pt x="1047499" y="2075254"/>
                  </a:lnTo>
                  <a:lnTo>
                    <a:pt x="1051619" y="2079378"/>
                  </a:lnTo>
                  <a:lnTo>
                    <a:pt x="1056057" y="2083185"/>
                  </a:lnTo>
                  <a:lnTo>
                    <a:pt x="1060494" y="2087310"/>
                  </a:lnTo>
                  <a:lnTo>
                    <a:pt x="1065565" y="2090800"/>
                  </a:lnTo>
                  <a:lnTo>
                    <a:pt x="1070320" y="2094607"/>
                  </a:lnTo>
                  <a:lnTo>
                    <a:pt x="1075708" y="2097780"/>
                  </a:lnTo>
                  <a:lnTo>
                    <a:pt x="1080779" y="2101270"/>
                  </a:lnTo>
                  <a:lnTo>
                    <a:pt x="1086484" y="2104125"/>
                  </a:lnTo>
                  <a:lnTo>
                    <a:pt x="1092189" y="2106980"/>
                  </a:lnTo>
                  <a:lnTo>
                    <a:pt x="1098211" y="2109836"/>
                  </a:lnTo>
                  <a:lnTo>
                    <a:pt x="1103917" y="2112374"/>
                  </a:lnTo>
                  <a:lnTo>
                    <a:pt x="1110256" y="2114595"/>
                  </a:lnTo>
                  <a:lnTo>
                    <a:pt x="1116278" y="2116498"/>
                  </a:lnTo>
                  <a:lnTo>
                    <a:pt x="1122617" y="2118719"/>
                  </a:lnTo>
                  <a:lnTo>
                    <a:pt x="1129273" y="2120306"/>
                  </a:lnTo>
                  <a:lnTo>
                    <a:pt x="1135929" y="2121892"/>
                  </a:lnTo>
                  <a:lnTo>
                    <a:pt x="1135929" y="1865857"/>
                  </a:lnTo>
                  <a:close/>
                  <a:moveTo>
                    <a:pt x="3488623" y="1743231"/>
                  </a:moveTo>
                  <a:lnTo>
                    <a:pt x="3487988" y="1767358"/>
                  </a:lnTo>
                  <a:lnTo>
                    <a:pt x="3487353" y="1791169"/>
                  </a:lnTo>
                  <a:lnTo>
                    <a:pt x="3486400" y="1814979"/>
                  </a:lnTo>
                  <a:lnTo>
                    <a:pt x="3485130" y="1839107"/>
                  </a:lnTo>
                  <a:lnTo>
                    <a:pt x="3483542" y="1862599"/>
                  </a:lnTo>
                  <a:lnTo>
                    <a:pt x="3481637" y="1886410"/>
                  </a:lnTo>
                  <a:lnTo>
                    <a:pt x="3479414" y="1910537"/>
                  </a:lnTo>
                  <a:lnTo>
                    <a:pt x="3477191" y="1934348"/>
                  </a:lnTo>
                  <a:lnTo>
                    <a:pt x="3474333" y="1958158"/>
                  </a:lnTo>
                  <a:lnTo>
                    <a:pt x="3471475" y="1981968"/>
                  </a:lnTo>
                  <a:lnTo>
                    <a:pt x="3468617" y="2005461"/>
                  </a:lnTo>
                  <a:lnTo>
                    <a:pt x="3464806" y="2029271"/>
                  </a:lnTo>
                  <a:lnTo>
                    <a:pt x="3461313" y="2053082"/>
                  </a:lnTo>
                  <a:lnTo>
                    <a:pt x="3457184" y="2076575"/>
                  </a:lnTo>
                  <a:lnTo>
                    <a:pt x="3453374" y="2100067"/>
                  </a:lnTo>
                  <a:lnTo>
                    <a:pt x="3448610" y="2123560"/>
                  </a:lnTo>
                  <a:lnTo>
                    <a:pt x="3467029" y="2112766"/>
                  </a:lnTo>
                  <a:lnTo>
                    <a:pt x="3484812" y="2101337"/>
                  </a:lnTo>
                  <a:lnTo>
                    <a:pt x="3502596" y="2089591"/>
                  </a:lnTo>
                  <a:lnTo>
                    <a:pt x="3520061" y="2077844"/>
                  </a:lnTo>
                  <a:lnTo>
                    <a:pt x="3532128" y="2068955"/>
                  </a:lnTo>
                  <a:lnTo>
                    <a:pt x="3544196" y="2060066"/>
                  </a:lnTo>
                  <a:lnTo>
                    <a:pt x="3555946" y="2051177"/>
                  </a:lnTo>
                  <a:lnTo>
                    <a:pt x="3567378" y="2041970"/>
                  </a:lnTo>
                  <a:lnTo>
                    <a:pt x="3579128" y="2032764"/>
                  </a:lnTo>
                  <a:lnTo>
                    <a:pt x="3590242" y="2022922"/>
                  </a:lnTo>
                  <a:lnTo>
                    <a:pt x="3601039" y="2013080"/>
                  </a:lnTo>
                  <a:lnTo>
                    <a:pt x="3612154" y="2003239"/>
                  </a:lnTo>
                  <a:lnTo>
                    <a:pt x="3622633" y="1993080"/>
                  </a:lnTo>
                  <a:lnTo>
                    <a:pt x="3632795" y="1982921"/>
                  </a:lnTo>
                  <a:lnTo>
                    <a:pt x="3642957" y="1972127"/>
                  </a:lnTo>
                  <a:lnTo>
                    <a:pt x="3653119" y="1961333"/>
                  </a:lnTo>
                  <a:lnTo>
                    <a:pt x="3662646" y="1950539"/>
                  </a:lnTo>
                  <a:lnTo>
                    <a:pt x="3671855" y="1939427"/>
                  </a:lnTo>
                  <a:lnTo>
                    <a:pt x="3680746" y="1927998"/>
                  </a:lnTo>
                  <a:lnTo>
                    <a:pt x="3689321" y="1916252"/>
                  </a:lnTo>
                  <a:lnTo>
                    <a:pt x="3696307" y="1906728"/>
                  </a:lnTo>
                  <a:lnTo>
                    <a:pt x="3702658" y="1896251"/>
                  </a:lnTo>
                  <a:lnTo>
                    <a:pt x="3709009" y="1886092"/>
                  </a:lnTo>
                  <a:lnTo>
                    <a:pt x="3715360" y="1875933"/>
                  </a:lnTo>
                  <a:lnTo>
                    <a:pt x="3721076" y="1865457"/>
                  </a:lnTo>
                  <a:lnTo>
                    <a:pt x="3726158" y="1854980"/>
                  </a:lnTo>
                  <a:lnTo>
                    <a:pt x="3731556" y="1844186"/>
                  </a:lnTo>
                  <a:lnTo>
                    <a:pt x="3736002" y="1833392"/>
                  </a:lnTo>
                  <a:lnTo>
                    <a:pt x="3740448" y="1822598"/>
                  </a:lnTo>
                  <a:lnTo>
                    <a:pt x="3744258" y="1811169"/>
                  </a:lnTo>
                  <a:lnTo>
                    <a:pt x="3748069" y="1800375"/>
                  </a:lnTo>
                  <a:lnTo>
                    <a:pt x="3751245" y="1789264"/>
                  </a:lnTo>
                  <a:lnTo>
                    <a:pt x="3754420" y="1777517"/>
                  </a:lnTo>
                  <a:lnTo>
                    <a:pt x="3756643" y="1766406"/>
                  </a:lnTo>
                  <a:lnTo>
                    <a:pt x="3758549" y="1754977"/>
                  </a:lnTo>
                  <a:lnTo>
                    <a:pt x="3760136" y="1743231"/>
                  </a:lnTo>
                  <a:lnTo>
                    <a:pt x="3488623" y="1743231"/>
                  </a:lnTo>
                  <a:close/>
                  <a:moveTo>
                    <a:pt x="2924954" y="1743231"/>
                  </a:moveTo>
                  <a:lnTo>
                    <a:pt x="2924002" y="1781010"/>
                  </a:lnTo>
                  <a:lnTo>
                    <a:pt x="2923049" y="1818471"/>
                  </a:lnTo>
                  <a:lnTo>
                    <a:pt x="2922096" y="1855933"/>
                  </a:lnTo>
                  <a:lnTo>
                    <a:pt x="2920509" y="1893394"/>
                  </a:lnTo>
                  <a:lnTo>
                    <a:pt x="2918603" y="1930538"/>
                  </a:lnTo>
                  <a:lnTo>
                    <a:pt x="2916063" y="1968317"/>
                  </a:lnTo>
                  <a:lnTo>
                    <a:pt x="2913205" y="2005461"/>
                  </a:lnTo>
                  <a:lnTo>
                    <a:pt x="2910347" y="2043240"/>
                  </a:lnTo>
                  <a:lnTo>
                    <a:pt x="2906536" y="2080384"/>
                  </a:lnTo>
                  <a:lnTo>
                    <a:pt x="2902725" y="2117846"/>
                  </a:lnTo>
                  <a:lnTo>
                    <a:pt x="2898280" y="2154990"/>
                  </a:lnTo>
                  <a:lnTo>
                    <a:pt x="2893834" y="2192134"/>
                  </a:lnTo>
                  <a:lnTo>
                    <a:pt x="2888435" y="2229595"/>
                  </a:lnTo>
                  <a:lnTo>
                    <a:pt x="2883037" y="2266739"/>
                  </a:lnTo>
                  <a:lnTo>
                    <a:pt x="2877003" y="2303566"/>
                  </a:lnTo>
                  <a:lnTo>
                    <a:pt x="2870652" y="2340710"/>
                  </a:lnTo>
                  <a:lnTo>
                    <a:pt x="2897644" y="2334361"/>
                  </a:lnTo>
                  <a:lnTo>
                    <a:pt x="2924954" y="2327694"/>
                  </a:lnTo>
                  <a:lnTo>
                    <a:pt x="2951947" y="2321344"/>
                  </a:lnTo>
                  <a:lnTo>
                    <a:pt x="2978940" y="2314360"/>
                  </a:lnTo>
                  <a:lnTo>
                    <a:pt x="3005615" y="2306741"/>
                  </a:lnTo>
                  <a:lnTo>
                    <a:pt x="3032607" y="2299121"/>
                  </a:lnTo>
                  <a:lnTo>
                    <a:pt x="3059282" y="2291185"/>
                  </a:lnTo>
                  <a:lnTo>
                    <a:pt x="3085957" y="2282930"/>
                  </a:lnTo>
                  <a:lnTo>
                    <a:pt x="3121842" y="2271184"/>
                  </a:lnTo>
                  <a:lnTo>
                    <a:pt x="3157726" y="2258485"/>
                  </a:lnTo>
                  <a:lnTo>
                    <a:pt x="3193292" y="2245786"/>
                  </a:lnTo>
                  <a:lnTo>
                    <a:pt x="3228859" y="2231818"/>
                  </a:lnTo>
                  <a:lnTo>
                    <a:pt x="3246642" y="2224516"/>
                  </a:lnTo>
                  <a:lnTo>
                    <a:pt x="3264108" y="2217214"/>
                  </a:lnTo>
                  <a:lnTo>
                    <a:pt x="3281574" y="2209595"/>
                  </a:lnTo>
                  <a:lnTo>
                    <a:pt x="3298722" y="2201975"/>
                  </a:lnTo>
                  <a:lnTo>
                    <a:pt x="3315870" y="2194356"/>
                  </a:lnTo>
                  <a:lnTo>
                    <a:pt x="3333019" y="2186419"/>
                  </a:lnTo>
                  <a:lnTo>
                    <a:pt x="3350167" y="2178165"/>
                  </a:lnTo>
                  <a:lnTo>
                    <a:pt x="3366998" y="2169593"/>
                  </a:lnTo>
                  <a:lnTo>
                    <a:pt x="3372396" y="2143243"/>
                  </a:lnTo>
                  <a:lnTo>
                    <a:pt x="3378112" y="2116576"/>
                  </a:lnTo>
                  <a:lnTo>
                    <a:pt x="3383193" y="2090226"/>
                  </a:lnTo>
                  <a:lnTo>
                    <a:pt x="3387956" y="2063876"/>
                  </a:lnTo>
                  <a:lnTo>
                    <a:pt x="3392402" y="2037526"/>
                  </a:lnTo>
                  <a:lnTo>
                    <a:pt x="3396213" y="2010858"/>
                  </a:lnTo>
                  <a:lnTo>
                    <a:pt x="3400341" y="1984508"/>
                  </a:lnTo>
                  <a:lnTo>
                    <a:pt x="3403517" y="1957841"/>
                  </a:lnTo>
                  <a:lnTo>
                    <a:pt x="3406375" y="1931173"/>
                  </a:lnTo>
                  <a:lnTo>
                    <a:pt x="3409233" y="1904188"/>
                  </a:lnTo>
                  <a:lnTo>
                    <a:pt x="3411456" y="1877521"/>
                  </a:lnTo>
                  <a:lnTo>
                    <a:pt x="3413361" y="1850536"/>
                  </a:lnTo>
                  <a:lnTo>
                    <a:pt x="3414949" y="1823868"/>
                  </a:lnTo>
                  <a:lnTo>
                    <a:pt x="3416537" y="1797201"/>
                  </a:lnTo>
                  <a:lnTo>
                    <a:pt x="3417490" y="1770533"/>
                  </a:lnTo>
                  <a:lnTo>
                    <a:pt x="3418125" y="1743231"/>
                  </a:lnTo>
                  <a:lnTo>
                    <a:pt x="2924954" y="1743231"/>
                  </a:lnTo>
                  <a:close/>
                  <a:moveTo>
                    <a:pt x="1135929" y="1741488"/>
                  </a:moveTo>
                  <a:lnTo>
                    <a:pt x="1219922" y="1741488"/>
                  </a:lnTo>
                  <a:lnTo>
                    <a:pt x="1219922" y="1776705"/>
                  </a:lnTo>
                  <a:lnTo>
                    <a:pt x="1232283" y="1778608"/>
                  </a:lnTo>
                  <a:lnTo>
                    <a:pt x="1244644" y="1780512"/>
                  </a:lnTo>
                  <a:lnTo>
                    <a:pt x="1256371" y="1783050"/>
                  </a:lnTo>
                  <a:lnTo>
                    <a:pt x="1268099" y="1785906"/>
                  </a:lnTo>
                  <a:lnTo>
                    <a:pt x="1279509" y="1789713"/>
                  </a:lnTo>
                  <a:lnTo>
                    <a:pt x="1290602" y="1793203"/>
                  </a:lnTo>
                  <a:lnTo>
                    <a:pt x="1301696" y="1797644"/>
                  </a:lnTo>
                  <a:lnTo>
                    <a:pt x="1312472" y="1801769"/>
                  </a:lnTo>
                  <a:lnTo>
                    <a:pt x="1322931" y="1806845"/>
                  </a:lnTo>
                  <a:lnTo>
                    <a:pt x="1332757" y="1812239"/>
                  </a:lnTo>
                  <a:lnTo>
                    <a:pt x="1342583" y="1817632"/>
                  </a:lnTo>
                  <a:lnTo>
                    <a:pt x="1352408" y="1823660"/>
                  </a:lnTo>
                  <a:lnTo>
                    <a:pt x="1361600" y="1829688"/>
                  </a:lnTo>
                  <a:lnTo>
                    <a:pt x="1370158" y="1836034"/>
                  </a:lnTo>
                  <a:lnTo>
                    <a:pt x="1378715" y="1843014"/>
                  </a:lnTo>
                  <a:lnTo>
                    <a:pt x="1386639" y="1849994"/>
                  </a:lnTo>
                  <a:lnTo>
                    <a:pt x="1394563" y="1857291"/>
                  </a:lnTo>
                  <a:lnTo>
                    <a:pt x="1401536" y="1865222"/>
                  </a:lnTo>
                  <a:lnTo>
                    <a:pt x="1408192" y="1873154"/>
                  </a:lnTo>
                  <a:lnTo>
                    <a:pt x="1414848" y="1881086"/>
                  </a:lnTo>
                  <a:lnTo>
                    <a:pt x="1420870" y="1889652"/>
                  </a:lnTo>
                  <a:lnTo>
                    <a:pt x="1426258" y="1898218"/>
                  </a:lnTo>
                  <a:lnTo>
                    <a:pt x="1431330" y="1906784"/>
                  </a:lnTo>
                  <a:lnTo>
                    <a:pt x="1436084" y="1915985"/>
                  </a:lnTo>
                  <a:lnTo>
                    <a:pt x="1440204" y="1924869"/>
                  </a:lnTo>
                  <a:lnTo>
                    <a:pt x="1443691" y="1934387"/>
                  </a:lnTo>
                  <a:lnTo>
                    <a:pt x="1446860" y="1943905"/>
                  </a:lnTo>
                  <a:lnTo>
                    <a:pt x="1449396" y="1953423"/>
                  </a:lnTo>
                  <a:lnTo>
                    <a:pt x="1451298" y="1963258"/>
                  </a:lnTo>
                  <a:lnTo>
                    <a:pt x="1452882" y="1973728"/>
                  </a:lnTo>
                  <a:lnTo>
                    <a:pt x="1453833" y="1983563"/>
                  </a:lnTo>
                  <a:lnTo>
                    <a:pt x="1454150" y="1994033"/>
                  </a:lnTo>
                  <a:lnTo>
                    <a:pt x="1344167" y="1994033"/>
                  </a:lnTo>
                  <a:lnTo>
                    <a:pt x="1343850" y="1988005"/>
                  </a:lnTo>
                  <a:lnTo>
                    <a:pt x="1343533" y="1982611"/>
                  </a:lnTo>
                  <a:lnTo>
                    <a:pt x="1342266" y="1976901"/>
                  </a:lnTo>
                  <a:lnTo>
                    <a:pt x="1341315" y="1971190"/>
                  </a:lnTo>
                  <a:lnTo>
                    <a:pt x="1340047" y="1966114"/>
                  </a:lnTo>
                  <a:lnTo>
                    <a:pt x="1338462" y="1960403"/>
                  </a:lnTo>
                  <a:lnTo>
                    <a:pt x="1336877" y="1955009"/>
                  </a:lnTo>
                  <a:lnTo>
                    <a:pt x="1334659" y="1949933"/>
                  </a:lnTo>
                  <a:lnTo>
                    <a:pt x="1332123" y="1944857"/>
                  </a:lnTo>
                  <a:lnTo>
                    <a:pt x="1329587" y="1940098"/>
                  </a:lnTo>
                  <a:lnTo>
                    <a:pt x="1326735" y="1935021"/>
                  </a:lnTo>
                  <a:lnTo>
                    <a:pt x="1323565" y="1930262"/>
                  </a:lnTo>
                  <a:lnTo>
                    <a:pt x="1320079" y="1925503"/>
                  </a:lnTo>
                  <a:lnTo>
                    <a:pt x="1316592" y="1921062"/>
                  </a:lnTo>
                  <a:lnTo>
                    <a:pt x="1312789" y="1916620"/>
                  </a:lnTo>
                  <a:lnTo>
                    <a:pt x="1308669" y="1912178"/>
                  </a:lnTo>
                  <a:lnTo>
                    <a:pt x="1304548" y="1908371"/>
                  </a:lnTo>
                  <a:lnTo>
                    <a:pt x="1299794" y="1904246"/>
                  </a:lnTo>
                  <a:lnTo>
                    <a:pt x="1295357" y="1900439"/>
                  </a:lnTo>
                  <a:lnTo>
                    <a:pt x="1290602" y="1896632"/>
                  </a:lnTo>
                  <a:lnTo>
                    <a:pt x="1285531" y="1893142"/>
                  </a:lnTo>
                  <a:lnTo>
                    <a:pt x="1280460" y="1889969"/>
                  </a:lnTo>
                  <a:lnTo>
                    <a:pt x="1274755" y="1886479"/>
                  </a:lnTo>
                  <a:lnTo>
                    <a:pt x="1269683" y="1883624"/>
                  </a:lnTo>
                  <a:lnTo>
                    <a:pt x="1263661" y="1880769"/>
                  </a:lnTo>
                  <a:lnTo>
                    <a:pt x="1257956" y="1877913"/>
                  </a:lnTo>
                  <a:lnTo>
                    <a:pt x="1251934" y="1875375"/>
                  </a:lnTo>
                  <a:lnTo>
                    <a:pt x="1245912" y="1873154"/>
                  </a:lnTo>
                  <a:lnTo>
                    <a:pt x="1239573" y="1870933"/>
                  </a:lnTo>
                  <a:lnTo>
                    <a:pt x="1233234" y="1869030"/>
                  </a:lnTo>
                  <a:lnTo>
                    <a:pt x="1226578" y="1867443"/>
                  </a:lnTo>
                  <a:lnTo>
                    <a:pt x="1219922" y="1865857"/>
                  </a:lnTo>
                  <a:lnTo>
                    <a:pt x="1219922" y="2128872"/>
                  </a:lnTo>
                  <a:lnTo>
                    <a:pt x="1232283" y="2130458"/>
                  </a:lnTo>
                  <a:lnTo>
                    <a:pt x="1244327" y="2132679"/>
                  </a:lnTo>
                  <a:lnTo>
                    <a:pt x="1256371" y="2135534"/>
                  </a:lnTo>
                  <a:lnTo>
                    <a:pt x="1268099" y="2138390"/>
                  </a:lnTo>
                  <a:lnTo>
                    <a:pt x="1279509" y="2141563"/>
                  </a:lnTo>
                  <a:lnTo>
                    <a:pt x="1290602" y="2145687"/>
                  </a:lnTo>
                  <a:lnTo>
                    <a:pt x="1301696" y="2149494"/>
                  </a:lnTo>
                  <a:lnTo>
                    <a:pt x="1312155" y="2154253"/>
                  </a:lnTo>
                  <a:lnTo>
                    <a:pt x="1322615" y="2159012"/>
                  </a:lnTo>
                  <a:lnTo>
                    <a:pt x="1332757" y="2164406"/>
                  </a:lnTo>
                  <a:lnTo>
                    <a:pt x="1342266" y="2170117"/>
                  </a:lnTo>
                  <a:lnTo>
                    <a:pt x="1352091" y="2175510"/>
                  </a:lnTo>
                  <a:lnTo>
                    <a:pt x="1361283" y="2181856"/>
                  </a:lnTo>
                  <a:lnTo>
                    <a:pt x="1369841" y="2188518"/>
                  </a:lnTo>
                  <a:lnTo>
                    <a:pt x="1378398" y="2195498"/>
                  </a:lnTo>
                  <a:lnTo>
                    <a:pt x="1386322" y="2202478"/>
                  </a:lnTo>
                  <a:lnTo>
                    <a:pt x="1394246" y="2209458"/>
                  </a:lnTo>
                  <a:lnTo>
                    <a:pt x="1401219" y="2217390"/>
                  </a:lnTo>
                  <a:lnTo>
                    <a:pt x="1407875" y="2225004"/>
                  </a:lnTo>
                  <a:lnTo>
                    <a:pt x="1414531" y="2233253"/>
                  </a:lnTo>
                  <a:lnTo>
                    <a:pt x="1420553" y="2241502"/>
                  </a:lnTo>
                  <a:lnTo>
                    <a:pt x="1425941" y="2250068"/>
                  </a:lnTo>
                  <a:lnTo>
                    <a:pt x="1431013" y="2258952"/>
                  </a:lnTo>
                  <a:lnTo>
                    <a:pt x="1435450" y="2267835"/>
                  </a:lnTo>
                  <a:lnTo>
                    <a:pt x="1439570" y="2277036"/>
                  </a:lnTo>
                  <a:lnTo>
                    <a:pt x="1443057" y="2286554"/>
                  </a:lnTo>
                  <a:lnTo>
                    <a:pt x="1446543" y="2296389"/>
                  </a:lnTo>
                  <a:lnTo>
                    <a:pt x="1448762" y="2305907"/>
                  </a:lnTo>
                  <a:lnTo>
                    <a:pt x="1450664" y="2315742"/>
                  </a:lnTo>
                  <a:lnTo>
                    <a:pt x="1452248" y="2325578"/>
                  </a:lnTo>
                  <a:lnTo>
                    <a:pt x="1453199" y="2335730"/>
                  </a:lnTo>
                  <a:lnTo>
                    <a:pt x="1453516" y="2345883"/>
                  </a:lnTo>
                  <a:lnTo>
                    <a:pt x="1453199" y="2356353"/>
                  </a:lnTo>
                  <a:lnTo>
                    <a:pt x="1452248" y="2366505"/>
                  </a:lnTo>
                  <a:lnTo>
                    <a:pt x="1450664" y="2376341"/>
                  </a:lnTo>
                  <a:lnTo>
                    <a:pt x="1448762" y="2386176"/>
                  </a:lnTo>
                  <a:lnTo>
                    <a:pt x="1446543" y="2395694"/>
                  </a:lnTo>
                  <a:lnTo>
                    <a:pt x="1443057" y="2405212"/>
                  </a:lnTo>
                  <a:lnTo>
                    <a:pt x="1439570" y="2415047"/>
                  </a:lnTo>
                  <a:lnTo>
                    <a:pt x="1435450" y="2424248"/>
                  </a:lnTo>
                  <a:lnTo>
                    <a:pt x="1431013" y="2433131"/>
                  </a:lnTo>
                  <a:lnTo>
                    <a:pt x="1425941" y="2442015"/>
                  </a:lnTo>
                  <a:lnTo>
                    <a:pt x="1420553" y="2450581"/>
                  </a:lnTo>
                  <a:lnTo>
                    <a:pt x="1414531" y="2458830"/>
                  </a:lnTo>
                  <a:lnTo>
                    <a:pt x="1407875" y="2467079"/>
                  </a:lnTo>
                  <a:lnTo>
                    <a:pt x="1401219" y="2475011"/>
                  </a:lnTo>
                  <a:lnTo>
                    <a:pt x="1394246" y="2482625"/>
                  </a:lnTo>
                  <a:lnTo>
                    <a:pt x="1386322" y="2489605"/>
                  </a:lnTo>
                  <a:lnTo>
                    <a:pt x="1378398" y="2496902"/>
                  </a:lnTo>
                  <a:lnTo>
                    <a:pt x="1369841" y="2503565"/>
                  </a:lnTo>
                  <a:lnTo>
                    <a:pt x="1361283" y="2510227"/>
                  </a:lnTo>
                  <a:lnTo>
                    <a:pt x="1352091" y="2516573"/>
                  </a:lnTo>
                  <a:lnTo>
                    <a:pt x="1342266" y="2522284"/>
                  </a:lnTo>
                  <a:lnTo>
                    <a:pt x="1332757" y="2527994"/>
                  </a:lnTo>
                  <a:lnTo>
                    <a:pt x="1322615" y="2532753"/>
                  </a:lnTo>
                  <a:lnTo>
                    <a:pt x="1312155" y="2537830"/>
                  </a:lnTo>
                  <a:lnTo>
                    <a:pt x="1301696" y="2542589"/>
                  </a:lnTo>
                  <a:lnTo>
                    <a:pt x="1290602" y="2546396"/>
                  </a:lnTo>
                  <a:lnTo>
                    <a:pt x="1279509" y="2550520"/>
                  </a:lnTo>
                  <a:lnTo>
                    <a:pt x="1268099" y="2553693"/>
                  </a:lnTo>
                  <a:lnTo>
                    <a:pt x="1256371" y="2556549"/>
                  </a:lnTo>
                  <a:lnTo>
                    <a:pt x="1244327" y="2559404"/>
                  </a:lnTo>
                  <a:lnTo>
                    <a:pt x="1232283" y="2561625"/>
                  </a:lnTo>
                  <a:lnTo>
                    <a:pt x="1219922" y="2563211"/>
                  </a:lnTo>
                  <a:lnTo>
                    <a:pt x="1219922" y="2608263"/>
                  </a:lnTo>
                  <a:lnTo>
                    <a:pt x="1135929" y="2608263"/>
                  </a:lnTo>
                  <a:lnTo>
                    <a:pt x="1135929" y="2563211"/>
                  </a:lnTo>
                  <a:lnTo>
                    <a:pt x="1123568" y="2561625"/>
                  </a:lnTo>
                  <a:lnTo>
                    <a:pt x="1111207" y="2559404"/>
                  </a:lnTo>
                  <a:lnTo>
                    <a:pt x="1099479" y="2556549"/>
                  </a:lnTo>
                  <a:lnTo>
                    <a:pt x="1087435" y="2553693"/>
                  </a:lnTo>
                  <a:lnTo>
                    <a:pt x="1076342" y="2550520"/>
                  </a:lnTo>
                  <a:lnTo>
                    <a:pt x="1065248" y="2546396"/>
                  </a:lnTo>
                  <a:lnTo>
                    <a:pt x="1053838" y="2542589"/>
                  </a:lnTo>
                  <a:lnTo>
                    <a:pt x="1043378" y="2537830"/>
                  </a:lnTo>
                  <a:lnTo>
                    <a:pt x="1032919" y="2532753"/>
                  </a:lnTo>
                  <a:lnTo>
                    <a:pt x="1022776" y="2527994"/>
                  </a:lnTo>
                  <a:lnTo>
                    <a:pt x="1012951" y="2522284"/>
                  </a:lnTo>
                  <a:lnTo>
                    <a:pt x="1003442" y="2516573"/>
                  </a:lnTo>
                  <a:lnTo>
                    <a:pt x="994251" y="2510227"/>
                  </a:lnTo>
                  <a:lnTo>
                    <a:pt x="985376" y="2503565"/>
                  </a:lnTo>
                  <a:lnTo>
                    <a:pt x="977135" y="2496902"/>
                  </a:lnTo>
                  <a:lnTo>
                    <a:pt x="968894" y="2489605"/>
                  </a:lnTo>
                  <a:lnTo>
                    <a:pt x="961288" y="2482625"/>
                  </a:lnTo>
                  <a:lnTo>
                    <a:pt x="953998" y="2475011"/>
                  </a:lnTo>
                  <a:lnTo>
                    <a:pt x="947342" y="2467079"/>
                  </a:lnTo>
                  <a:lnTo>
                    <a:pt x="941002" y="2458830"/>
                  </a:lnTo>
                  <a:lnTo>
                    <a:pt x="934663" y="2450581"/>
                  </a:lnTo>
                  <a:lnTo>
                    <a:pt x="929592" y="2442015"/>
                  </a:lnTo>
                  <a:lnTo>
                    <a:pt x="924204" y="2433131"/>
                  </a:lnTo>
                  <a:lnTo>
                    <a:pt x="919450" y="2424248"/>
                  </a:lnTo>
                  <a:lnTo>
                    <a:pt x="915646" y="2415047"/>
                  </a:lnTo>
                  <a:lnTo>
                    <a:pt x="911843" y="2405212"/>
                  </a:lnTo>
                  <a:lnTo>
                    <a:pt x="908990" y="2396011"/>
                  </a:lnTo>
                  <a:lnTo>
                    <a:pt x="906455" y="2386176"/>
                  </a:lnTo>
                  <a:lnTo>
                    <a:pt x="904553" y="2376341"/>
                  </a:lnTo>
                  <a:lnTo>
                    <a:pt x="902651" y="2366505"/>
                  </a:lnTo>
                  <a:lnTo>
                    <a:pt x="902017" y="2356353"/>
                  </a:lnTo>
                  <a:lnTo>
                    <a:pt x="901700" y="2345883"/>
                  </a:lnTo>
                  <a:lnTo>
                    <a:pt x="1011683" y="2345883"/>
                  </a:lnTo>
                  <a:lnTo>
                    <a:pt x="1011683" y="2351594"/>
                  </a:lnTo>
                  <a:lnTo>
                    <a:pt x="1012317" y="2357622"/>
                  </a:lnTo>
                  <a:lnTo>
                    <a:pt x="1012951" y="2363015"/>
                  </a:lnTo>
                  <a:lnTo>
                    <a:pt x="1014219" y="2368409"/>
                  </a:lnTo>
                  <a:lnTo>
                    <a:pt x="1015487" y="2374120"/>
                  </a:lnTo>
                  <a:lnTo>
                    <a:pt x="1017071" y="2379196"/>
                  </a:lnTo>
                  <a:lnTo>
                    <a:pt x="1018973" y="2384590"/>
                  </a:lnTo>
                  <a:lnTo>
                    <a:pt x="1020875" y="2389983"/>
                  </a:lnTo>
                  <a:lnTo>
                    <a:pt x="1023727" y="2395059"/>
                  </a:lnTo>
                  <a:lnTo>
                    <a:pt x="1026263" y="2400136"/>
                  </a:lnTo>
                  <a:lnTo>
                    <a:pt x="1028799" y="2404577"/>
                  </a:lnTo>
                  <a:lnTo>
                    <a:pt x="1032285" y="2409654"/>
                  </a:lnTo>
                  <a:lnTo>
                    <a:pt x="1035455" y="2414413"/>
                  </a:lnTo>
                  <a:lnTo>
                    <a:pt x="1039258" y="2418854"/>
                  </a:lnTo>
                  <a:lnTo>
                    <a:pt x="1043062" y="2423296"/>
                  </a:lnTo>
                  <a:lnTo>
                    <a:pt x="1046865" y="2427421"/>
                  </a:lnTo>
                  <a:lnTo>
                    <a:pt x="1051302" y="2431862"/>
                  </a:lnTo>
                  <a:lnTo>
                    <a:pt x="1055423" y="2435670"/>
                  </a:lnTo>
                  <a:lnTo>
                    <a:pt x="1060177" y="2439160"/>
                  </a:lnTo>
                  <a:lnTo>
                    <a:pt x="1065248" y="2443284"/>
                  </a:lnTo>
                  <a:lnTo>
                    <a:pt x="1070003" y="2446457"/>
                  </a:lnTo>
                  <a:lnTo>
                    <a:pt x="1075391" y="2450264"/>
                  </a:lnTo>
                  <a:lnTo>
                    <a:pt x="1080779" y="2453119"/>
                  </a:lnTo>
                  <a:lnTo>
                    <a:pt x="1086167" y="2456292"/>
                  </a:lnTo>
                  <a:lnTo>
                    <a:pt x="1092189" y="2459147"/>
                  </a:lnTo>
                  <a:lnTo>
                    <a:pt x="1097578" y="2461686"/>
                  </a:lnTo>
                  <a:lnTo>
                    <a:pt x="1103917" y="2464224"/>
                  </a:lnTo>
                  <a:lnTo>
                    <a:pt x="1109939" y="2466762"/>
                  </a:lnTo>
                  <a:lnTo>
                    <a:pt x="1116278" y="2468665"/>
                  </a:lnTo>
                  <a:lnTo>
                    <a:pt x="1122617" y="2470569"/>
                  </a:lnTo>
                  <a:lnTo>
                    <a:pt x="1128956" y="2472473"/>
                  </a:lnTo>
                  <a:lnTo>
                    <a:pt x="1135929" y="2474059"/>
                  </a:lnTo>
                  <a:lnTo>
                    <a:pt x="1135929" y="2211044"/>
                  </a:lnTo>
                  <a:lnTo>
                    <a:pt x="1123568" y="2209141"/>
                  </a:lnTo>
                  <a:lnTo>
                    <a:pt x="1111207" y="2206920"/>
                  </a:lnTo>
                  <a:lnTo>
                    <a:pt x="1099479" y="2204699"/>
                  </a:lnTo>
                  <a:lnTo>
                    <a:pt x="1087752" y="2201526"/>
                  </a:lnTo>
                  <a:lnTo>
                    <a:pt x="1076342" y="2198036"/>
                  </a:lnTo>
                  <a:lnTo>
                    <a:pt x="1065248" y="2194546"/>
                  </a:lnTo>
                  <a:lnTo>
                    <a:pt x="1054155" y="2190104"/>
                  </a:lnTo>
                  <a:lnTo>
                    <a:pt x="1043378" y="2185663"/>
                  </a:lnTo>
                  <a:lnTo>
                    <a:pt x="1033236" y="2180904"/>
                  </a:lnTo>
                  <a:lnTo>
                    <a:pt x="1023093" y="2175510"/>
                  </a:lnTo>
                  <a:lnTo>
                    <a:pt x="1012951" y="2170117"/>
                  </a:lnTo>
                  <a:lnTo>
                    <a:pt x="1003759" y="2164089"/>
                  </a:lnTo>
                  <a:lnTo>
                    <a:pt x="994568" y="2157743"/>
                  </a:lnTo>
                  <a:lnTo>
                    <a:pt x="985693" y="2151715"/>
                  </a:lnTo>
                  <a:lnTo>
                    <a:pt x="977452" y="2144735"/>
                  </a:lnTo>
                  <a:lnTo>
                    <a:pt x="969211" y="2137438"/>
                  </a:lnTo>
                  <a:lnTo>
                    <a:pt x="961604" y="2130141"/>
                  </a:lnTo>
                  <a:lnTo>
                    <a:pt x="954631" y="2122527"/>
                  </a:lnTo>
                  <a:lnTo>
                    <a:pt x="947659" y="2114595"/>
                  </a:lnTo>
                  <a:lnTo>
                    <a:pt x="941319" y="2106346"/>
                  </a:lnTo>
                  <a:lnTo>
                    <a:pt x="935297" y="2098097"/>
                  </a:lnTo>
                  <a:lnTo>
                    <a:pt x="929909" y="2089531"/>
                  </a:lnTo>
                  <a:lnTo>
                    <a:pt x="924838" y="2080647"/>
                  </a:lnTo>
                  <a:lnTo>
                    <a:pt x="920084" y="2071764"/>
                  </a:lnTo>
                  <a:lnTo>
                    <a:pt x="915963" y="2062563"/>
                  </a:lnTo>
                  <a:lnTo>
                    <a:pt x="912794" y="2053362"/>
                  </a:lnTo>
                  <a:lnTo>
                    <a:pt x="909307" y="2043844"/>
                  </a:lnTo>
                  <a:lnTo>
                    <a:pt x="907088" y="2034009"/>
                  </a:lnTo>
                  <a:lnTo>
                    <a:pt x="905187" y="2024491"/>
                  </a:lnTo>
                  <a:lnTo>
                    <a:pt x="903285" y="2014021"/>
                  </a:lnTo>
                  <a:lnTo>
                    <a:pt x="902651" y="2004186"/>
                  </a:lnTo>
                  <a:lnTo>
                    <a:pt x="902334" y="1994033"/>
                  </a:lnTo>
                  <a:lnTo>
                    <a:pt x="902651" y="1983563"/>
                  </a:lnTo>
                  <a:lnTo>
                    <a:pt x="903285" y="1973728"/>
                  </a:lnTo>
                  <a:lnTo>
                    <a:pt x="905187" y="1963258"/>
                  </a:lnTo>
                  <a:lnTo>
                    <a:pt x="907088" y="1953740"/>
                  </a:lnTo>
                  <a:lnTo>
                    <a:pt x="909307" y="1943905"/>
                  </a:lnTo>
                  <a:lnTo>
                    <a:pt x="912794" y="1934387"/>
                  </a:lnTo>
                  <a:lnTo>
                    <a:pt x="915963" y="1925186"/>
                  </a:lnTo>
                  <a:lnTo>
                    <a:pt x="920084" y="1915985"/>
                  </a:lnTo>
                  <a:lnTo>
                    <a:pt x="924838" y="1907102"/>
                  </a:lnTo>
                  <a:lnTo>
                    <a:pt x="929909" y="1898218"/>
                  </a:lnTo>
                  <a:lnTo>
                    <a:pt x="935297" y="1889652"/>
                  </a:lnTo>
                  <a:lnTo>
                    <a:pt x="941319" y="1881403"/>
                  </a:lnTo>
                  <a:lnTo>
                    <a:pt x="947659" y="1873154"/>
                  </a:lnTo>
                  <a:lnTo>
                    <a:pt x="954631" y="1865222"/>
                  </a:lnTo>
                  <a:lnTo>
                    <a:pt x="961604" y="1857608"/>
                  </a:lnTo>
                  <a:lnTo>
                    <a:pt x="969211" y="1850311"/>
                  </a:lnTo>
                  <a:lnTo>
                    <a:pt x="977452" y="1843014"/>
                  </a:lnTo>
                  <a:lnTo>
                    <a:pt x="985693" y="1836034"/>
                  </a:lnTo>
                  <a:lnTo>
                    <a:pt x="994568" y="1830006"/>
                  </a:lnTo>
                  <a:lnTo>
                    <a:pt x="1003759" y="1823660"/>
                  </a:lnTo>
                  <a:lnTo>
                    <a:pt x="1012951" y="1817632"/>
                  </a:lnTo>
                  <a:lnTo>
                    <a:pt x="1023093" y="1812239"/>
                  </a:lnTo>
                  <a:lnTo>
                    <a:pt x="1033236" y="1806845"/>
                  </a:lnTo>
                  <a:lnTo>
                    <a:pt x="1043378" y="1802086"/>
                  </a:lnTo>
                  <a:lnTo>
                    <a:pt x="1054155" y="1797644"/>
                  </a:lnTo>
                  <a:lnTo>
                    <a:pt x="1065248" y="1793203"/>
                  </a:lnTo>
                  <a:lnTo>
                    <a:pt x="1076342" y="1789713"/>
                  </a:lnTo>
                  <a:lnTo>
                    <a:pt x="1087752" y="1785906"/>
                  </a:lnTo>
                  <a:lnTo>
                    <a:pt x="1099479" y="1783050"/>
                  </a:lnTo>
                  <a:lnTo>
                    <a:pt x="1111207" y="1780829"/>
                  </a:lnTo>
                  <a:lnTo>
                    <a:pt x="1123568" y="1778608"/>
                  </a:lnTo>
                  <a:lnTo>
                    <a:pt x="1135929" y="1776705"/>
                  </a:lnTo>
                  <a:lnTo>
                    <a:pt x="1135929" y="1741488"/>
                  </a:lnTo>
                  <a:close/>
                  <a:moveTo>
                    <a:pt x="1183323" y="1498000"/>
                  </a:moveTo>
                  <a:lnTo>
                    <a:pt x="1166813" y="1498635"/>
                  </a:lnTo>
                  <a:lnTo>
                    <a:pt x="1150621" y="1498953"/>
                  </a:lnTo>
                  <a:lnTo>
                    <a:pt x="1134111" y="1499588"/>
                  </a:lnTo>
                  <a:lnTo>
                    <a:pt x="1117918" y="1500858"/>
                  </a:lnTo>
                  <a:lnTo>
                    <a:pt x="1101726" y="1502446"/>
                  </a:lnTo>
                  <a:lnTo>
                    <a:pt x="1085533" y="1504351"/>
                  </a:lnTo>
                  <a:lnTo>
                    <a:pt x="1069341" y="1507209"/>
                  </a:lnTo>
                  <a:lnTo>
                    <a:pt x="1053466" y="1509749"/>
                  </a:lnTo>
                  <a:lnTo>
                    <a:pt x="1037273" y="1512925"/>
                  </a:lnTo>
                  <a:lnTo>
                    <a:pt x="1021716" y="1516418"/>
                  </a:lnTo>
                  <a:lnTo>
                    <a:pt x="1005841" y="1520229"/>
                  </a:lnTo>
                  <a:lnTo>
                    <a:pt x="990283" y="1524674"/>
                  </a:lnTo>
                  <a:lnTo>
                    <a:pt x="974726" y="1529120"/>
                  </a:lnTo>
                  <a:lnTo>
                    <a:pt x="959168" y="1534518"/>
                  </a:lnTo>
                  <a:lnTo>
                    <a:pt x="943611" y="1539599"/>
                  </a:lnTo>
                  <a:lnTo>
                    <a:pt x="928688" y="1545633"/>
                  </a:lnTo>
                  <a:lnTo>
                    <a:pt x="913448" y="1551666"/>
                  </a:lnTo>
                  <a:lnTo>
                    <a:pt x="898526" y="1558335"/>
                  </a:lnTo>
                  <a:lnTo>
                    <a:pt x="883603" y="1565003"/>
                  </a:lnTo>
                  <a:lnTo>
                    <a:pt x="869316" y="1572307"/>
                  </a:lnTo>
                  <a:lnTo>
                    <a:pt x="854711" y="1579928"/>
                  </a:lnTo>
                  <a:lnTo>
                    <a:pt x="840106" y="1587867"/>
                  </a:lnTo>
                  <a:lnTo>
                    <a:pt x="826453" y="1596123"/>
                  </a:lnTo>
                  <a:lnTo>
                    <a:pt x="812166" y="1604697"/>
                  </a:lnTo>
                  <a:lnTo>
                    <a:pt x="798513" y="1613906"/>
                  </a:lnTo>
                  <a:lnTo>
                    <a:pt x="785178" y="1623115"/>
                  </a:lnTo>
                  <a:lnTo>
                    <a:pt x="771526" y="1632642"/>
                  </a:lnTo>
                  <a:lnTo>
                    <a:pt x="758191" y="1643121"/>
                  </a:lnTo>
                  <a:lnTo>
                    <a:pt x="745491" y="1653600"/>
                  </a:lnTo>
                  <a:lnTo>
                    <a:pt x="732791" y="1664079"/>
                  </a:lnTo>
                  <a:lnTo>
                    <a:pt x="720408" y="1675193"/>
                  </a:lnTo>
                  <a:lnTo>
                    <a:pt x="708343" y="1686625"/>
                  </a:lnTo>
                  <a:lnTo>
                    <a:pt x="695961" y="1698375"/>
                  </a:lnTo>
                  <a:lnTo>
                    <a:pt x="684531" y="1710442"/>
                  </a:lnTo>
                  <a:lnTo>
                    <a:pt x="672783" y="1723144"/>
                  </a:lnTo>
                  <a:lnTo>
                    <a:pt x="661671" y="1735528"/>
                  </a:lnTo>
                  <a:lnTo>
                    <a:pt x="650876" y="1748865"/>
                  </a:lnTo>
                  <a:lnTo>
                    <a:pt x="640398" y="1762520"/>
                  </a:lnTo>
                  <a:lnTo>
                    <a:pt x="629921" y="1776175"/>
                  </a:lnTo>
                  <a:lnTo>
                    <a:pt x="620078" y="1790464"/>
                  </a:lnTo>
                  <a:lnTo>
                    <a:pt x="610236" y="1804754"/>
                  </a:lnTo>
                  <a:lnTo>
                    <a:pt x="601028" y="1819361"/>
                  </a:lnTo>
                  <a:lnTo>
                    <a:pt x="592138" y="1834286"/>
                  </a:lnTo>
                  <a:lnTo>
                    <a:pt x="583566" y="1849529"/>
                  </a:lnTo>
                  <a:lnTo>
                    <a:pt x="575311" y="1864771"/>
                  </a:lnTo>
                  <a:lnTo>
                    <a:pt x="567373" y="1880014"/>
                  </a:lnTo>
                  <a:lnTo>
                    <a:pt x="560071" y="1895574"/>
                  </a:lnTo>
                  <a:lnTo>
                    <a:pt x="553086" y="1911134"/>
                  </a:lnTo>
                  <a:lnTo>
                    <a:pt x="546736" y="1927011"/>
                  </a:lnTo>
                  <a:lnTo>
                    <a:pt x="541021" y="1942889"/>
                  </a:lnTo>
                  <a:lnTo>
                    <a:pt x="535306" y="1958766"/>
                  </a:lnTo>
                  <a:lnTo>
                    <a:pt x="529908" y="1974644"/>
                  </a:lnTo>
                  <a:lnTo>
                    <a:pt x="525146" y="1990521"/>
                  </a:lnTo>
                  <a:lnTo>
                    <a:pt x="520701" y="2006716"/>
                  </a:lnTo>
                  <a:lnTo>
                    <a:pt x="516891" y="2022912"/>
                  </a:lnTo>
                  <a:lnTo>
                    <a:pt x="513398" y="2039107"/>
                  </a:lnTo>
                  <a:lnTo>
                    <a:pt x="510223" y="2055302"/>
                  </a:lnTo>
                  <a:lnTo>
                    <a:pt x="507683" y="2071497"/>
                  </a:lnTo>
                  <a:lnTo>
                    <a:pt x="505461" y="2088009"/>
                  </a:lnTo>
                  <a:lnTo>
                    <a:pt x="503238" y="2104205"/>
                  </a:lnTo>
                  <a:lnTo>
                    <a:pt x="501651" y="2120717"/>
                  </a:lnTo>
                  <a:lnTo>
                    <a:pt x="500698" y="2136912"/>
                  </a:lnTo>
                  <a:lnTo>
                    <a:pt x="500063" y="2153425"/>
                  </a:lnTo>
                  <a:lnTo>
                    <a:pt x="499746" y="2169938"/>
                  </a:lnTo>
                  <a:lnTo>
                    <a:pt x="499746" y="2185815"/>
                  </a:lnTo>
                  <a:lnTo>
                    <a:pt x="500063" y="2202328"/>
                  </a:lnTo>
                  <a:lnTo>
                    <a:pt x="501016" y="2218523"/>
                  </a:lnTo>
                  <a:lnTo>
                    <a:pt x="502286" y="2234718"/>
                  </a:lnTo>
                  <a:lnTo>
                    <a:pt x="503556" y="2250913"/>
                  </a:lnTo>
                  <a:lnTo>
                    <a:pt x="506096" y="2267108"/>
                  </a:lnTo>
                  <a:lnTo>
                    <a:pt x="508318" y="2283303"/>
                  </a:lnTo>
                  <a:lnTo>
                    <a:pt x="510858" y="2299181"/>
                  </a:lnTo>
                  <a:lnTo>
                    <a:pt x="514351" y="2315376"/>
                  </a:lnTo>
                  <a:lnTo>
                    <a:pt x="517843" y="2331253"/>
                  </a:lnTo>
                  <a:lnTo>
                    <a:pt x="521336" y="2346813"/>
                  </a:lnTo>
                  <a:lnTo>
                    <a:pt x="525781" y="2362373"/>
                  </a:lnTo>
                  <a:lnTo>
                    <a:pt x="530861" y="2377933"/>
                  </a:lnTo>
                  <a:lnTo>
                    <a:pt x="535623" y="2393493"/>
                  </a:lnTo>
                  <a:lnTo>
                    <a:pt x="541021" y="2409053"/>
                  </a:lnTo>
                  <a:lnTo>
                    <a:pt x="546736" y="2424296"/>
                  </a:lnTo>
                  <a:lnTo>
                    <a:pt x="552768" y="2439221"/>
                  </a:lnTo>
                  <a:lnTo>
                    <a:pt x="559436" y="2454146"/>
                  </a:lnTo>
                  <a:lnTo>
                    <a:pt x="566421" y="2469071"/>
                  </a:lnTo>
                  <a:lnTo>
                    <a:pt x="573723" y="2483678"/>
                  </a:lnTo>
                  <a:lnTo>
                    <a:pt x="581343" y="2497968"/>
                  </a:lnTo>
                  <a:lnTo>
                    <a:pt x="588963" y="2512257"/>
                  </a:lnTo>
                  <a:lnTo>
                    <a:pt x="597218" y="2526547"/>
                  </a:lnTo>
                  <a:lnTo>
                    <a:pt x="605791" y="2540519"/>
                  </a:lnTo>
                  <a:lnTo>
                    <a:pt x="615316" y="2554174"/>
                  </a:lnTo>
                  <a:lnTo>
                    <a:pt x="624523" y="2567511"/>
                  </a:lnTo>
                  <a:lnTo>
                    <a:pt x="634366" y="2581166"/>
                  </a:lnTo>
                  <a:lnTo>
                    <a:pt x="644208" y="2594503"/>
                  </a:lnTo>
                  <a:lnTo>
                    <a:pt x="654686" y="2607205"/>
                  </a:lnTo>
                  <a:lnTo>
                    <a:pt x="665163" y="2619907"/>
                  </a:lnTo>
                  <a:lnTo>
                    <a:pt x="676593" y="2632292"/>
                  </a:lnTo>
                  <a:lnTo>
                    <a:pt x="688023" y="2644676"/>
                  </a:lnTo>
                  <a:lnTo>
                    <a:pt x="699771" y="2656426"/>
                  </a:lnTo>
                  <a:lnTo>
                    <a:pt x="711836" y="2668175"/>
                  </a:lnTo>
                  <a:lnTo>
                    <a:pt x="724218" y="2679924"/>
                  </a:lnTo>
                  <a:lnTo>
                    <a:pt x="737236" y="2691039"/>
                  </a:lnTo>
                  <a:lnTo>
                    <a:pt x="749936" y="2701835"/>
                  </a:lnTo>
                  <a:lnTo>
                    <a:pt x="763588" y="2712632"/>
                  </a:lnTo>
                  <a:lnTo>
                    <a:pt x="777558" y="2722794"/>
                  </a:lnTo>
                  <a:lnTo>
                    <a:pt x="791528" y="2732638"/>
                  </a:lnTo>
                  <a:lnTo>
                    <a:pt x="805816" y="2742482"/>
                  </a:lnTo>
                  <a:lnTo>
                    <a:pt x="820738" y="2751691"/>
                  </a:lnTo>
                  <a:lnTo>
                    <a:pt x="835661" y="2760582"/>
                  </a:lnTo>
                  <a:lnTo>
                    <a:pt x="850583" y="2769156"/>
                  </a:lnTo>
                  <a:lnTo>
                    <a:pt x="866141" y="2777412"/>
                  </a:lnTo>
                  <a:lnTo>
                    <a:pt x="881381" y="2785351"/>
                  </a:lnTo>
                  <a:lnTo>
                    <a:pt x="896938" y="2792655"/>
                  </a:lnTo>
                  <a:lnTo>
                    <a:pt x="912496" y="2799641"/>
                  </a:lnTo>
                  <a:lnTo>
                    <a:pt x="928371" y="2805992"/>
                  </a:lnTo>
                  <a:lnTo>
                    <a:pt x="943928" y="2811708"/>
                  </a:lnTo>
                  <a:lnTo>
                    <a:pt x="959803" y="2817424"/>
                  </a:lnTo>
                  <a:lnTo>
                    <a:pt x="975678" y="2822505"/>
                  </a:lnTo>
                  <a:lnTo>
                    <a:pt x="991871" y="2827585"/>
                  </a:lnTo>
                  <a:lnTo>
                    <a:pt x="1008063" y="2832031"/>
                  </a:lnTo>
                  <a:lnTo>
                    <a:pt x="1024256" y="2835842"/>
                  </a:lnTo>
                  <a:lnTo>
                    <a:pt x="1040448" y="2839335"/>
                  </a:lnTo>
                  <a:lnTo>
                    <a:pt x="1056641" y="2842510"/>
                  </a:lnTo>
                  <a:lnTo>
                    <a:pt x="1073151" y="2845051"/>
                  </a:lnTo>
                  <a:lnTo>
                    <a:pt x="1089343" y="2847591"/>
                  </a:lnTo>
                  <a:lnTo>
                    <a:pt x="1105853" y="2849496"/>
                  </a:lnTo>
                  <a:lnTo>
                    <a:pt x="1121728" y="2851084"/>
                  </a:lnTo>
                  <a:lnTo>
                    <a:pt x="1138238" y="2852037"/>
                  </a:lnTo>
                  <a:lnTo>
                    <a:pt x="1154431" y="2852989"/>
                  </a:lnTo>
                  <a:lnTo>
                    <a:pt x="1170941" y="2853307"/>
                  </a:lnTo>
                  <a:lnTo>
                    <a:pt x="1187133" y="2852989"/>
                  </a:lnTo>
                  <a:lnTo>
                    <a:pt x="1203643" y="2852672"/>
                  </a:lnTo>
                  <a:lnTo>
                    <a:pt x="1219836" y="2851719"/>
                  </a:lnTo>
                  <a:lnTo>
                    <a:pt x="1236346" y="2850767"/>
                  </a:lnTo>
                  <a:lnTo>
                    <a:pt x="1252538" y="2849179"/>
                  </a:lnTo>
                  <a:lnTo>
                    <a:pt x="1268731" y="2846956"/>
                  </a:lnTo>
                  <a:lnTo>
                    <a:pt x="1284606" y="2844416"/>
                  </a:lnTo>
                  <a:lnTo>
                    <a:pt x="1300799" y="2841875"/>
                  </a:lnTo>
                  <a:lnTo>
                    <a:pt x="1316356" y="2838382"/>
                  </a:lnTo>
                  <a:lnTo>
                    <a:pt x="1332231" y="2835207"/>
                  </a:lnTo>
                  <a:lnTo>
                    <a:pt x="1348106" y="2831396"/>
                  </a:lnTo>
                  <a:lnTo>
                    <a:pt x="1363981" y="2826950"/>
                  </a:lnTo>
                  <a:lnTo>
                    <a:pt x="1379539" y="2822187"/>
                  </a:lnTo>
                  <a:lnTo>
                    <a:pt x="1395096" y="2817106"/>
                  </a:lnTo>
                  <a:lnTo>
                    <a:pt x="1410336" y="2811708"/>
                  </a:lnTo>
                  <a:lnTo>
                    <a:pt x="1425259" y="2805992"/>
                  </a:lnTo>
                  <a:lnTo>
                    <a:pt x="1440499" y="2799958"/>
                  </a:lnTo>
                  <a:lnTo>
                    <a:pt x="1455421" y="2793290"/>
                  </a:lnTo>
                  <a:lnTo>
                    <a:pt x="1470344" y="2786304"/>
                  </a:lnTo>
                  <a:lnTo>
                    <a:pt x="1484949" y="2779000"/>
                  </a:lnTo>
                  <a:lnTo>
                    <a:pt x="1499554" y="2771379"/>
                  </a:lnTo>
                  <a:lnTo>
                    <a:pt x="1513841" y="2763758"/>
                  </a:lnTo>
                  <a:lnTo>
                    <a:pt x="1527811" y="2755501"/>
                  </a:lnTo>
                  <a:lnTo>
                    <a:pt x="1541781" y="2746927"/>
                  </a:lnTo>
                  <a:lnTo>
                    <a:pt x="1555751" y="2738036"/>
                  </a:lnTo>
                  <a:lnTo>
                    <a:pt x="1569086" y="2728192"/>
                  </a:lnTo>
                  <a:lnTo>
                    <a:pt x="1582421" y="2718665"/>
                  </a:lnTo>
                  <a:lnTo>
                    <a:pt x="1595439" y="2708504"/>
                  </a:lnTo>
                  <a:lnTo>
                    <a:pt x="1608456" y="2698342"/>
                  </a:lnTo>
                  <a:lnTo>
                    <a:pt x="1621156" y="2687545"/>
                  </a:lnTo>
                  <a:lnTo>
                    <a:pt x="1633856" y="2676431"/>
                  </a:lnTo>
                  <a:lnTo>
                    <a:pt x="1645921" y="2664999"/>
                  </a:lnTo>
                  <a:lnTo>
                    <a:pt x="1657986" y="2653250"/>
                  </a:lnTo>
                  <a:lnTo>
                    <a:pt x="1669416" y="2640866"/>
                  </a:lnTo>
                  <a:lnTo>
                    <a:pt x="1681164" y="2628799"/>
                  </a:lnTo>
                  <a:lnTo>
                    <a:pt x="1692276" y="2615779"/>
                  </a:lnTo>
                  <a:lnTo>
                    <a:pt x="1703071" y="2602759"/>
                  </a:lnTo>
                  <a:lnTo>
                    <a:pt x="1713549" y="2589422"/>
                  </a:lnTo>
                  <a:lnTo>
                    <a:pt x="1724026" y="2575450"/>
                  </a:lnTo>
                  <a:lnTo>
                    <a:pt x="1734186" y="2561478"/>
                  </a:lnTo>
                  <a:lnTo>
                    <a:pt x="1743711" y="2546870"/>
                  </a:lnTo>
                  <a:lnTo>
                    <a:pt x="1753236" y="2532263"/>
                  </a:lnTo>
                  <a:lnTo>
                    <a:pt x="1762126" y="2517338"/>
                  </a:lnTo>
                  <a:lnTo>
                    <a:pt x="1770699" y="2502096"/>
                  </a:lnTo>
                  <a:lnTo>
                    <a:pt x="1778954" y="2486853"/>
                  </a:lnTo>
                  <a:lnTo>
                    <a:pt x="1786574" y="2471611"/>
                  </a:lnTo>
                  <a:lnTo>
                    <a:pt x="1793876" y="2456051"/>
                  </a:lnTo>
                  <a:lnTo>
                    <a:pt x="1800861" y="2440173"/>
                  </a:lnTo>
                  <a:lnTo>
                    <a:pt x="1807211" y="2424931"/>
                  </a:lnTo>
                  <a:lnTo>
                    <a:pt x="1813244" y="2409053"/>
                  </a:lnTo>
                  <a:lnTo>
                    <a:pt x="1818959" y="2393176"/>
                  </a:lnTo>
                  <a:lnTo>
                    <a:pt x="1824039" y="2376981"/>
                  </a:lnTo>
                  <a:lnTo>
                    <a:pt x="1828801" y="2361103"/>
                  </a:lnTo>
                  <a:lnTo>
                    <a:pt x="1833246" y="2344908"/>
                  </a:lnTo>
                  <a:lnTo>
                    <a:pt x="1837056" y="2328713"/>
                  </a:lnTo>
                  <a:lnTo>
                    <a:pt x="1840549" y="2312518"/>
                  </a:lnTo>
                  <a:lnTo>
                    <a:pt x="1844041" y="2296005"/>
                  </a:lnTo>
                  <a:lnTo>
                    <a:pt x="1846581" y="2280128"/>
                  </a:lnTo>
                  <a:lnTo>
                    <a:pt x="1848804" y="2263615"/>
                  </a:lnTo>
                  <a:lnTo>
                    <a:pt x="1851026" y="2247420"/>
                  </a:lnTo>
                  <a:lnTo>
                    <a:pt x="1852614" y="2230907"/>
                  </a:lnTo>
                  <a:lnTo>
                    <a:pt x="1853566" y="2214712"/>
                  </a:lnTo>
                  <a:lnTo>
                    <a:pt x="1854201" y="2198200"/>
                  </a:lnTo>
                  <a:lnTo>
                    <a:pt x="1854519" y="2182005"/>
                  </a:lnTo>
                  <a:lnTo>
                    <a:pt x="1854519" y="2165492"/>
                  </a:lnTo>
                  <a:lnTo>
                    <a:pt x="1853884" y="2149297"/>
                  </a:lnTo>
                  <a:lnTo>
                    <a:pt x="1853249" y="2132784"/>
                  </a:lnTo>
                  <a:lnTo>
                    <a:pt x="1851979" y="2116589"/>
                  </a:lnTo>
                  <a:lnTo>
                    <a:pt x="1850391" y="2100394"/>
                  </a:lnTo>
                  <a:lnTo>
                    <a:pt x="1848169" y="2084516"/>
                  </a:lnTo>
                  <a:lnTo>
                    <a:pt x="1845946" y="2068321"/>
                  </a:lnTo>
                  <a:lnTo>
                    <a:pt x="1843089" y="2052444"/>
                  </a:lnTo>
                  <a:lnTo>
                    <a:pt x="1839914" y="2036249"/>
                  </a:lnTo>
                  <a:lnTo>
                    <a:pt x="1836421" y="2020371"/>
                  </a:lnTo>
                  <a:lnTo>
                    <a:pt x="1832294" y="2004494"/>
                  </a:lnTo>
                  <a:lnTo>
                    <a:pt x="1828166" y="1988934"/>
                  </a:lnTo>
                  <a:lnTo>
                    <a:pt x="1823404" y="1973374"/>
                  </a:lnTo>
                  <a:lnTo>
                    <a:pt x="1818641" y="1958131"/>
                  </a:lnTo>
                  <a:lnTo>
                    <a:pt x="1812926" y="1942571"/>
                  </a:lnTo>
                  <a:lnTo>
                    <a:pt x="1807211" y="1927329"/>
                  </a:lnTo>
                  <a:lnTo>
                    <a:pt x="1801179" y="1912086"/>
                  </a:lnTo>
                  <a:lnTo>
                    <a:pt x="1794829" y="1897161"/>
                  </a:lnTo>
                  <a:lnTo>
                    <a:pt x="1787844" y="1882554"/>
                  </a:lnTo>
                  <a:lnTo>
                    <a:pt x="1780541" y="1867947"/>
                  </a:lnTo>
                  <a:lnTo>
                    <a:pt x="1772921" y="1853339"/>
                  </a:lnTo>
                  <a:lnTo>
                    <a:pt x="1764984" y="1839050"/>
                  </a:lnTo>
                  <a:lnTo>
                    <a:pt x="1757046" y="1825077"/>
                  </a:lnTo>
                  <a:lnTo>
                    <a:pt x="1747839" y="1810788"/>
                  </a:lnTo>
                  <a:lnTo>
                    <a:pt x="1738949" y="1797450"/>
                  </a:lnTo>
                  <a:lnTo>
                    <a:pt x="1729741" y="1783478"/>
                  </a:lnTo>
                  <a:lnTo>
                    <a:pt x="1719899" y="1770459"/>
                  </a:lnTo>
                  <a:lnTo>
                    <a:pt x="1710056" y="1757121"/>
                  </a:lnTo>
                  <a:lnTo>
                    <a:pt x="1699579" y="1744102"/>
                  </a:lnTo>
                  <a:lnTo>
                    <a:pt x="1688466" y="1731400"/>
                  </a:lnTo>
                  <a:lnTo>
                    <a:pt x="1677671" y="1719333"/>
                  </a:lnTo>
                  <a:lnTo>
                    <a:pt x="1666241" y="1706948"/>
                  </a:lnTo>
                  <a:lnTo>
                    <a:pt x="1654176" y="1694882"/>
                  </a:lnTo>
                  <a:lnTo>
                    <a:pt x="1642429" y="1683132"/>
                  </a:lnTo>
                  <a:lnTo>
                    <a:pt x="1629729" y="1671700"/>
                  </a:lnTo>
                  <a:lnTo>
                    <a:pt x="1617029" y="1660586"/>
                  </a:lnTo>
                  <a:lnTo>
                    <a:pt x="1603694" y="1649472"/>
                  </a:lnTo>
                  <a:lnTo>
                    <a:pt x="1590676" y="1638993"/>
                  </a:lnTo>
                  <a:lnTo>
                    <a:pt x="1576706" y="1628831"/>
                  </a:lnTo>
                  <a:lnTo>
                    <a:pt x="1562736" y="1618987"/>
                  </a:lnTo>
                  <a:lnTo>
                    <a:pt x="1548131" y="1609143"/>
                  </a:lnTo>
                  <a:lnTo>
                    <a:pt x="1533526" y="1599616"/>
                  </a:lnTo>
                  <a:lnTo>
                    <a:pt x="1518286" y="1590407"/>
                  </a:lnTo>
                  <a:lnTo>
                    <a:pt x="1503364" y="1581833"/>
                  </a:lnTo>
                  <a:lnTo>
                    <a:pt x="1488124" y="1573895"/>
                  </a:lnTo>
                  <a:lnTo>
                    <a:pt x="1472884" y="1565956"/>
                  </a:lnTo>
                  <a:lnTo>
                    <a:pt x="1457326" y="1558970"/>
                  </a:lnTo>
                  <a:lnTo>
                    <a:pt x="1441451" y="1551984"/>
                  </a:lnTo>
                  <a:lnTo>
                    <a:pt x="1425894" y="1545633"/>
                  </a:lnTo>
                  <a:lnTo>
                    <a:pt x="1410336" y="1539282"/>
                  </a:lnTo>
                  <a:lnTo>
                    <a:pt x="1394461" y="1533883"/>
                  </a:lnTo>
                  <a:lnTo>
                    <a:pt x="1378269" y="1528802"/>
                  </a:lnTo>
                  <a:lnTo>
                    <a:pt x="1362393" y="1523722"/>
                  </a:lnTo>
                  <a:lnTo>
                    <a:pt x="1346201" y="1519593"/>
                  </a:lnTo>
                  <a:lnTo>
                    <a:pt x="1330008" y="1515783"/>
                  </a:lnTo>
                  <a:lnTo>
                    <a:pt x="1313816" y="1511972"/>
                  </a:lnTo>
                  <a:lnTo>
                    <a:pt x="1297306" y="1509114"/>
                  </a:lnTo>
                  <a:lnTo>
                    <a:pt x="1281114" y="1505939"/>
                  </a:lnTo>
                  <a:lnTo>
                    <a:pt x="1264604" y="1503716"/>
                  </a:lnTo>
                  <a:lnTo>
                    <a:pt x="1248411" y="1502128"/>
                  </a:lnTo>
                  <a:lnTo>
                    <a:pt x="1231901" y="1500540"/>
                  </a:lnTo>
                  <a:lnTo>
                    <a:pt x="1216026" y="1499588"/>
                  </a:lnTo>
                  <a:lnTo>
                    <a:pt x="1199516" y="1498635"/>
                  </a:lnTo>
                  <a:lnTo>
                    <a:pt x="1183323" y="1498000"/>
                  </a:lnTo>
                  <a:close/>
                  <a:moveTo>
                    <a:pt x="3448610" y="1292740"/>
                  </a:moveTo>
                  <a:lnTo>
                    <a:pt x="3453374" y="1316233"/>
                  </a:lnTo>
                  <a:lnTo>
                    <a:pt x="3457184" y="1339726"/>
                  </a:lnTo>
                  <a:lnTo>
                    <a:pt x="3461313" y="1363536"/>
                  </a:lnTo>
                  <a:lnTo>
                    <a:pt x="3464806" y="1387029"/>
                  </a:lnTo>
                  <a:lnTo>
                    <a:pt x="3468617" y="1410521"/>
                  </a:lnTo>
                  <a:lnTo>
                    <a:pt x="3471475" y="1434332"/>
                  </a:lnTo>
                  <a:lnTo>
                    <a:pt x="3474333" y="1458142"/>
                  </a:lnTo>
                  <a:lnTo>
                    <a:pt x="3477191" y="1482270"/>
                  </a:lnTo>
                  <a:lnTo>
                    <a:pt x="3479414" y="1505763"/>
                  </a:lnTo>
                  <a:lnTo>
                    <a:pt x="3481637" y="1529573"/>
                  </a:lnTo>
                  <a:lnTo>
                    <a:pt x="3483542" y="1553383"/>
                  </a:lnTo>
                  <a:lnTo>
                    <a:pt x="3485130" y="1577511"/>
                  </a:lnTo>
                  <a:lnTo>
                    <a:pt x="3486400" y="1601321"/>
                  </a:lnTo>
                  <a:lnTo>
                    <a:pt x="3487353" y="1625449"/>
                  </a:lnTo>
                  <a:lnTo>
                    <a:pt x="3487988" y="1648942"/>
                  </a:lnTo>
                  <a:lnTo>
                    <a:pt x="3488623" y="1672752"/>
                  </a:lnTo>
                  <a:lnTo>
                    <a:pt x="3760136" y="1672752"/>
                  </a:lnTo>
                  <a:lnTo>
                    <a:pt x="3758549" y="1661641"/>
                  </a:lnTo>
                  <a:lnTo>
                    <a:pt x="3756643" y="1649894"/>
                  </a:lnTo>
                  <a:lnTo>
                    <a:pt x="3754420" y="1638465"/>
                  </a:lnTo>
                  <a:lnTo>
                    <a:pt x="3751245" y="1627354"/>
                  </a:lnTo>
                  <a:lnTo>
                    <a:pt x="3748069" y="1615925"/>
                  </a:lnTo>
                  <a:lnTo>
                    <a:pt x="3744258" y="1604813"/>
                  </a:lnTo>
                  <a:lnTo>
                    <a:pt x="3740448" y="1594019"/>
                  </a:lnTo>
                  <a:lnTo>
                    <a:pt x="3736002" y="1583225"/>
                  </a:lnTo>
                  <a:lnTo>
                    <a:pt x="3731238" y="1572114"/>
                  </a:lnTo>
                  <a:lnTo>
                    <a:pt x="3726158" y="1561320"/>
                  </a:lnTo>
                  <a:lnTo>
                    <a:pt x="3721076" y="1550843"/>
                  </a:lnTo>
                  <a:lnTo>
                    <a:pt x="3715043" y="1540049"/>
                  </a:lnTo>
                  <a:lnTo>
                    <a:pt x="3709009" y="1529890"/>
                  </a:lnTo>
                  <a:lnTo>
                    <a:pt x="3702658" y="1519731"/>
                  </a:lnTo>
                  <a:lnTo>
                    <a:pt x="3696307" y="1509890"/>
                  </a:lnTo>
                  <a:lnTo>
                    <a:pt x="3689321" y="1500048"/>
                  </a:lnTo>
                  <a:lnTo>
                    <a:pt x="3680746" y="1488302"/>
                  </a:lnTo>
                  <a:lnTo>
                    <a:pt x="3671855" y="1476873"/>
                  </a:lnTo>
                  <a:lnTo>
                    <a:pt x="3662646" y="1465761"/>
                  </a:lnTo>
                  <a:lnTo>
                    <a:pt x="3653119" y="1454650"/>
                  </a:lnTo>
                  <a:lnTo>
                    <a:pt x="3642957" y="1443856"/>
                  </a:lnTo>
                  <a:lnTo>
                    <a:pt x="3632795" y="1433379"/>
                  </a:lnTo>
                  <a:lnTo>
                    <a:pt x="3622633" y="1423220"/>
                  </a:lnTo>
                  <a:lnTo>
                    <a:pt x="3612154" y="1412744"/>
                  </a:lnTo>
                  <a:lnTo>
                    <a:pt x="3601039" y="1402902"/>
                  </a:lnTo>
                  <a:lnTo>
                    <a:pt x="3590242" y="1393061"/>
                  </a:lnTo>
                  <a:lnTo>
                    <a:pt x="3578810" y="1383536"/>
                  </a:lnTo>
                  <a:lnTo>
                    <a:pt x="3567378" y="1374330"/>
                  </a:lnTo>
                  <a:lnTo>
                    <a:pt x="3555946" y="1365123"/>
                  </a:lnTo>
                  <a:lnTo>
                    <a:pt x="3544196" y="1356234"/>
                  </a:lnTo>
                  <a:lnTo>
                    <a:pt x="3532128" y="1347345"/>
                  </a:lnTo>
                  <a:lnTo>
                    <a:pt x="3520061" y="1338456"/>
                  </a:lnTo>
                  <a:lnTo>
                    <a:pt x="3502596" y="1326392"/>
                  </a:lnTo>
                  <a:lnTo>
                    <a:pt x="3484812" y="1314963"/>
                  </a:lnTo>
                  <a:lnTo>
                    <a:pt x="3467029" y="1303851"/>
                  </a:lnTo>
                  <a:lnTo>
                    <a:pt x="3448610" y="1292740"/>
                  </a:lnTo>
                  <a:close/>
                  <a:moveTo>
                    <a:pt x="1163321" y="1279525"/>
                  </a:moveTo>
                  <a:lnTo>
                    <a:pt x="1184911" y="1279525"/>
                  </a:lnTo>
                  <a:lnTo>
                    <a:pt x="1206501" y="1279843"/>
                  </a:lnTo>
                  <a:lnTo>
                    <a:pt x="1228408" y="1280795"/>
                  </a:lnTo>
                  <a:lnTo>
                    <a:pt x="1249998" y="1282383"/>
                  </a:lnTo>
                  <a:lnTo>
                    <a:pt x="1271589" y="1284288"/>
                  </a:lnTo>
                  <a:lnTo>
                    <a:pt x="1293179" y="1287146"/>
                  </a:lnTo>
                  <a:lnTo>
                    <a:pt x="1314769" y="1290004"/>
                  </a:lnTo>
                  <a:lnTo>
                    <a:pt x="1336358" y="1293497"/>
                  </a:lnTo>
                  <a:lnTo>
                    <a:pt x="1357631" y="1297625"/>
                  </a:lnTo>
                  <a:lnTo>
                    <a:pt x="1379221" y="1302389"/>
                  </a:lnTo>
                  <a:lnTo>
                    <a:pt x="1400494" y="1307787"/>
                  </a:lnTo>
                  <a:lnTo>
                    <a:pt x="1422084" y="1313503"/>
                  </a:lnTo>
                  <a:lnTo>
                    <a:pt x="1443039" y="1319536"/>
                  </a:lnTo>
                  <a:lnTo>
                    <a:pt x="1464311" y="1326523"/>
                  </a:lnTo>
                  <a:lnTo>
                    <a:pt x="1485266" y="1334144"/>
                  </a:lnTo>
                  <a:lnTo>
                    <a:pt x="1506221" y="1342083"/>
                  </a:lnTo>
                  <a:lnTo>
                    <a:pt x="1526859" y="1350656"/>
                  </a:lnTo>
                  <a:lnTo>
                    <a:pt x="1547814" y="1359548"/>
                  </a:lnTo>
                  <a:lnTo>
                    <a:pt x="1568134" y="1369392"/>
                  </a:lnTo>
                  <a:lnTo>
                    <a:pt x="1588454" y="1379871"/>
                  </a:lnTo>
                  <a:lnTo>
                    <a:pt x="1608456" y="1390350"/>
                  </a:lnTo>
                  <a:lnTo>
                    <a:pt x="1628459" y="1401782"/>
                  </a:lnTo>
                  <a:lnTo>
                    <a:pt x="1648461" y="1413849"/>
                  </a:lnTo>
                  <a:lnTo>
                    <a:pt x="1667829" y="1426234"/>
                  </a:lnTo>
                  <a:lnTo>
                    <a:pt x="1686879" y="1438618"/>
                  </a:lnTo>
                  <a:lnTo>
                    <a:pt x="1705611" y="1451955"/>
                  </a:lnTo>
                  <a:lnTo>
                    <a:pt x="1724026" y="1465927"/>
                  </a:lnTo>
                  <a:lnTo>
                    <a:pt x="1741806" y="1479582"/>
                  </a:lnTo>
                  <a:lnTo>
                    <a:pt x="1759269" y="1494189"/>
                  </a:lnTo>
                  <a:lnTo>
                    <a:pt x="1776096" y="1509114"/>
                  </a:lnTo>
                  <a:lnTo>
                    <a:pt x="1792606" y="1524357"/>
                  </a:lnTo>
                  <a:lnTo>
                    <a:pt x="1808481" y="1539599"/>
                  </a:lnTo>
                  <a:lnTo>
                    <a:pt x="1824039" y="1555159"/>
                  </a:lnTo>
                  <a:lnTo>
                    <a:pt x="1838961" y="1571354"/>
                  </a:lnTo>
                  <a:lnTo>
                    <a:pt x="1853884" y="1587867"/>
                  </a:lnTo>
                  <a:lnTo>
                    <a:pt x="1868171" y="1604697"/>
                  </a:lnTo>
                  <a:lnTo>
                    <a:pt x="1881824" y="1621845"/>
                  </a:lnTo>
                  <a:lnTo>
                    <a:pt x="1895159" y="1639310"/>
                  </a:lnTo>
                  <a:lnTo>
                    <a:pt x="1907859" y="1656775"/>
                  </a:lnTo>
                  <a:lnTo>
                    <a:pt x="1920559" y="1674876"/>
                  </a:lnTo>
                  <a:lnTo>
                    <a:pt x="1932306" y="1692976"/>
                  </a:lnTo>
                  <a:lnTo>
                    <a:pt x="1944054" y="1711712"/>
                  </a:lnTo>
                  <a:lnTo>
                    <a:pt x="1954849" y="1730130"/>
                  </a:lnTo>
                  <a:lnTo>
                    <a:pt x="1965326" y="1749183"/>
                  </a:lnTo>
                  <a:lnTo>
                    <a:pt x="1975169" y="1768236"/>
                  </a:lnTo>
                  <a:lnTo>
                    <a:pt x="1984694" y="1787924"/>
                  </a:lnTo>
                  <a:lnTo>
                    <a:pt x="1994219" y="1807295"/>
                  </a:lnTo>
                  <a:lnTo>
                    <a:pt x="2002791" y="1826983"/>
                  </a:lnTo>
                  <a:lnTo>
                    <a:pt x="2011046" y="1846988"/>
                  </a:lnTo>
                  <a:lnTo>
                    <a:pt x="2018349" y="1866994"/>
                  </a:lnTo>
                  <a:lnTo>
                    <a:pt x="2025334" y="1887317"/>
                  </a:lnTo>
                  <a:lnTo>
                    <a:pt x="2032319" y="1907958"/>
                  </a:lnTo>
                  <a:lnTo>
                    <a:pt x="2038351" y="1928281"/>
                  </a:lnTo>
                  <a:lnTo>
                    <a:pt x="2044066" y="1949240"/>
                  </a:lnTo>
                  <a:lnTo>
                    <a:pt x="2049146" y="1970198"/>
                  </a:lnTo>
                  <a:lnTo>
                    <a:pt x="2054226" y="1991156"/>
                  </a:lnTo>
                  <a:lnTo>
                    <a:pt x="2058036" y="2012115"/>
                  </a:lnTo>
                  <a:lnTo>
                    <a:pt x="2061846" y="2033391"/>
                  </a:lnTo>
                  <a:lnTo>
                    <a:pt x="2065021" y="2054667"/>
                  </a:lnTo>
                  <a:lnTo>
                    <a:pt x="2067561" y="2076260"/>
                  </a:lnTo>
                  <a:lnTo>
                    <a:pt x="2070101" y="2097536"/>
                  </a:lnTo>
                  <a:lnTo>
                    <a:pt x="2071689" y="2119130"/>
                  </a:lnTo>
                  <a:lnTo>
                    <a:pt x="2072641" y="2140405"/>
                  </a:lnTo>
                  <a:lnTo>
                    <a:pt x="2073276" y="2161999"/>
                  </a:lnTo>
                  <a:lnTo>
                    <a:pt x="2073276" y="2183592"/>
                  </a:lnTo>
                  <a:lnTo>
                    <a:pt x="2072959" y="2205503"/>
                  </a:lnTo>
                  <a:lnTo>
                    <a:pt x="2072006" y="2226779"/>
                  </a:lnTo>
                  <a:lnTo>
                    <a:pt x="2070419" y="2248690"/>
                  </a:lnTo>
                  <a:lnTo>
                    <a:pt x="2068196" y="2269966"/>
                  </a:lnTo>
                  <a:lnTo>
                    <a:pt x="2065974" y="2291877"/>
                  </a:lnTo>
                  <a:lnTo>
                    <a:pt x="2062799" y="2313153"/>
                  </a:lnTo>
                  <a:lnTo>
                    <a:pt x="2058989" y="2335064"/>
                  </a:lnTo>
                  <a:lnTo>
                    <a:pt x="2055179" y="2356658"/>
                  </a:lnTo>
                  <a:lnTo>
                    <a:pt x="2050099" y="2377933"/>
                  </a:lnTo>
                  <a:lnTo>
                    <a:pt x="2045336" y="2399527"/>
                  </a:lnTo>
                  <a:lnTo>
                    <a:pt x="2039304" y="2420485"/>
                  </a:lnTo>
                  <a:lnTo>
                    <a:pt x="2032954" y="2442079"/>
                  </a:lnTo>
                  <a:lnTo>
                    <a:pt x="2025969" y="2463037"/>
                  </a:lnTo>
                  <a:lnTo>
                    <a:pt x="2018666" y="2483995"/>
                  </a:lnTo>
                  <a:lnTo>
                    <a:pt x="2010411" y="2504954"/>
                  </a:lnTo>
                  <a:lnTo>
                    <a:pt x="2002474" y="2525912"/>
                  </a:lnTo>
                  <a:lnTo>
                    <a:pt x="1992949" y="2546235"/>
                  </a:lnTo>
                  <a:lnTo>
                    <a:pt x="1983424" y="2566876"/>
                  </a:lnTo>
                  <a:lnTo>
                    <a:pt x="1973264" y="2587199"/>
                  </a:lnTo>
                  <a:lnTo>
                    <a:pt x="1962469" y="2607205"/>
                  </a:lnTo>
                  <a:lnTo>
                    <a:pt x="1951039" y="2627211"/>
                  </a:lnTo>
                  <a:lnTo>
                    <a:pt x="1939291" y="2647217"/>
                  </a:lnTo>
                  <a:lnTo>
                    <a:pt x="1928179" y="2664682"/>
                  </a:lnTo>
                  <a:lnTo>
                    <a:pt x="1916431" y="2681830"/>
                  </a:lnTo>
                  <a:lnTo>
                    <a:pt x="1905001" y="2698660"/>
                  </a:lnTo>
                  <a:lnTo>
                    <a:pt x="1892936" y="2715172"/>
                  </a:lnTo>
                  <a:lnTo>
                    <a:pt x="1880236" y="2731367"/>
                  </a:lnTo>
                  <a:lnTo>
                    <a:pt x="1867854" y="2747245"/>
                  </a:lnTo>
                  <a:lnTo>
                    <a:pt x="1854519" y="2762170"/>
                  </a:lnTo>
                  <a:lnTo>
                    <a:pt x="1841184" y="2777412"/>
                  </a:lnTo>
                  <a:lnTo>
                    <a:pt x="1827849" y="2792337"/>
                  </a:lnTo>
                  <a:lnTo>
                    <a:pt x="1813879" y="2806627"/>
                  </a:lnTo>
                  <a:lnTo>
                    <a:pt x="1799909" y="2820282"/>
                  </a:lnTo>
                  <a:lnTo>
                    <a:pt x="1785304" y="2834254"/>
                  </a:lnTo>
                  <a:lnTo>
                    <a:pt x="1770699" y="2847274"/>
                  </a:lnTo>
                  <a:lnTo>
                    <a:pt x="1755776" y="2860293"/>
                  </a:lnTo>
                  <a:lnTo>
                    <a:pt x="1740854" y="2872678"/>
                  </a:lnTo>
                  <a:lnTo>
                    <a:pt x="1725296" y="2885062"/>
                  </a:lnTo>
                  <a:lnTo>
                    <a:pt x="1709739" y="2896811"/>
                  </a:lnTo>
                  <a:lnTo>
                    <a:pt x="1693864" y="2908243"/>
                  </a:lnTo>
                  <a:lnTo>
                    <a:pt x="1677671" y="2919358"/>
                  </a:lnTo>
                  <a:lnTo>
                    <a:pt x="1661161" y="2929837"/>
                  </a:lnTo>
                  <a:lnTo>
                    <a:pt x="1644969" y="2940316"/>
                  </a:lnTo>
                  <a:lnTo>
                    <a:pt x="1628141" y="2950478"/>
                  </a:lnTo>
                  <a:lnTo>
                    <a:pt x="1611314" y="2960004"/>
                  </a:lnTo>
                  <a:lnTo>
                    <a:pt x="1594169" y="2969213"/>
                  </a:lnTo>
                  <a:lnTo>
                    <a:pt x="1577024" y="2977787"/>
                  </a:lnTo>
                  <a:lnTo>
                    <a:pt x="1559561" y="2986361"/>
                  </a:lnTo>
                  <a:lnTo>
                    <a:pt x="1542099" y="2994300"/>
                  </a:lnTo>
                  <a:lnTo>
                    <a:pt x="1524319" y="3001921"/>
                  </a:lnTo>
                  <a:lnTo>
                    <a:pt x="1506539" y="3008907"/>
                  </a:lnTo>
                  <a:lnTo>
                    <a:pt x="1488441" y="3015893"/>
                  </a:lnTo>
                  <a:lnTo>
                    <a:pt x="1470344" y="3022562"/>
                  </a:lnTo>
                  <a:lnTo>
                    <a:pt x="1451929" y="3028595"/>
                  </a:lnTo>
                  <a:lnTo>
                    <a:pt x="1433514" y="3034311"/>
                  </a:lnTo>
                  <a:lnTo>
                    <a:pt x="1415099" y="3039709"/>
                  </a:lnTo>
                  <a:lnTo>
                    <a:pt x="1396684" y="3044473"/>
                  </a:lnTo>
                  <a:lnTo>
                    <a:pt x="1377951" y="3048918"/>
                  </a:lnTo>
                  <a:lnTo>
                    <a:pt x="1358901" y="3053364"/>
                  </a:lnTo>
                  <a:lnTo>
                    <a:pt x="1340168" y="3056857"/>
                  </a:lnTo>
                  <a:lnTo>
                    <a:pt x="1321119" y="3060033"/>
                  </a:lnTo>
                  <a:lnTo>
                    <a:pt x="1302069" y="3062891"/>
                  </a:lnTo>
                  <a:lnTo>
                    <a:pt x="1282701" y="3065431"/>
                  </a:lnTo>
                  <a:lnTo>
                    <a:pt x="1263651" y="3067336"/>
                  </a:lnTo>
                  <a:lnTo>
                    <a:pt x="1244601" y="3069242"/>
                  </a:lnTo>
                  <a:lnTo>
                    <a:pt x="1225551" y="3070512"/>
                  </a:lnTo>
                  <a:lnTo>
                    <a:pt x="1205866" y="3071464"/>
                  </a:lnTo>
                  <a:lnTo>
                    <a:pt x="1186816" y="3071782"/>
                  </a:lnTo>
                  <a:lnTo>
                    <a:pt x="1167448" y="3071782"/>
                  </a:lnTo>
                  <a:lnTo>
                    <a:pt x="1148081" y="3071464"/>
                  </a:lnTo>
                  <a:lnTo>
                    <a:pt x="1128396" y="3070512"/>
                  </a:lnTo>
                  <a:lnTo>
                    <a:pt x="1109346" y="3069242"/>
                  </a:lnTo>
                  <a:lnTo>
                    <a:pt x="1089978" y="3067336"/>
                  </a:lnTo>
                  <a:lnTo>
                    <a:pt x="1070293" y="3065431"/>
                  </a:lnTo>
                  <a:lnTo>
                    <a:pt x="1051243" y="3062891"/>
                  </a:lnTo>
                  <a:lnTo>
                    <a:pt x="1031876" y="3059715"/>
                  </a:lnTo>
                  <a:lnTo>
                    <a:pt x="1012826" y="3056540"/>
                  </a:lnTo>
                  <a:lnTo>
                    <a:pt x="993141" y="3053046"/>
                  </a:lnTo>
                  <a:lnTo>
                    <a:pt x="974091" y="3048601"/>
                  </a:lnTo>
                  <a:lnTo>
                    <a:pt x="955041" y="3043837"/>
                  </a:lnTo>
                  <a:lnTo>
                    <a:pt x="935673" y="3038757"/>
                  </a:lnTo>
                  <a:lnTo>
                    <a:pt x="916941" y="3033041"/>
                  </a:lnTo>
                  <a:lnTo>
                    <a:pt x="897891" y="3027325"/>
                  </a:lnTo>
                  <a:lnTo>
                    <a:pt x="879158" y="3020656"/>
                  </a:lnTo>
                  <a:lnTo>
                    <a:pt x="860426" y="3013988"/>
                  </a:lnTo>
                  <a:lnTo>
                    <a:pt x="841376" y="3006367"/>
                  </a:lnTo>
                  <a:lnTo>
                    <a:pt x="682626" y="3263900"/>
                  </a:lnTo>
                  <a:lnTo>
                    <a:pt x="424180" y="3104490"/>
                  </a:lnTo>
                  <a:lnTo>
                    <a:pt x="583566" y="2846956"/>
                  </a:lnTo>
                  <a:lnTo>
                    <a:pt x="568326" y="2833619"/>
                  </a:lnTo>
                  <a:lnTo>
                    <a:pt x="553721" y="2819647"/>
                  </a:lnTo>
                  <a:lnTo>
                    <a:pt x="539751" y="2805992"/>
                  </a:lnTo>
                  <a:lnTo>
                    <a:pt x="526098" y="2791702"/>
                  </a:lnTo>
                  <a:lnTo>
                    <a:pt x="512446" y="2777095"/>
                  </a:lnTo>
                  <a:lnTo>
                    <a:pt x="499428" y="2762170"/>
                  </a:lnTo>
                  <a:lnTo>
                    <a:pt x="486411" y="2747245"/>
                  </a:lnTo>
                  <a:lnTo>
                    <a:pt x="474346" y="2732003"/>
                  </a:lnTo>
                  <a:lnTo>
                    <a:pt x="462280" y="2716443"/>
                  </a:lnTo>
                  <a:lnTo>
                    <a:pt x="450533" y="2700565"/>
                  </a:lnTo>
                  <a:lnTo>
                    <a:pt x="439420" y="2684688"/>
                  </a:lnTo>
                  <a:lnTo>
                    <a:pt x="428308" y="2668492"/>
                  </a:lnTo>
                  <a:lnTo>
                    <a:pt x="417830" y="2651980"/>
                  </a:lnTo>
                  <a:lnTo>
                    <a:pt x="407988" y="2635467"/>
                  </a:lnTo>
                  <a:lnTo>
                    <a:pt x="398145" y="2618637"/>
                  </a:lnTo>
                  <a:lnTo>
                    <a:pt x="388620" y="2601489"/>
                  </a:lnTo>
                  <a:lnTo>
                    <a:pt x="379730" y="2584341"/>
                  </a:lnTo>
                  <a:lnTo>
                    <a:pt x="371158" y="2567194"/>
                  </a:lnTo>
                  <a:lnTo>
                    <a:pt x="362903" y="2549728"/>
                  </a:lnTo>
                  <a:lnTo>
                    <a:pt x="354965" y="2531946"/>
                  </a:lnTo>
                  <a:lnTo>
                    <a:pt x="347663" y="2514163"/>
                  </a:lnTo>
                  <a:lnTo>
                    <a:pt x="340360" y="2496380"/>
                  </a:lnTo>
                  <a:lnTo>
                    <a:pt x="333693" y="2478280"/>
                  </a:lnTo>
                  <a:lnTo>
                    <a:pt x="327660" y="2460179"/>
                  </a:lnTo>
                  <a:lnTo>
                    <a:pt x="321628" y="2441761"/>
                  </a:lnTo>
                  <a:lnTo>
                    <a:pt x="315913" y="2423343"/>
                  </a:lnTo>
                  <a:lnTo>
                    <a:pt x="310833" y="2404608"/>
                  </a:lnTo>
                  <a:lnTo>
                    <a:pt x="306070" y="2386190"/>
                  </a:lnTo>
                  <a:lnTo>
                    <a:pt x="301943" y="2367454"/>
                  </a:lnTo>
                  <a:lnTo>
                    <a:pt x="297815" y="2348719"/>
                  </a:lnTo>
                  <a:lnTo>
                    <a:pt x="294323" y="2329348"/>
                  </a:lnTo>
                  <a:lnTo>
                    <a:pt x="291148" y="2310613"/>
                  </a:lnTo>
                  <a:lnTo>
                    <a:pt x="288608" y="2291560"/>
                  </a:lnTo>
                  <a:lnTo>
                    <a:pt x="286385" y="2272507"/>
                  </a:lnTo>
                  <a:lnTo>
                    <a:pt x="284163" y="2253136"/>
                  </a:lnTo>
                  <a:lnTo>
                    <a:pt x="282893" y="2233765"/>
                  </a:lnTo>
                  <a:lnTo>
                    <a:pt x="281623" y="2214712"/>
                  </a:lnTo>
                  <a:lnTo>
                    <a:pt x="280988" y="2195342"/>
                  </a:lnTo>
                  <a:lnTo>
                    <a:pt x="280988" y="2175971"/>
                  </a:lnTo>
                  <a:lnTo>
                    <a:pt x="280988" y="2156600"/>
                  </a:lnTo>
                  <a:lnTo>
                    <a:pt x="281623" y="2137230"/>
                  </a:lnTo>
                  <a:lnTo>
                    <a:pt x="282575" y="2117859"/>
                  </a:lnTo>
                  <a:lnTo>
                    <a:pt x="284163" y="2098489"/>
                  </a:lnTo>
                  <a:lnTo>
                    <a:pt x="286068" y="2079118"/>
                  </a:lnTo>
                  <a:lnTo>
                    <a:pt x="288290" y="2060065"/>
                  </a:lnTo>
                  <a:lnTo>
                    <a:pt x="290830" y="2040377"/>
                  </a:lnTo>
                  <a:lnTo>
                    <a:pt x="294323" y="2021324"/>
                  </a:lnTo>
                  <a:lnTo>
                    <a:pt x="297815" y="2001953"/>
                  </a:lnTo>
                  <a:lnTo>
                    <a:pt x="301943" y="1982900"/>
                  </a:lnTo>
                  <a:lnTo>
                    <a:pt x="306070" y="1963530"/>
                  </a:lnTo>
                  <a:lnTo>
                    <a:pt x="311150" y="1944476"/>
                  </a:lnTo>
                  <a:lnTo>
                    <a:pt x="316230" y="1925423"/>
                  </a:lnTo>
                  <a:lnTo>
                    <a:pt x="322263" y="1906688"/>
                  </a:lnTo>
                  <a:lnTo>
                    <a:pt x="328613" y="1887317"/>
                  </a:lnTo>
                  <a:lnTo>
                    <a:pt x="334963" y="1868582"/>
                  </a:lnTo>
                  <a:lnTo>
                    <a:pt x="341948" y="1849846"/>
                  </a:lnTo>
                  <a:lnTo>
                    <a:pt x="349568" y="1831428"/>
                  </a:lnTo>
                  <a:lnTo>
                    <a:pt x="357505" y="1813010"/>
                  </a:lnTo>
                  <a:lnTo>
                    <a:pt x="366078" y="1794275"/>
                  </a:lnTo>
                  <a:lnTo>
                    <a:pt x="374968" y="1775857"/>
                  </a:lnTo>
                  <a:lnTo>
                    <a:pt x="384175" y="1757757"/>
                  </a:lnTo>
                  <a:lnTo>
                    <a:pt x="393700" y="1739974"/>
                  </a:lnTo>
                  <a:lnTo>
                    <a:pt x="404495" y="1721873"/>
                  </a:lnTo>
                  <a:lnTo>
                    <a:pt x="414973" y="1704408"/>
                  </a:lnTo>
                  <a:lnTo>
                    <a:pt x="427355" y="1684402"/>
                  </a:lnTo>
                  <a:lnTo>
                    <a:pt x="440055" y="1665667"/>
                  </a:lnTo>
                  <a:lnTo>
                    <a:pt x="453390" y="1646931"/>
                  </a:lnTo>
                  <a:lnTo>
                    <a:pt x="467043" y="1628831"/>
                  </a:lnTo>
                  <a:lnTo>
                    <a:pt x="481331" y="1611048"/>
                  </a:lnTo>
                  <a:lnTo>
                    <a:pt x="495301" y="1593583"/>
                  </a:lnTo>
                  <a:lnTo>
                    <a:pt x="510223" y="1576753"/>
                  </a:lnTo>
                  <a:lnTo>
                    <a:pt x="525463" y="1560240"/>
                  </a:lnTo>
                  <a:lnTo>
                    <a:pt x="541021" y="1544045"/>
                  </a:lnTo>
                  <a:lnTo>
                    <a:pt x="556896" y="1528485"/>
                  </a:lnTo>
                  <a:lnTo>
                    <a:pt x="573088" y="1513242"/>
                  </a:lnTo>
                  <a:lnTo>
                    <a:pt x="589598" y="1498953"/>
                  </a:lnTo>
                  <a:lnTo>
                    <a:pt x="606108" y="1484663"/>
                  </a:lnTo>
                  <a:lnTo>
                    <a:pt x="623571" y="1470691"/>
                  </a:lnTo>
                  <a:lnTo>
                    <a:pt x="640716" y="1457671"/>
                  </a:lnTo>
                  <a:lnTo>
                    <a:pt x="658496" y="1444651"/>
                  </a:lnTo>
                  <a:lnTo>
                    <a:pt x="676276" y="1432267"/>
                  </a:lnTo>
                  <a:lnTo>
                    <a:pt x="694373" y="1420200"/>
                  </a:lnTo>
                  <a:lnTo>
                    <a:pt x="712788" y="1408768"/>
                  </a:lnTo>
                  <a:lnTo>
                    <a:pt x="731521" y="1397972"/>
                  </a:lnTo>
                  <a:lnTo>
                    <a:pt x="750571" y="1387175"/>
                  </a:lnTo>
                  <a:lnTo>
                    <a:pt x="769621" y="1377331"/>
                  </a:lnTo>
                  <a:lnTo>
                    <a:pt x="788988" y="1367804"/>
                  </a:lnTo>
                  <a:lnTo>
                    <a:pt x="808673" y="1358595"/>
                  </a:lnTo>
                  <a:lnTo>
                    <a:pt x="828358" y="1350021"/>
                  </a:lnTo>
                  <a:lnTo>
                    <a:pt x="848361" y="1341765"/>
                  </a:lnTo>
                  <a:lnTo>
                    <a:pt x="868363" y="1334144"/>
                  </a:lnTo>
                  <a:lnTo>
                    <a:pt x="889001" y="1326840"/>
                  </a:lnTo>
                  <a:lnTo>
                    <a:pt x="909321" y="1320489"/>
                  </a:lnTo>
                  <a:lnTo>
                    <a:pt x="929958" y="1314456"/>
                  </a:lnTo>
                  <a:lnTo>
                    <a:pt x="950596" y="1308422"/>
                  </a:lnTo>
                  <a:lnTo>
                    <a:pt x="971551" y="1303659"/>
                  </a:lnTo>
                  <a:lnTo>
                    <a:pt x="992506" y="1298578"/>
                  </a:lnTo>
                  <a:lnTo>
                    <a:pt x="1013778" y="1294450"/>
                  </a:lnTo>
                  <a:lnTo>
                    <a:pt x="1034733" y="1290957"/>
                  </a:lnTo>
                  <a:lnTo>
                    <a:pt x="1056006" y="1287781"/>
                  </a:lnTo>
                  <a:lnTo>
                    <a:pt x="1077278" y="1284923"/>
                  </a:lnTo>
                  <a:lnTo>
                    <a:pt x="1098868" y="1282701"/>
                  </a:lnTo>
                  <a:lnTo>
                    <a:pt x="1120141" y="1281113"/>
                  </a:lnTo>
                  <a:lnTo>
                    <a:pt x="1142048" y="1280160"/>
                  </a:lnTo>
                  <a:lnTo>
                    <a:pt x="1163321" y="1279525"/>
                  </a:lnTo>
                  <a:close/>
                  <a:moveTo>
                    <a:pt x="2870652" y="1075590"/>
                  </a:moveTo>
                  <a:lnTo>
                    <a:pt x="2877003" y="1112417"/>
                  </a:lnTo>
                  <a:lnTo>
                    <a:pt x="2883037" y="1149561"/>
                  </a:lnTo>
                  <a:lnTo>
                    <a:pt x="2888435" y="1186705"/>
                  </a:lnTo>
                  <a:lnTo>
                    <a:pt x="2893834" y="1223849"/>
                  </a:lnTo>
                  <a:lnTo>
                    <a:pt x="2898280" y="1261310"/>
                  </a:lnTo>
                  <a:lnTo>
                    <a:pt x="2902725" y="1298454"/>
                  </a:lnTo>
                  <a:lnTo>
                    <a:pt x="2906536" y="1335598"/>
                  </a:lnTo>
                  <a:lnTo>
                    <a:pt x="2910347" y="1373377"/>
                  </a:lnTo>
                  <a:lnTo>
                    <a:pt x="2913205" y="1410521"/>
                  </a:lnTo>
                  <a:lnTo>
                    <a:pt x="2916063" y="1448300"/>
                  </a:lnTo>
                  <a:lnTo>
                    <a:pt x="2918603" y="1485444"/>
                  </a:lnTo>
                  <a:lnTo>
                    <a:pt x="2920509" y="1522906"/>
                  </a:lnTo>
                  <a:lnTo>
                    <a:pt x="2922096" y="1560685"/>
                  </a:lnTo>
                  <a:lnTo>
                    <a:pt x="2923049" y="1597829"/>
                  </a:lnTo>
                  <a:lnTo>
                    <a:pt x="2924002" y="1635608"/>
                  </a:lnTo>
                  <a:lnTo>
                    <a:pt x="2924954" y="1672752"/>
                  </a:lnTo>
                  <a:lnTo>
                    <a:pt x="3418125" y="1672752"/>
                  </a:lnTo>
                  <a:lnTo>
                    <a:pt x="3417490" y="1646085"/>
                  </a:lnTo>
                  <a:lnTo>
                    <a:pt x="3416537" y="1619417"/>
                  </a:lnTo>
                  <a:lnTo>
                    <a:pt x="3414949" y="1592432"/>
                  </a:lnTo>
                  <a:lnTo>
                    <a:pt x="3413361" y="1565447"/>
                  </a:lnTo>
                  <a:lnTo>
                    <a:pt x="3411456" y="1538780"/>
                  </a:lnTo>
                  <a:lnTo>
                    <a:pt x="3409233" y="1512112"/>
                  </a:lnTo>
                  <a:lnTo>
                    <a:pt x="3406375" y="1485127"/>
                  </a:lnTo>
                  <a:lnTo>
                    <a:pt x="3403517" y="1458777"/>
                  </a:lnTo>
                  <a:lnTo>
                    <a:pt x="3400341" y="1432109"/>
                  </a:lnTo>
                  <a:lnTo>
                    <a:pt x="3396213" y="1405442"/>
                  </a:lnTo>
                  <a:lnTo>
                    <a:pt x="3392402" y="1378774"/>
                  </a:lnTo>
                  <a:lnTo>
                    <a:pt x="3387956" y="1352107"/>
                  </a:lnTo>
                  <a:lnTo>
                    <a:pt x="3383193" y="1325757"/>
                  </a:lnTo>
                  <a:lnTo>
                    <a:pt x="3378112" y="1299407"/>
                  </a:lnTo>
                  <a:lnTo>
                    <a:pt x="3372396" y="1273374"/>
                  </a:lnTo>
                  <a:lnTo>
                    <a:pt x="3366998" y="1247024"/>
                  </a:lnTo>
                  <a:lnTo>
                    <a:pt x="3350167" y="1238452"/>
                  </a:lnTo>
                  <a:lnTo>
                    <a:pt x="3333019" y="1230198"/>
                  </a:lnTo>
                  <a:lnTo>
                    <a:pt x="3315870" y="1222261"/>
                  </a:lnTo>
                  <a:lnTo>
                    <a:pt x="3298722" y="1214325"/>
                  </a:lnTo>
                  <a:lnTo>
                    <a:pt x="3281574" y="1206705"/>
                  </a:lnTo>
                  <a:lnTo>
                    <a:pt x="3264108" y="1199086"/>
                  </a:lnTo>
                  <a:lnTo>
                    <a:pt x="3246642" y="1191784"/>
                  </a:lnTo>
                  <a:lnTo>
                    <a:pt x="3228542" y="1184800"/>
                  </a:lnTo>
                  <a:lnTo>
                    <a:pt x="3193292" y="1170831"/>
                  </a:lnTo>
                  <a:lnTo>
                    <a:pt x="3157726" y="1157815"/>
                  </a:lnTo>
                  <a:lnTo>
                    <a:pt x="3121842" y="1145434"/>
                  </a:lnTo>
                  <a:lnTo>
                    <a:pt x="3085957" y="1133687"/>
                  </a:lnTo>
                  <a:lnTo>
                    <a:pt x="3058965" y="1125433"/>
                  </a:lnTo>
                  <a:lnTo>
                    <a:pt x="3032290" y="1117179"/>
                  </a:lnTo>
                  <a:lnTo>
                    <a:pt x="3005615" y="1109559"/>
                  </a:lnTo>
                  <a:lnTo>
                    <a:pt x="2978940" y="1102258"/>
                  </a:lnTo>
                  <a:lnTo>
                    <a:pt x="2951947" y="1094956"/>
                  </a:lnTo>
                  <a:lnTo>
                    <a:pt x="2924954" y="1088289"/>
                  </a:lnTo>
                  <a:lnTo>
                    <a:pt x="2897644" y="1081622"/>
                  </a:lnTo>
                  <a:lnTo>
                    <a:pt x="2870652" y="1075590"/>
                  </a:lnTo>
                  <a:close/>
                  <a:moveTo>
                    <a:pt x="2177737" y="996540"/>
                  </a:moveTo>
                  <a:lnTo>
                    <a:pt x="2177737" y="1672752"/>
                  </a:lnTo>
                  <a:lnTo>
                    <a:pt x="2854139" y="1672752"/>
                  </a:lnTo>
                  <a:lnTo>
                    <a:pt x="2853821" y="1634656"/>
                  </a:lnTo>
                  <a:lnTo>
                    <a:pt x="2852868" y="1595924"/>
                  </a:lnTo>
                  <a:lnTo>
                    <a:pt x="2851281" y="1557510"/>
                  </a:lnTo>
                  <a:lnTo>
                    <a:pt x="2849693" y="1518779"/>
                  </a:lnTo>
                  <a:lnTo>
                    <a:pt x="2847470" y="1480047"/>
                  </a:lnTo>
                  <a:lnTo>
                    <a:pt x="2844930" y="1441634"/>
                  </a:lnTo>
                  <a:lnTo>
                    <a:pt x="2842072" y="1403220"/>
                  </a:lnTo>
                  <a:lnTo>
                    <a:pt x="2838578" y="1364806"/>
                  </a:lnTo>
                  <a:lnTo>
                    <a:pt x="2834768" y="1326392"/>
                  </a:lnTo>
                  <a:lnTo>
                    <a:pt x="2830322" y="1288295"/>
                  </a:lnTo>
                  <a:lnTo>
                    <a:pt x="2825876" y="1249881"/>
                  </a:lnTo>
                  <a:lnTo>
                    <a:pt x="2820478" y="1211785"/>
                  </a:lnTo>
                  <a:lnTo>
                    <a:pt x="2815396" y="1173688"/>
                  </a:lnTo>
                  <a:lnTo>
                    <a:pt x="2809045" y="1135592"/>
                  </a:lnTo>
                  <a:lnTo>
                    <a:pt x="2802694" y="1097496"/>
                  </a:lnTo>
                  <a:lnTo>
                    <a:pt x="2795390" y="1060034"/>
                  </a:lnTo>
                  <a:lnTo>
                    <a:pt x="2757600" y="1052732"/>
                  </a:lnTo>
                  <a:lnTo>
                    <a:pt x="2719176" y="1045748"/>
                  </a:lnTo>
                  <a:lnTo>
                    <a:pt x="2681069" y="1039081"/>
                  </a:lnTo>
                  <a:lnTo>
                    <a:pt x="2642644" y="1033684"/>
                  </a:lnTo>
                  <a:lnTo>
                    <a:pt x="2604219" y="1027969"/>
                  </a:lnTo>
                  <a:lnTo>
                    <a:pt x="2565477" y="1023207"/>
                  </a:lnTo>
                  <a:lnTo>
                    <a:pt x="2526735" y="1018445"/>
                  </a:lnTo>
                  <a:lnTo>
                    <a:pt x="2488310" y="1014636"/>
                  </a:lnTo>
                  <a:lnTo>
                    <a:pt x="2449568" y="1010826"/>
                  </a:lnTo>
                  <a:lnTo>
                    <a:pt x="2410826" y="1007651"/>
                  </a:lnTo>
                  <a:lnTo>
                    <a:pt x="2372083" y="1004477"/>
                  </a:lnTo>
                  <a:lnTo>
                    <a:pt x="2333341" y="1002254"/>
                  </a:lnTo>
                  <a:lnTo>
                    <a:pt x="2294281" y="1000350"/>
                  </a:lnTo>
                  <a:lnTo>
                    <a:pt x="2255221" y="998762"/>
                  </a:lnTo>
                  <a:lnTo>
                    <a:pt x="2216796" y="997810"/>
                  </a:lnTo>
                  <a:lnTo>
                    <a:pt x="2177737" y="996540"/>
                  </a:lnTo>
                  <a:close/>
                  <a:moveTo>
                    <a:pt x="3288878" y="811772"/>
                  </a:moveTo>
                  <a:lnTo>
                    <a:pt x="3299992" y="834947"/>
                  </a:lnTo>
                  <a:lnTo>
                    <a:pt x="3310472" y="858440"/>
                  </a:lnTo>
                  <a:lnTo>
                    <a:pt x="3320952" y="882251"/>
                  </a:lnTo>
                  <a:lnTo>
                    <a:pt x="3331431" y="906061"/>
                  </a:lnTo>
                  <a:lnTo>
                    <a:pt x="3341275" y="929871"/>
                  </a:lnTo>
                  <a:lnTo>
                    <a:pt x="3350802" y="953681"/>
                  </a:lnTo>
                  <a:lnTo>
                    <a:pt x="3360011" y="977809"/>
                  </a:lnTo>
                  <a:lnTo>
                    <a:pt x="3368903" y="1002254"/>
                  </a:lnTo>
                  <a:lnTo>
                    <a:pt x="3377477" y="1026700"/>
                  </a:lnTo>
                  <a:lnTo>
                    <a:pt x="3385734" y="1051145"/>
                  </a:lnTo>
                  <a:lnTo>
                    <a:pt x="3393672" y="1075590"/>
                  </a:lnTo>
                  <a:lnTo>
                    <a:pt x="3401294" y="1100353"/>
                  </a:lnTo>
                  <a:lnTo>
                    <a:pt x="3408598" y="1125115"/>
                  </a:lnTo>
                  <a:lnTo>
                    <a:pt x="3415267" y="1150196"/>
                  </a:lnTo>
                  <a:lnTo>
                    <a:pt x="3421936" y="1174641"/>
                  </a:lnTo>
                  <a:lnTo>
                    <a:pt x="3428286" y="1199721"/>
                  </a:lnTo>
                  <a:lnTo>
                    <a:pt x="3445435" y="1208928"/>
                  </a:lnTo>
                  <a:lnTo>
                    <a:pt x="3462266" y="1218769"/>
                  </a:lnTo>
                  <a:lnTo>
                    <a:pt x="3479096" y="1228611"/>
                  </a:lnTo>
                  <a:lnTo>
                    <a:pt x="3495609" y="1238452"/>
                  </a:lnTo>
                  <a:lnTo>
                    <a:pt x="3512122" y="1248611"/>
                  </a:lnTo>
                  <a:lnTo>
                    <a:pt x="3528636" y="1259088"/>
                  </a:lnTo>
                  <a:lnTo>
                    <a:pt x="3544831" y="1269882"/>
                  </a:lnTo>
                  <a:lnTo>
                    <a:pt x="3561026" y="1280993"/>
                  </a:lnTo>
                  <a:lnTo>
                    <a:pt x="3582620" y="1297184"/>
                  </a:lnTo>
                  <a:lnTo>
                    <a:pt x="3593735" y="1305439"/>
                  </a:lnTo>
                  <a:lnTo>
                    <a:pt x="3604532" y="1314010"/>
                  </a:lnTo>
                  <a:lnTo>
                    <a:pt x="3615012" y="1322582"/>
                  </a:lnTo>
                  <a:lnTo>
                    <a:pt x="3625491" y="1331154"/>
                  </a:lnTo>
                  <a:lnTo>
                    <a:pt x="3636288" y="1340360"/>
                  </a:lnTo>
                  <a:lnTo>
                    <a:pt x="3646450" y="1349567"/>
                  </a:lnTo>
                  <a:lnTo>
                    <a:pt x="3656612" y="1358774"/>
                  </a:lnTo>
                  <a:lnTo>
                    <a:pt x="3666456" y="1368298"/>
                  </a:lnTo>
                  <a:lnTo>
                    <a:pt x="3676301" y="1377822"/>
                  </a:lnTo>
                  <a:lnTo>
                    <a:pt x="3685828" y="1387981"/>
                  </a:lnTo>
                  <a:lnTo>
                    <a:pt x="3695672" y="1398140"/>
                  </a:lnTo>
                  <a:lnTo>
                    <a:pt x="3704881" y="1408299"/>
                  </a:lnTo>
                  <a:lnTo>
                    <a:pt x="3714090" y="1418776"/>
                  </a:lnTo>
                  <a:lnTo>
                    <a:pt x="3722982" y="1429570"/>
                  </a:lnTo>
                  <a:lnTo>
                    <a:pt x="3717901" y="1412426"/>
                  </a:lnTo>
                  <a:lnTo>
                    <a:pt x="3712502" y="1395283"/>
                  </a:lnTo>
                  <a:lnTo>
                    <a:pt x="3706786" y="1378457"/>
                  </a:lnTo>
                  <a:lnTo>
                    <a:pt x="3700753" y="1361314"/>
                  </a:lnTo>
                  <a:lnTo>
                    <a:pt x="3695037" y="1344488"/>
                  </a:lnTo>
                  <a:lnTo>
                    <a:pt x="3688368" y="1327979"/>
                  </a:lnTo>
                  <a:lnTo>
                    <a:pt x="3681382" y="1311471"/>
                  </a:lnTo>
                  <a:lnTo>
                    <a:pt x="3674395" y="1294962"/>
                  </a:lnTo>
                  <a:lnTo>
                    <a:pt x="3667092" y="1278771"/>
                  </a:lnTo>
                  <a:lnTo>
                    <a:pt x="3659470" y="1262580"/>
                  </a:lnTo>
                  <a:lnTo>
                    <a:pt x="3651531" y="1246389"/>
                  </a:lnTo>
                  <a:lnTo>
                    <a:pt x="3643274" y="1230198"/>
                  </a:lnTo>
                  <a:lnTo>
                    <a:pt x="3635018" y="1214325"/>
                  </a:lnTo>
                  <a:lnTo>
                    <a:pt x="3626444" y="1198451"/>
                  </a:lnTo>
                  <a:lnTo>
                    <a:pt x="3617552" y="1182895"/>
                  </a:lnTo>
                  <a:lnTo>
                    <a:pt x="3608343" y="1167657"/>
                  </a:lnTo>
                  <a:lnTo>
                    <a:pt x="3592465" y="1142259"/>
                  </a:lnTo>
                  <a:lnTo>
                    <a:pt x="3575952" y="1117179"/>
                  </a:lnTo>
                  <a:lnTo>
                    <a:pt x="3558804" y="1092416"/>
                  </a:lnTo>
                  <a:lnTo>
                    <a:pt x="3541338" y="1068288"/>
                  </a:lnTo>
                  <a:lnTo>
                    <a:pt x="3522920" y="1044478"/>
                  </a:lnTo>
                  <a:lnTo>
                    <a:pt x="3504183" y="1020985"/>
                  </a:lnTo>
                  <a:lnTo>
                    <a:pt x="3485130" y="998445"/>
                  </a:lnTo>
                  <a:lnTo>
                    <a:pt x="3464806" y="975587"/>
                  </a:lnTo>
                  <a:lnTo>
                    <a:pt x="3444482" y="953364"/>
                  </a:lnTo>
                  <a:lnTo>
                    <a:pt x="3423523" y="932093"/>
                  </a:lnTo>
                  <a:lnTo>
                    <a:pt x="3402247" y="910823"/>
                  </a:lnTo>
                  <a:lnTo>
                    <a:pt x="3380335" y="890187"/>
                  </a:lnTo>
                  <a:lnTo>
                    <a:pt x="3358106" y="869552"/>
                  </a:lnTo>
                  <a:lnTo>
                    <a:pt x="3335242" y="849869"/>
                  </a:lnTo>
                  <a:lnTo>
                    <a:pt x="3312060" y="830820"/>
                  </a:lnTo>
                  <a:lnTo>
                    <a:pt x="3288878" y="811772"/>
                  </a:lnTo>
                  <a:close/>
                  <a:moveTo>
                    <a:pt x="2705203" y="515572"/>
                  </a:moveTo>
                  <a:lnTo>
                    <a:pt x="2716318" y="541287"/>
                  </a:lnTo>
                  <a:lnTo>
                    <a:pt x="2727115" y="567320"/>
                  </a:lnTo>
                  <a:lnTo>
                    <a:pt x="2737594" y="593352"/>
                  </a:lnTo>
                  <a:lnTo>
                    <a:pt x="2747756" y="619385"/>
                  </a:lnTo>
                  <a:lnTo>
                    <a:pt x="2757600" y="645735"/>
                  </a:lnTo>
                  <a:lnTo>
                    <a:pt x="2766810" y="672403"/>
                  </a:lnTo>
                  <a:lnTo>
                    <a:pt x="2776019" y="698753"/>
                  </a:lnTo>
                  <a:lnTo>
                    <a:pt x="2784593" y="725420"/>
                  </a:lnTo>
                  <a:lnTo>
                    <a:pt x="2795073" y="759389"/>
                  </a:lnTo>
                  <a:lnTo>
                    <a:pt x="2804917" y="793359"/>
                  </a:lnTo>
                  <a:lnTo>
                    <a:pt x="2814444" y="827963"/>
                  </a:lnTo>
                  <a:lnTo>
                    <a:pt x="2823653" y="861932"/>
                  </a:lnTo>
                  <a:lnTo>
                    <a:pt x="2832227" y="896537"/>
                  </a:lnTo>
                  <a:lnTo>
                    <a:pt x="2840484" y="930824"/>
                  </a:lnTo>
                  <a:lnTo>
                    <a:pt x="2848105" y="965428"/>
                  </a:lnTo>
                  <a:lnTo>
                    <a:pt x="2855409" y="999715"/>
                  </a:lnTo>
                  <a:lnTo>
                    <a:pt x="2887165" y="1007016"/>
                  </a:lnTo>
                  <a:lnTo>
                    <a:pt x="2918921" y="1014001"/>
                  </a:lnTo>
                  <a:lnTo>
                    <a:pt x="2950677" y="1021938"/>
                  </a:lnTo>
                  <a:lnTo>
                    <a:pt x="2981798" y="1029874"/>
                  </a:lnTo>
                  <a:lnTo>
                    <a:pt x="3013554" y="1038446"/>
                  </a:lnTo>
                  <a:lnTo>
                    <a:pt x="3044992" y="1047335"/>
                  </a:lnTo>
                  <a:lnTo>
                    <a:pt x="3075796" y="1056224"/>
                  </a:lnTo>
                  <a:lnTo>
                    <a:pt x="3107234" y="1066383"/>
                  </a:lnTo>
                  <a:lnTo>
                    <a:pt x="3137402" y="1076225"/>
                  </a:lnTo>
                  <a:lnTo>
                    <a:pt x="3167252" y="1086384"/>
                  </a:lnTo>
                  <a:lnTo>
                    <a:pt x="3197421" y="1096861"/>
                  </a:lnTo>
                  <a:lnTo>
                    <a:pt x="3226954" y="1108290"/>
                  </a:lnTo>
                  <a:lnTo>
                    <a:pt x="3256487" y="1119718"/>
                  </a:lnTo>
                  <a:lnTo>
                    <a:pt x="3286020" y="1131782"/>
                  </a:lnTo>
                  <a:lnTo>
                    <a:pt x="3315235" y="1144481"/>
                  </a:lnTo>
                  <a:lnTo>
                    <a:pt x="3344133" y="1157497"/>
                  </a:lnTo>
                  <a:lnTo>
                    <a:pt x="3335877" y="1128925"/>
                  </a:lnTo>
                  <a:lnTo>
                    <a:pt x="3327303" y="1100353"/>
                  </a:lnTo>
                  <a:lnTo>
                    <a:pt x="3318094" y="1071780"/>
                  </a:lnTo>
                  <a:lnTo>
                    <a:pt x="3308566" y="1043843"/>
                  </a:lnTo>
                  <a:lnTo>
                    <a:pt x="3298722" y="1015588"/>
                  </a:lnTo>
                  <a:lnTo>
                    <a:pt x="3287925" y="987651"/>
                  </a:lnTo>
                  <a:lnTo>
                    <a:pt x="3277446" y="960031"/>
                  </a:lnTo>
                  <a:lnTo>
                    <a:pt x="3266014" y="932411"/>
                  </a:lnTo>
                  <a:lnTo>
                    <a:pt x="3253946" y="905108"/>
                  </a:lnTo>
                  <a:lnTo>
                    <a:pt x="3241879" y="877806"/>
                  </a:lnTo>
                  <a:lnTo>
                    <a:pt x="3229177" y="850821"/>
                  </a:lnTo>
                  <a:lnTo>
                    <a:pt x="3216157" y="824153"/>
                  </a:lnTo>
                  <a:lnTo>
                    <a:pt x="3202502" y="797803"/>
                  </a:lnTo>
                  <a:lnTo>
                    <a:pt x="3188846" y="771771"/>
                  </a:lnTo>
                  <a:lnTo>
                    <a:pt x="3174239" y="745738"/>
                  </a:lnTo>
                  <a:lnTo>
                    <a:pt x="3159314" y="720023"/>
                  </a:lnTo>
                  <a:lnTo>
                    <a:pt x="3132638" y="703515"/>
                  </a:lnTo>
                  <a:lnTo>
                    <a:pt x="3105964" y="687324"/>
                  </a:lnTo>
                  <a:lnTo>
                    <a:pt x="3078971" y="671768"/>
                  </a:lnTo>
                  <a:lnTo>
                    <a:pt x="3051343" y="656846"/>
                  </a:lnTo>
                  <a:lnTo>
                    <a:pt x="3023716" y="642560"/>
                  </a:lnTo>
                  <a:lnTo>
                    <a:pt x="2996088" y="628274"/>
                  </a:lnTo>
                  <a:lnTo>
                    <a:pt x="2967825" y="614623"/>
                  </a:lnTo>
                  <a:lnTo>
                    <a:pt x="2939245" y="601924"/>
                  </a:lnTo>
                  <a:lnTo>
                    <a:pt x="2910982" y="589225"/>
                  </a:lnTo>
                  <a:lnTo>
                    <a:pt x="2881766" y="577479"/>
                  </a:lnTo>
                  <a:lnTo>
                    <a:pt x="2853186" y="566050"/>
                  </a:lnTo>
                  <a:lnTo>
                    <a:pt x="2823970" y="554621"/>
                  </a:lnTo>
                  <a:lnTo>
                    <a:pt x="2794438" y="544144"/>
                  </a:lnTo>
                  <a:lnTo>
                    <a:pt x="2764904" y="533985"/>
                  </a:lnTo>
                  <a:lnTo>
                    <a:pt x="2735054" y="524461"/>
                  </a:lnTo>
                  <a:lnTo>
                    <a:pt x="2705203" y="515572"/>
                  </a:lnTo>
                  <a:close/>
                  <a:moveTo>
                    <a:pt x="2177737" y="433347"/>
                  </a:moveTo>
                  <a:lnTo>
                    <a:pt x="2177737" y="926379"/>
                  </a:lnTo>
                  <a:lnTo>
                    <a:pt x="2215526" y="927014"/>
                  </a:lnTo>
                  <a:lnTo>
                    <a:pt x="2253316" y="927966"/>
                  </a:lnTo>
                  <a:lnTo>
                    <a:pt x="2291423" y="929871"/>
                  </a:lnTo>
                  <a:lnTo>
                    <a:pt x="2329213" y="931458"/>
                  </a:lnTo>
                  <a:lnTo>
                    <a:pt x="2367002" y="933681"/>
                  </a:lnTo>
                  <a:lnTo>
                    <a:pt x="2404792" y="936221"/>
                  </a:lnTo>
                  <a:lnTo>
                    <a:pt x="2442264" y="939395"/>
                  </a:lnTo>
                  <a:lnTo>
                    <a:pt x="2480371" y="942887"/>
                  </a:lnTo>
                  <a:lnTo>
                    <a:pt x="2517843" y="946697"/>
                  </a:lnTo>
                  <a:lnTo>
                    <a:pt x="2555633" y="950824"/>
                  </a:lnTo>
                  <a:lnTo>
                    <a:pt x="2593105" y="955586"/>
                  </a:lnTo>
                  <a:lnTo>
                    <a:pt x="2630894" y="960348"/>
                  </a:lnTo>
                  <a:lnTo>
                    <a:pt x="2668366" y="966063"/>
                  </a:lnTo>
                  <a:lnTo>
                    <a:pt x="2706156" y="972095"/>
                  </a:lnTo>
                  <a:lnTo>
                    <a:pt x="2743310" y="978127"/>
                  </a:lnTo>
                  <a:lnTo>
                    <a:pt x="2780465" y="985111"/>
                  </a:lnTo>
                  <a:lnTo>
                    <a:pt x="2774114" y="955269"/>
                  </a:lnTo>
                  <a:lnTo>
                    <a:pt x="2766810" y="925109"/>
                  </a:lnTo>
                  <a:lnTo>
                    <a:pt x="2759506" y="894949"/>
                  </a:lnTo>
                  <a:lnTo>
                    <a:pt x="2751567" y="865107"/>
                  </a:lnTo>
                  <a:lnTo>
                    <a:pt x="2743628" y="835265"/>
                  </a:lnTo>
                  <a:lnTo>
                    <a:pt x="2735372" y="805740"/>
                  </a:lnTo>
                  <a:lnTo>
                    <a:pt x="2726480" y="776215"/>
                  </a:lnTo>
                  <a:lnTo>
                    <a:pt x="2717270" y="747008"/>
                  </a:lnTo>
                  <a:lnTo>
                    <a:pt x="2706791" y="714309"/>
                  </a:lnTo>
                  <a:lnTo>
                    <a:pt x="2695359" y="681609"/>
                  </a:lnTo>
                  <a:lnTo>
                    <a:pt x="2683609" y="649545"/>
                  </a:lnTo>
                  <a:lnTo>
                    <a:pt x="2671224" y="617163"/>
                  </a:lnTo>
                  <a:lnTo>
                    <a:pt x="2658204" y="585098"/>
                  </a:lnTo>
                  <a:lnTo>
                    <a:pt x="2644549" y="553351"/>
                  </a:lnTo>
                  <a:lnTo>
                    <a:pt x="2630894" y="522239"/>
                  </a:lnTo>
                  <a:lnTo>
                    <a:pt x="2615969" y="491127"/>
                  </a:lnTo>
                  <a:lnTo>
                    <a:pt x="2589294" y="484777"/>
                  </a:lnTo>
                  <a:lnTo>
                    <a:pt x="2562301" y="478746"/>
                  </a:lnTo>
                  <a:lnTo>
                    <a:pt x="2534991" y="473348"/>
                  </a:lnTo>
                  <a:lnTo>
                    <a:pt x="2507681" y="467952"/>
                  </a:lnTo>
                  <a:lnTo>
                    <a:pt x="2480689" y="463189"/>
                  </a:lnTo>
                  <a:lnTo>
                    <a:pt x="2453378" y="458427"/>
                  </a:lnTo>
                  <a:lnTo>
                    <a:pt x="2426068" y="454618"/>
                  </a:lnTo>
                  <a:lnTo>
                    <a:pt x="2398441" y="450491"/>
                  </a:lnTo>
                  <a:lnTo>
                    <a:pt x="2370813" y="447316"/>
                  </a:lnTo>
                  <a:lnTo>
                    <a:pt x="2343503" y="444141"/>
                  </a:lnTo>
                  <a:lnTo>
                    <a:pt x="2315875" y="441284"/>
                  </a:lnTo>
                  <a:lnTo>
                    <a:pt x="2288247" y="439062"/>
                  </a:lnTo>
                  <a:lnTo>
                    <a:pt x="2260620" y="436839"/>
                  </a:lnTo>
                  <a:lnTo>
                    <a:pt x="2232992" y="435570"/>
                  </a:lnTo>
                  <a:lnTo>
                    <a:pt x="2205047" y="434300"/>
                  </a:lnTo>
                  <a:lnTo>
                    <a:pt x="2177737" y="433347"/>
                  </a:lnTo>
                  <a:close/>
                  <a:moveTo>
                    <a:pt x="2107239" y="432712"/>
                  </a:moveTo>
                  <a:lnTo>
                    <a:pt x="2079928" y="433347"/>
                  </a:lnTo>
                  <a:lnTo>
                    <a:pt x="2052618" y="433982"/>
                  </a:lnTo>
                  <a:lnTo>
                    <a:pt x="2025308" y="434935"/>
                  </a:lnTo>
                  <a:lnTo>
                    <a:pt x="1997998" y="436205"/>
                  </a:lnTo>
                  <a:lnTo>
                    <a:pt x="1970688" y="438427"/>
                  </a:lnTo>
                  <a:lnTo>
                    <a:pt x="1943695" y="440332"/>
                  </a:lnTo>
                  <a:lnTo>
                    <a:pt x="1916068" y="442871"/>
                  </a:lnTo>
                  <a:lnTo>
                    <a:pt x="1889075" y="446046"/>
                  </a:lnTo>
                  <a:lnTo>
                    <a:pt x="1861765" y="448903"/>
                  </a:lnTo>
                  <a:lnTo>
                    <a:pt x="1834772" y="452395"/>
                  </a:lnTo>
                  <a:lnTo>
                    <a:pt x="1807462" y="456523"/>
                  </a:lnTo>
                  <a:lnTo>
                    <a:pt x="1780470" y="460650"/>
                  </a:lnTo>
                  <a:lnTo>
                    <a:pt x="1753795" y="465412"/>
                  </a:lnTo>
                  <a:lnTo>
                    <a:pt x="1726802" y="470491"/>
                  </a:lnTo>
                  <a:lnTo>
                    <a:pt x="1700127" y="475888"/>
                  </a:lnTo>
                  <a:lnTo>
                    <a:pt x="1673452" y="481920"/>
                  </a:lnTo>
                  <a:lnTo>
                    <a:pt x="1665513" y="497794"/>
                  </a:lnTo>
                  <a:lnTo>
                    <a:pt x="1657892" y="513985"/>
                  </a:lnTo>
                  <a:lnTo>
                    <a:pt x="1642966" y="546049"/>
                  </a:lnTo>
                  <a:lnTo>
                    <a:pt x="1628994" y="579066"/>
                  </a:lnTo>
                  <a:lnTo>
                    <a:pt x="1615656" y="612083"/>
                  </a:lnTo>
                  <a:lnTo>
                    <a:pt x="1602636" y="645418"/>
                  </a:lnTo>
                  <a:lnTo>
                    <a:pt x="1590251" y="679069"/>
                  </a:lnTo>
                  <a:lnTo>
                    <a:pt x="1578502" y="713039"/>
                  </a:lnTo>
                  <a:lnTo>
                    <a:pt x="1567387" y="747008"/>
                  </a:lnTo>
                  <a:lnTo>
                    <a:pt x="1558496" y="775263"/>
                  </a:lnTo>
                  <a:lnTo>
                    <a:pt x="1549921" y="804153"/>
                  </a:lnTo>
                  <a:lnTo>
                    <a:pt x="1541982" y="832725"/>
                  </a:lnTo>
                  <a:lnTo>
                    <a:pt x="1534043" y="861615"/>
                  </a:lnTo>
                  <a:lnTo>
                    <a:pt x="1526422" y="890505"/>
                  </a:lnTo>
                  <a:lnTo>
                    <a:pt x="1519118" y="919395"/>
                  </a:lnTo>
                  <a:lnTo>
                    <a:pt x="1512449" y="948602"/>
                  </a:lnTo>
                  <a:lnTo>
                    <a:pt x="1505781" y="977492"/>
                  </a:lnTo>
                  <a:lnTo>
                    <a:pt x="1542935" y="970825"/>
                  </a:lnTo>
                  <a:lnTo>
                    <a:pt x="1580407" y="965428"/>
                  </a:lnTo>
                  <a:lnTo>
                    <a:pt x="1617879" y="959713"/>
                  </a:lnTo>
                  <a:lnTo>
                    <a:pt x="1655034" y="954951"/>
                  </a:lnTo>
                  <a:lnTo>
                    <a:pt x="1692823" y="950189"/>
                  </a:lnTo>
                  <a:lnTo>
                    <a:pt x="1730295" y="946062"/>
                  </a:lnTo>
                  <a:lnTo>
                    <a:pt x="1768085" y="942252"/>
                  </a:lnTo>
                  <a:lnTo>
                    <a:pt x="1805557" y="939078"/>
                  </a:lnTo>
                  <a:lnTo>
                    <a:pt x="1843347" y="935903"/>
                  </a:lnTo>
                  <a:lnTo>
                    <a:pt x="1880819" y="933363"/>
                  </a:lnTo>
                  <a:lnTo>
                    <a:pt x="1918608" y="931458"/>
                  </a:lnTo>
                  <a:lnTo>
                    <a:pt x="1956398" y="929554"/>
                  </a:lnTo>
                  <a:lnTo>
                    <a:pt x="1994187" y="927966"/>
                  </a:lnTo>
                  <a:lnTo>
                    <a:pt x="2031659" y="926696"/>
                  </a:lnTo>
                  <a:lnTo>
                    <a:pt x="2069449" y="926061"/>
                  </a:lnTo>
                  <a:lnTo>
                    <a:pt x="2107239" y="925744"/>
                  </a:lnTo>
                  <a:lnTo>
                    <a:pt x="2107239" y="432712"/>
                  </a:lnTo>
                  <a:close/>
                  <a:moveTo>
                    <a:pt x="2763317" y="192705"/>
                  </a:moveTo>
                  <a:lnTo>
                    <a:pt x="2777924" y="202229"/>
                  </a:lnTo>
                  <a:lnTo>
                    <a:pt x="2792214" y="212070"/>
                  </a:lnTo>
                  <a:lnTo>
                    <a:pt x="2806505" y="221912"/>
                  </a:lnTo>
                  <a:lnTo>
                    <a:pt x="2820160" y="232071"/>
                  </a:lnTo>
                  <a:lnTo>
                    <a:pt x="2834132" y="242547"/>
                  </a:lnTo>
                  <a:lnTo>
                    <a:pt x="2847470" y="253024"/>
                  </a:lnTo>
                  <a:lnTo>
                    <a:pt x="2861125" y="263501"/>
                  </a:lnTo>
                  <a:lnTo>
                    <a:pt x="2874780" y="274294"/>
                  </a:lnTo>
                  <a:lnTo>
                    <a:pt x="2887800" y="285723"/>
                  </a:lnTo>
                  <a:lnTo>
                    <a:pt x="2900820" y="296517"/>
                  </a:lnTo>
                  <a:lnTo>
                    <a:pt x="2913840" y="307946"/>
                  </a:lnTo>
                  <a:lnTo>
                    <a:pt x="2926542" y="319693"/>
                  </a:lnTo>
                  <a:lnTo>
                    <a:pt x="2939245" y="331122"/>
                  </a:lnTo>
                  <a:lnTo>
                    <a:pt x="2951947" y="342868"/>
                  </a:lnTo>
                  <a:lnTo>
                    <a:pt x="2964014" y="354932"/>
                  </a:lnTo>
                  <a:lnTo>
                    <a:pt x="2976399" y="366996"/>
                  </a:lnTo>
                  <a:lnTo>
                    <a:pt x="2988466" y="379377"/>
                  </a:lnTo>
                  <a:lnTo>
                    <a:pt x="3000216" y="391441"/>
                  </a:lnTo>
                  <a:lnTo>
                    <a:pt x="3012284" y="404140"/>
                  </a:lnTo>
                  <a:lnTo>
                    <a:pt x="3023716" y="416839"/>
                  </a:lnTo>
                  <a:lnTo>
                    <a:pt x="3046898" y="442236"/>
                  </a:lnTo>
                  <a:lnTo>
                    <a:pt x="3069127" y="468586"/>
                  </a:lnTo>
                  <a:lnTo>
                    <a:pt x="3090721" y="495254"/>
                  </a:lnTo>
                  <a:lnTo>
                    <a:pt x="3111997" y="522556"/>
                  </a:lnTo>
                  <a:lnTo>
                    <a:pt x="3132321" y="549859"/>
                  </a:lnTo>
                  <a:lnTo>
                    <a:pt x="3152010" y="577479"/>
                  </a:lnTo>
                  <a:lnTo>
                    <a:pt x="3167570" y="600337"/>
                  </a:lnTo>
                  <a:lnTo>
                    <a:pt x="3182496" y="623195"/>
                  </a:lnTo>
                  <a:lnTo>
                    <a:pt x="3197421" y="646370"/>
                  </a:lnTo>
                  <a:lnTo>
                    <a:pt x="3211393" y="669863"/>
                  </a:lnTo>
                  <a:lnTo>
                    <a:pt x="3233305" y="684149"/>
                  </a:lnTo>
                  <a:lnTo>
                    <a:pt x="3255216" y="698753"/>
                  </a:lnTo>
                  <a:lnTo>
                    <a:pt x="3270142" y="709547"/>
                  </a:lnTo>
                  <a:lnTo>
                    <a:pt x="3285385" y="720658"/>
                  </a:lnTo>
                  <a:lnTo>
                    <a:pt x="3300628" y="731770"/>
                  </a:lnTo>
                  <a:lnTo>
                    <a:pt x="3315870" y="743198"/>
                  </a:lnTo>
                  <a:lnTo>
                    <a:pt x="3330478" y="754627"/>
                  </a:lnTo>
                  <a:lnTo>
                    <a:pt x="3345086" y="766056"/>
                  </a:lnTo>
                  <a:lnTo>
                    <a:pt x="3359694" y="778120"/>
                  </a:lnTo>
                  <a:lnTo>
                    <a:pt x="3374302" y="790184"/>
                  </a:lnTo>
                  <a:lnTo>
                    <a:pt x="3388592" y="802565"/>
                  </a:lnTo>
                  <a:lnTo>
                    <a:pt x="3402564" y="814947"/>
                  </a:lnTo>
                  <a:lnTo>
                    <a:pt x="3416854" y="827646"/>
                  </a:lnTo>
                  <a:lnTo>
                    <a:pt x="3430510" y="840027"/>
                  </a:lnTo>
                  <a:lnTo>
                    <a:pt x="3444164" y="853361"/>
                  </a:lnTo>
                  <a:lnTo>
                    <a:pt x="3457502" y="866060"/>
                  </a:lnTo>
                  <a:lnTo>
                    <a:pt x="3471157" y="879711"/>
                  </a:lnTo>
                  <a:lnTo>
                    <a:pt x="3484495" y="892727"/>
                  </a:lnTo>
                  <a:lnTo>
                    <a:pt x="3497197" y="906696"/>
                  </a:lnTo>
                  <a:lnTo>
                    <a:pt x="3510217" y="920030"/>
                  </a:lnTo>
                  <a:lnTo>
                    <a:pt x="3522920" y="934316"/>
                  </a:lnTo>
                  <a:lnTo>
                    <a:pt x="3535304" y="948602"/>
                  </a:lnTo>
                  <a:lnTo>
                    <a:pt x="3547689" y="962571"/>
                  </a:lnTo>
                  <a:lnTo>
                    <a:pt x="3559756" y="977174"/>
                  </a:lnTo>
                  <a:lnTo>
                    <a:pt x="3571506" y="991778"/>
                  </a:lnTo>
                  <a:lnTo>
                    <a:pt x="3583256" y="1006699"/>
                  </a:lnTo>
                  <a:lnTo>
                    <a:pt x="3594688" y="1021620"/>
                  </a:lnTo>
                  <a:lnTo>
                    <a:pt x="3605802" y="1036859"/>
                  </a:lnTo>
                  <a:lnTo>
                    <a:pt x="3616917" y="1052097"/>
                  </a:lnTo>
                  <a:lnTo>
                    <a:pt x="3628032" y="1067653"/>
                  </a:lnTo>
                  <a:lnTo>
                    <a:pt x="3638511" y="1083527"/>
                  </a:lnTo>
                  <a:lnTo>
                    <a:pt x="3648673" y="1099400"/>
                  </a:lnTo>
                  <a:lnTo>
                    <a:pt x="3658835" y="1114956"/>
                  </a:lnTo>
                  <a:lnTo>
                    <a:pt x="3668679" y="1131147"/>
                  </a:lnTo>
                  <a:lnTo>
                    <a:pt x="3673760" y="1140037"/>
                  </a:lnTo>
                  <a:lnTo>
                    <a:pt x="3679159" y="1148926"/>
                  </a:lnTo>
                  <a:lnTo>
                    <a:pt x="3688686" y="1167339"/>
                  </a:lnTo>
                  <a:lnTo>
                    <a:pt x="3681064" y="1145434"/>
                  </a:lnTo>
                  <a:lnTo>
                    <a:pt x="3673125" y="1123846"/>
                  </a:lnTo>
                  <a:lnTo>
                    <a:pt x="3664868" y="1102575"/>
                  </a:lnTo>
                  <a:lnTo>
                    <a:pt x="3656294" y="1081305"/>
                  </a:lnTo>
                  <a:lnTo>
                    <a:pt x="3648356" y="1062891"/>
                  </a:lnTo>
                  <a:lnTo>
                    <a:pt x="3640416" y="1044478"/>
                  </a:lnTo>
                  <a:lnTo>
                    <a:pt x="3632160" y="1026065"/>
                  </a:lnTo>
                  <a:lnTo>
                    <a:pt x="3623586" y="1007969"/>
                  </a:lnTo>
                  <a:lnTo>
                    <a:pt x="3615012" y="989873"/>
                  </a:lnTo>
                  <a:lnTo>
                    <a:pt x="3606120" y="972095"/>
                  </a:lnTo>
                  <a:lnTo>
                    <a:pt x="3596911" y="953681"/>
                  </a:lnTo>
                  <a:lnTo>
                    <a:pt x="3587384" y="936221"/>
                  </a:lnTo>
                  <a:lnTo>
                    <a:pt x="3577857" y="918442"/>
                  </a:lnTo>
                  <a:lnTo>
                    <a:pt x="3568330" y="900981"/>
                  </a:lnTo>
                  <a:lnTo>
                    <a:pt x="3557851" y="883520"/>
                  </a:lnTo>
                  <a:lnTo>
                    <a:pt x="3547689" y="866377"/>
                  </a:lnTo>
                  <a:lnTo>
                    <a:pt x="3537210" y="849234"/>
                  </a:lnTo>
                  <a:lnTo>
                    <a:pt x="3526730" y="832090"/>
                  </a:lnTo>
                  <a:lnTo>
                    <a:pt x="3515616" y="815264"/>
                  </a:lnTo>
                  <a:lnTo>
                    <a:pt x="3504818" y="798438"/>
                  </a:lnTo>
                  <a:lnTo>
                    <a:pt x="3493386" y="781612"/>
                  </a:lnTo>
                  <a:lnTo>
                    <a:pt x="3481637" y="765104"/>
                  </a:lnTo>
                  <a:lnTo>
                    <a:pt x="3470204" y="748913"/>
                  </a:lnTo>
                  <a:lnTo>
                    <a:pt x="3458455" y="732722"/>
                  </a:lnTo>
                  <a:lnTo>
                    <a:pt x="3446070" y="716531"/>
                  </a:lnTo>
                  <a:lnTo>
                    <a:pt x="3434003" y="700975"/>
                  </a:lnTo>
                  <a:lnTo>
                    <a:pt x="3421300" y="685101"/>
                  </a:lnTo>
                  <a:lnTo>
                    <a:pt x="3408916" y="669545"/>
                  </a:lnTo>
                  <a:lnTo>
                    <a:pt x="3395896" y="653989"/>
                  </a:lnTo>
                  <a:lnTo>
                    <a:pt x="3382876" y="638433"/>
                  </a:lnTo>
                  <a:lnTo>
                    <a:pt x="3369538" y="623195"/>
                  </a:lnTo>
                  <a:lnTo>
                    <a:pt x="3356518" y="608591"/>
                  </a:lnTo>
                  <a:lnTo>
                    <a:pt x="3342863" y="593670"/>
                  </a:lnTo>
                  <a:lnTo>
                    <a:pt x="3328890" y="579066"/>
                  </a:lnTo>
                  <a:lnTo>
                    <a:pt x="3314918" y="564780"/>
                  </a:lnTo>
                  <a:lnTo>
                    <a:pt x="3300945" y="550176"/>
                  </a:lnTo>
                  <a:lnTo>
                    <a:pt x="3286338" y="536208"/>
                  </a:lnTo>
                  <a:lnTo>
                    <a:pt x="3272047" y="522239"/>
                  </a:lnTo>
                  <a:lnTo>
                    <a:pt x="3257440" y="508588"/>
                  </a:lnTo>
                  <a:lnTo>
                    <a:pt x="3242514" y="494619"/>
                  </a:lnTo>
                  <a:lnTo>
                    <a:pt x="3227589" y="481603"/>
                  </a:lnTo>
                  <a:lnTo>
                    <a:pt x="3212664" y="468269"/>
                  </a:lnTo>
                  <a:lnTo>
                    <a:pt x="3197103" y="455253"/>
                  </a:lnTo>
                  <a:lnTo>
                    <a:pt x="3181860" y="442236"/>
                  </a:lnTo>
                  <a:lnTo>
                    <a:pt x="3165982" y="429855"/>
                  </a:lnTo>
                  <a:lnTo>
                    <a:pt x="3150104" y="417156"/>
                  </a:lnTo>
                  <a:lnTo>
                    <a:pt x="3134226" y="405092"/>
                  </a:lnTo>
                  <a:lnTo>
                    <a:pt x="3118031" y="392711"/>
                  </a:lnTo>
                  <a:lnTo>
                    <a:pt x="3101835" y="380965"/>
                  </a:lnTo>
                  <a:lnTo>
                    <a:pt x="3085957" y="369536"/>
                  </a:lnTo>
                  <a:lnTo>
                    <a:pt x="3069444" y="357789"/>
                  </a:lnTo>
                  <a:lnTo>
                    <a:pt x="3052614" y="346360"/>
                  </a:lnTo>
                  <a:lnTo>
                    <a:pt x="3035783" y="335566"/>
                  </a:lnTo>
                  <a:lnTo>
                    <a:pt x="3018952" y="324455"/>
                  </a:lnTo>
                  <a:lnTo>
                    <a:pt x="3001804" y="313661"/>
                  </a:lnTo>
                  <a:lnTo>
                    <a:pt x="2984656" y="303502"/>
                  </a:lnTo>
                  <a:lnTo>
                    <a:pt x="2967508" y="293343"/>
                  </a:lnTo>
                  <a:lnTo>
                    <a:pt x="2949724" y="282866"/>
                  </a:lnTo>
                  <a:lnTo>
                    <a:pt x="2932258" y="273025"/>
                  </a:lnTo>
                  <a:lnTo>
                    <a:pt x="2914475" y="263501"/>
                  </a:lnTo>
                  <a:lnTo>
                    <a:pt x="2896692" y="254294"/>
                  </a:lnTo>
                  <a:lnTo>
                    <a:pt x="2878908" y="245087"/>
                  </a:lnTo>
                  <a:lnTo>
                    <a:pt x="2861125" y="236198"/>
                  </a:lnTo>
                  <a:lnTo>
                    <a:pt x="2843024" y="227309"/>
                  </a:lnTo>
                  <a:lnTo>
                    <a:pt x="2824606" y="219055"/>
                  </a:lnTo>
                  <a:lnTo>
                    <a:pt x="2806505" y="210483"/>
                  </a:lnTo>
                  <a:lnTo>
                    <a:pt x="2787769" y="202546"/>
                  </a:lnTo>
                  <a:lnTo>
                    <a:pt x="2769350" y="194609"/>
                  </a:lnTo>
                  <a:lnTo>
                    <a:pt x="2766492" y="193657"/>
                  </a:lnTo>
                  <a:lnTo>
                    <a:pt x="2763317" y="192705"/>
                  </a:lnTo>
                  <a:close/>
                  <a:moveTo>
                    <a:pt x="1521341" y="192705"/>
                  </a:moveTo>
                  <a:lnTo>
                    <a:pt x="1518165" y="193657"/>
                  </a:lnTo>
                  <a:lnTo>
                    <a:pt x="1515307" y="194609"/>
                  </a:lnTo>
                  <a:lnTo>
                    <a:pt x="1496889" y="202546"/>
                  </a:lnTo>
                  <a:lnTo>
                    <a:pt x="1478471" y="210483"/>
                  </a:lnTo>
                  <a:lnTo>
                    <a:pt x="1459734" y="219055"/>
                  </a:lnTo>
                  <a:lnTo>
                    <a:pt x="1441634" y="227309"/>
                  </a:lnTo>
                  <a:lnTo>
                    <a:pt x="1423533" y="236198"/>
                  </a:lnTo>
                  <a:lnTo>
                    <a:pt x="1405749" y="245087"/>
                  </a:lnTo>
                  <a:lnTo>
                    <a:pt x="1387966" y="254294"/>
                  </a:lnTo>
                  <a:lnTo>
                    <a:pt x="1370183" y="263501"/>
                  </a:lnTo>
                  <a:lnTo>
                    <a:pt x="1352399" y="273025"/>
                  </a:lnTo>
                  <a:lnTo>
                    <a:pt x="1334934" y="282866"/>
                  </a:lnTo>
                  <a:lnTo>
                    <a:pt x="1317468" y="293343"/>
                  </a:lnTo>
                  <a:lnTo>
                    <a:pt x="1300320" y="303502"/>
                  </a:lnTo>
                  <a:lnTo>
                    <a:pt x="1282854" y="313661"/>
                  </a:lnTo>
                  <a:lnTo>
                    <a:pt x="1265706" y="324455"/>
                  </a:lnTo>
                  <a:lnTo>
                    <a:pt x="1248875" y="335566"/>
                  </a:lnTo>
                  <a:lnTo>
                    <a:pt x="1232044" y="346360"/>
                  </a:lnTo>
                  <a:lnTo>
                    <a:pt x="1215849" y="357789"/>
                  </a:lnTo>
                  <a:lnTo>
                    <a:pt x="1199336" y="369536"/>
                  </a:lnTo>
                  <a:lnTo>
                    <a:pt x="1182822" y="380965"/>
                  </a:lnTo>
                  <a:lnTo>
                    <a:pt x="1166627" y="392711"/>
                  </a:lnTo>
                  <a:lnTo>
                    <a:pt x="1150431" y="405092"/>
                  </a:lnTo>
                  <a:lnTo>
                    <a:pt x="1134553" y="417156"/>
                  </a:lnTo>
                  <a:lnTo>
                    <a:pt x="1118675" y="429855"/>
                  </a:lnTo>
                  <a:lnTo>
                    <a:pt x="1103115" y="442236"/>
                  </a:lnTo>
                  <a:lnTo>
                    <a:pt x="1087555" y="455253"/>
                  </a:lnTo>
                  <a:lnTo>
                    <a:pt x="1072312" y="468269"/>
                  </a:lnTo>
                  <a:lnTo>
                    <a:pt x="1057386" y="481603"/>
                  </a:lnTo>
                  <a:lnTo>
                    <a:pt x="1042144" y="494619"/>
                  </a:lnTo>
                  <a:lnTo>
                    <a:pt x="1027218" y="508588"/>
                  </a:lnTo>
                  <a:lnTo>
                    <a:pt x="1012928" y="522239"/>
                  </a:lnTo>
                  <a:lnTo>
                    <a:pt x="998320" y="536208"/>
                  </a:lnTo>
                  <a:lnTo>
                    <a:pt x="984030" y="550176"/>
                  </a:lnTo>
                  <a:lnTo>
                    <a:pt x="971328" y="562875"/>
                  </a:lnTo>
                  <a:lnTo>
                    <a:pt x="958625" y="575891"/>
                  </a:lnTo>
                  <a:lnTo>
                    <a:pt x="946558" y="588908"/>
                  </a:lnTo>
                  <a:lnTo>
                    <a:pt x="934173" y="602242"/>
                  </a:lnTo>
                  <a:lnTo>
                    <a:pt x="922106" y="615575"/>
                  </a:lnTo>
                  <a:lnTo>
                    <a:pt x="910039" y="628909"/>
                  </a:lnTo>
                  <a:lnTo>
                    <a:pt x="898289" y="642560"/>
                  </a:lnTo>
                  <a:lnTo>
                    <a:pt x="886857" y="656212"/>
                  </a:lnTo>
                  <a:lnTo>
                    <a:pt x="875107" y="670180"/>
                  </a:lnTo>
                  <a:lnTo>
                    <a:pt x="863993" y="684149"/>
                  </a:lnTo>
                  <a:lnTo>
                    <a:pt x="841763" y="712404"/>
                  </a:lnTo>
                  <a:lnTo>
                    <a:pt x="820487" y="740976"/>
                  </a:lnTo>
                  <a:lnTo>
                    <a:pt x="799210" y="770501"/>
                  </a:lnTo>
                  <a:lnTo>
                    <a:pt x="779204" y="800026"/>
                  </a:lnTo>
                  <a:lnTo>
                    <a:pt x="759515" y="830185"/>
                  </a:lnTo>
                  <a:lnTo>
                    <a:pt x="740462" y="860663"/>
                  </a:lnTo>
                  <a:lnTo>
                    <a:pt x="722361" y="891457"/>
                  </a:lnTo>
                  <a:lnTo>
                    <a:pt x="704578" y="922887"/>
                  </a:lnTo>
                  <a:lnTo>
                    <a:pt x="687747" y="954316"/>
                  </a:lnTo>
                  <a:lnTo>
                    <a:pt x="671551" y="986698"/>
                  </a:lnTo>
                  <a:lnTo>
                    <a:pt x="655991" y="1019080"/>
                  </a:lnTo>
                  <a:lnTo>
                    <a:pt x="673774" y="995905"/>
                  </a:lnTo>
                  <a:lnTo>
                    <a:pt x="692510" y="973365"/>
                  </a:lnTo>
                  <a:lnTo>
                    <a:pt x="711246" y="950824"/>
                  </a:lnTo>
                  <a:lnTo>
                    <a:pt x="730618" y="928919"/>
                  </a:lnTo>
                  <a:lnTo>
                    <a:pt x="750624" y="907648"/>
                  </a:lnTo>
                  <a:lnTo>
                    <a:pt x="770630" y="886378"/>
                  </a:lnTo>
                  <a:lnTo>
                    <a:pt x="791271" y="865742"/>
                  </a:lnTo>
                  <a:lnTo>
                    <a:pt x="812230" y="845741"/>
                  </a:lnTo>
                  <a:lnTo>
                    <a:pt x="833507" y="825741"/>
                  </a:lnTo>
                  <a:lnTo>
                    <a:pt x="855418" y="806375"/>
                  </a:lnTo>
                  <a:lnTo>
                    <a:pt x="877648" y="787327"/>
                  </a:lnTo>
                  <a:lnTo>
                    <a:pt x="900194" y="768914"/>
                  </a:lnTo>
                  <a:lnTo>
                    <a:pt x="923059" y="750500"/>
                  </a:lnTo>
                  <a:lnTo>
                    <a:pt x="946241" y="732722"/>
                  </a:lnTo>
                  <a:lnTo>
                    <a:pt x="969422" y="715579"/>
                  </a:lnTo>
                  <a:lnTo>
                    <a:pt x="993239" y="698753"/>
                  </a:lnTo>
                  <a:lnTo>
                    <a:pt x="1018327" y="681609"/>
                  </a:lnTo>
                  <a:lnTo>
                    <a:pt x="1043731" y="665101"/>
                  </a:lnTo>
                  <a:lnTo>
                    <a:pt x="1069454" y="648910"/>
                  </a:lnTo>
                  <a:lnTo>
                    <a:pt x="1095494" y="633354"/>
                  </a:lnTo>
                  <a:lnTo>
                    <a:pt x="1113594" y="605416"/>
                  </a:lnTo>
                  <a:lnTo>
                    <a:pt x="1132648" y="577479"/>
                  </a:lnTo>
                  <a:lnTo>
                    <a:pt x="1152337" y="549859"/>
                  </a:lnTo>
                  <a:lnTo>
                    <a:pt x="1172661" y="522556"/>
                  </a:lnTo>
                  <a:lnTo>
                    <a:pt x="1193937" y="495254"/>
                  </a:lnTo>
                  <a:lnTo>
                    <a:pt x="1215849" y="468586"/>
                  </a:lnTo>
                  <a:lnTo>
                    <a:pt x="1238078" y="442236"/>
                  </a:lnTo>
                  <a:lnTo>
                    <a:pt x="1260942" y="416839"/>
                  </a:lnTo>
                  <a:lnTo>
                    <a:pt x="1272374" y="404140"/>
                  </a:lnTo>
                  <a:lnTo>
                    <a:pt x="1284442" y="391441"/>
                  </a:lnTo>
                  <a:lnTo>
                    <a:pt x="1296191" y="379377"/>
                  </a:lnTo>
                  <a:lnTo>
                    <a:pt x="1308259" y="366996"/>
                  </a:lnTo>
                  <a:lnTo>
                    <a:pt x="1320643" y="354932"/>
                  </a:lnTo>
                  <a:lnTo>
                    <a:pt x="1332711" y="342868"/>
                  </a:lnTo>
                  <a:lnTo>
                    <a:pt x="1345413" y="331122"/>
                  </a:lnTo>
                  <a:lnTo>
                    <a:pt x="1358115" y="319693"/>
                  </a:lnTo>
                  <a:lnTo>
                    <a:pt x="1371135" y="307946"/>
                  </a:lnTo>
                  <a:lnTo>
                    <a:pt x="1383838" y="296517"/>
                  </a:lnTo>
                  <a:lnTo>
                    <a:pt x="1397175" y="285723"/>
                  </a:lnTo>
                  <a:lnTo>
                    <a:pt x="1410513" y="274294"/>
                  </a:lnTo>
                  <a:lnTo>
                    <a:pt x="1423533" y="263501"/>
                  </a:lnTo>
                  <a:lnTo>
                    <a:pt x="1437188" y="253024"/>
                  </a:lnTo>
                  <a:lnTo>
                    <a:pt x="1450843" y="242547"/>
                  </a:lnTo>
                  <a:lnTo>
                    <a:pt x="1464815" y="232071"/>
                  </a:lnTo>
                  <a:lnTo>
                    <a:pt x="1478788" y="221912"/>
                  </a:lnTo>
                  <a:lnTo>
                    <a:pt x="1492761" y="212070"/>
                  </a:lnTo>
                  <a:lnTo>
                    <a:pt x="1507051" y="202229"/>
                  </a:lnTo>
                  <a:lnTo>
                    <a:pt x="1521341" y="192705"/>
                  </a:lnTo>
                  <a:close/>
                  <a:moveTo>
                    <a:pt x="2420987" y="110162"/>
                  </a:moveTo>
                  <a:lnTo>
                    <a:pt x="2431784" y="119051"/>
                  </a:lnTo>
                  <a:lnTo>
                    <a:pt x="2442264" y="127941"/>
                  </a:lnTo>
                  <a:lnTo>
                    <a:pt x="2452743" y="137147"/>
                  </a:lnTo>
                  <a:lnTo>
                    <a:pt x="2462588" y="146671"/>
                  </a:lnTo>
                  <a:lnTo>
                    <a:pt x="2472432" y="156196"/>
                  </a:lnTo>
                  <a:lnTo>
                    <a:pt x="2482276" y="166355"/>
                  </a:lnTo>
                  <a:lnTo>
                    <a:pt x="2491803" y="176514"/>
                  </a:lnTo>
                  <a:lnTo>
                    <a:pt x="2501012" y="186355"/>
                  </a:lnTo>
                  <a:lnTo>
                    <a:pt x="2510539" y="196514"/>
                  </a:lnTo>
                  <a:lnTo>
                    <a:pt x="2519431" y="206991"/>
                  </a:lnTo>
                  <a:lnTo>
                    <a:pt x="2528322" y="217785"/>
                  </a:lnTo>
                  <a:lnTo>
                    <a:pt x="2536897" y="228261"/>
                  </a:lnTo>
                  <a:lnTo>
                    <a:pt x="2545471" y="239055"/>
                  </a:lnTo>
                  <a:lnTo>
                    <a:pt x="2553727" y="249849"/>
                  </a:lnTo>
                  <a:lnTo>
                    <a:pt x="2569923" y="272072"/>
                  </a:lnTo>
                  <a:lnTo>
                    <a:pt x="2582943" y="291120"/>
                  </a:lnTo>
                  <a:lnTo>
                    <a:pt x="2595963" y="310804"/>
                  </a:lnTo>
                  <a:lnTo>
                    <a:pt x="2608030" y="330169"/>
                  </a:lnTo>
                  <a:lnTo>
                    <a:pt x="2620415" y="349852"/>
                  </a:lnTo>
                  <a:lnTo>
                    <a:pt x="2631847" y="370171"/>
                  </a:lnTo>
                  <a:lnTo>
                    <a:pt x="2643279" y="390171"/>
                  </a:lnTo>
                  <a:lnTo>
                    <a:pt x="2654394" y="410489"/>
                  </a:lnTo>
                  <a:lnTo>
                    <a:pt x="2665191" y="431442"/>
                  </a:lnTo>
                  <a:lnTo>
                    <a:pt x="2691548" y="438427"/>
                  </a:lnTo>
                  <a:lnTo>
                    <a:pt x="2717906" y="446046"/>
                  </a:lnTo>
                  <a:lnTo>
                    <a:pt x="2743946" y="453348"/>
                  </a:lnTo>
                  <a:lnTo>
                    <a:pt x="2769986" y="461602"/>
                  </a:lnTo>
                  <a:lnTo>
                    <a:pt x="2796025" y="470174"/>
                  </a:lnTo>
                  <a:lnTo>
                    <a:pt x="2822065" y="479063"/>
                  </a:lnTo>
                  <a:lnTo>
                    <a:pt x="2847788" y="488587"/>
                  </a:lnTo>
                  <a:lnTo>
                    <a:pt x="2873192" y="498111"/>
                  </a:lnTo>
                  <a:lnTo>
                    <a:pt x="2898597" y="508270"/>
                  </a:lnTo>
                  <a:lnTo>
                    <a:pt x="2924002" y="518429"/>
                  </a:lnTo>
                  <a:lnTo>
                    <a:pt x="2949089" y="529223"/>
                  </a:lnTo>
                  <a:lnTo>
                    <a:pt x="2974176" y="540652"/>
                  </a:lnTo>
                  <a:lnTo>
                    <a:pt x="2999264" y="551764"/>
                  </a:lnTo>
                  <a:lnTo>
                    <a:pt x="3023716" y="563510"/>
                  </a:lnTo>
                  <a:lnTo>
                    <a:pt x="3048485" y="575891"/>
                  </a:lnTo>
                  <a:lnTo>
                    <a:pt x="3072620" y="588590"/>
                  </a:lnTo>
                  <a:lnTo>
                    <a:pt x="3052614" y="561605"/>
                  </a:lnTo>
                  <a:lnTo>
                    <a:pt x="3031654" y="534938"/>
                  </a:lnTo>
                  <a:lnTo>
                    <a:pt x="3010696" y="508905"/>
                  </a:lnTo>
                  <a:lnTo>
                    <a:pt x="2988784" y="483508"/>
                  </a:lnTo>
                  <a:lnTo>
                    <a:pt x="2966237" y="458427"/>
                  </a:lnTo>
                  <a:lnTo>
                    <a:pt x="2954805" y="446364"/>
                  </a:lnTo>
                  <a:lnTo>
                    <a:pt x="2943373" y="433982"/>
                  </a:lnTo>
                  <a:lnTo>
                    <a:pt x="2931306" y="421918"/>
                  </a:lnTo>
                  <a:lnTo>
                    <a:pt x="2919556" y="409854"/>
                  </a:lnTo>
                  <a:lnTo>
                    <a:pt x="2907489" y="398426"/>
                  </a:lnTo>
                  <a:lnTo>
                    <a:pt x="2895422" y="386997"/>
                  </a:lnTo>
                  <a:lnTo>
                    <a:pt x="2883354" y="375250"/>
                  </a:lnTo>
                  <a:lnTo>
                    <a:pt x="2870970" y="364139"/>
                  </a:lnTo>
                  <a:lnTo>
                    <a:pt x="2858584" y="353027"/>
                  </a:lnTo>
                  <a:lnTo>
                    <a:pt x="2845565" y="341916"/>
                  </a:lnTo>
                  <a:lnTo>
                    <a:pt x="2832862" y="331122"/>
                  </a:lnTo>
                  <a:lnTo>
                    <a:pt x="2819842" y="320645"/>
                  </a:lnTo>
                  <a:lnTo>
                    <a:pt x="2806822" y="310169"/>
                  </a:lnTo>
                  <a:lnTo>
                    <a:pt x="2793485" y="299692"/>
                  </a:lnTo>
                  <a:lnTo>
                    <a:pt x="2780147" y="289851"/>
                  </a:lnTo>
                  <a:lnTo>
                    <a:pt x="2766810" y="280009"/>
                  </a:lnTo>
                  <a:lnTo>
                    <a:pt x="2753155" y="270167"/>
                  </a:lnTo>
                  <a:lnTo>
                    <a:pt x="2739500" y="260643"/>
                  </a:lnTo>
                  <a:lnTo>
                    <a:pt x="2725527" y="251437"/>
                  </a:lnTo>
                  <a:lnTo>
                    <a:pt x="2711237" y="242230"/>
                  </a:lnTo>
                  <a:lnTo>
                    <a:pt x="2697582" y="233023"/>
                  </a:lnTo>
                  <a:lnTo>
                    <a:pt x="2682974" y="224452"/>
                  </a:lnTo>
                  <a:lnTo>
                    <a:pt x="2667731" y="215245"/>
                  </a:lnTo>
                  <a:lnTo>
                    <a:pt x="2651853" y="206356"/>
                  </a:lnTo>
                  <a:lnTo>
                    <a:pt x="2636293" y="197784"/>
                  </a:lnTo>
                  <a:lnTo>
                    <a:pt x="2620732" y="189212"/>
                  </a:lnTo>
                  <a:lnTo>
                    <a:pt x="2604537" y="180958"/>
                  </a:lnTo>
                  <a:lnTo>
                    <a:pt x="2588341" y="173339"/>
                  </a:lnTo>
                  <a:lnTo>
                    <a:pt x="2572146" y="166037"/>
                  </a:lnTo>
                  <a:lnTo>
                    <a:pt x="2555633" y="158418"/>
                  </a:lnTo>
                  <a:lnTo>
                    <a:pt x="2539437" y="151433"/>
                  </a:lnTo>
                  <a:lnTo>
                    <a:pt x="2522606" y="144767"/>
                  </a:lnTo>
                  <a:lnTo>
                    <a:pt x="2506093" y="138100"/>
                  </a:lnTo>
                  <a:lnTo>
                    <a:pt x="2489263" y="132068"/>
                  </a:lnTo>
                  <a:lnTo>
                    <a:pt x="2472114" y="126036"/>
                  </a:lnTo>
                  <a:lnTo>
                    <a:pt x="2455284" y="120321"/>
                  </a:lnTo>
                  <a:lnTo>
                    <a:pt x="2438136" y="115242"/>
                  </a:lnTo>
                  <a:lnTo>
                    <a:pt x="2420987" y="110162"/>
                  </a:lnTo>
                  <a:close/>
                  <a:moveTo>
                    <a:pt x="1863670" y="109845"/>
                  </a:moveTo>
                  <a:lnTo>
                    <a:pt x="1846522" y="114924"/>
                  </a:lnTo>
                  <a:lnTo>
                    <a:pt x="1829691" y="120321"/>
                  </a:lnTo>
                  <a:lnTo>
                    <a:pt x="1812543" y="126036"/>
                  </a:lnTo>
                  <a:lnTo>
                    <a:pt x="1795713" y="132068"/>
                  </a:lnTo>
                  <a:lnTo>
                    <a:pt x="1778882" y="138100"/>
                  </a:lnTo>
                  <a:lnTo>
                    <a:pt x="1762051" y="144449"/>
                  </a:lnTo>
                  <a:lnTo>
                    <a:pt x="1745538" y="151433"/>
                  </a:lnTo>
                  <a:lnTo>
                    <a:pt x="1729025" y="158418"/>
                  </a:lnTo>
                  <a:lnTo>
                    <a:pt x="1712512" y="166037"/>
                  </a:lnTo>
                  <a:lnTo>
                    <a:pt x="1696316" y="173339"/>
                  </a:lnTo>
                  <a:lnTo>
                    <a:pt x="1680121" y="180958"/>
                  </a:lnTo>
                  <a:lnTo>
                    <a:pt x="1664560" y="189212"/>
                  </a:lnTo>
                  <a:lnTo>
                    <a:pt x="1648682" y="197784"/>
                  </a:lnTo>
                  <a:lnTo>
                    <a:pt x="1632804" y="206356"/>
                  </a:lnTo>
                  <a:lnTo>
                    <a:pt x="1617244" y="215245"/>
                  </a:lnTo>
                  <a:lnTo>
                    <a:pt x="1601684" y="224452"/>
                  </a:lnTo>
                  <a:lnTo>
                    <a:pt x="1588346" y="232388"/>
                  </a:lnTo>
                  <a:lnTo>
                    <a:pt x="1575009" y="240960"/>
                  </a:lnTo>
                  <a:lnTo>
                    <a:pt x="1561989" y="249214"/>
                  </a:lnTo>
                  <a:lnTo>
                    <a:pt x="1548969" y="258104"/>
                  </a:lnTo>
                  <a:lnTo>
                    <a:pt x="1535949" y="266675"/>
                  </a:lnTo>
                  <a:lnTo>
                    <a:pt x="1523246" y="276199"/>
                  </a:lnTo>
                  <a:lnTo>
                    <a:pt x="1510544" y="285088"/>
                  </a:lnTo>
                  <a:lnTo>
                    <a:pt x="1498159" y="294295"/>
                  </a:lnTo>
                  <a:lnTo>
                    <a:pt x="1473390" y="313343"/>
                  </a:lnTo>
                  <a:lnTo>
                    <a:pt x="1449255" y="333027"/>
                  </a:lnTo>
                  <a:lnTo>
                    <a:pt x="1425438" y="353662"/>
                  </a:lnTo>
                  <a:lnTo>
                    <a:pt x="1402256" y="374298"/>
                  </a:lnTo>
                  <a:lnTo>
                    <a:pt x="1379392" y="395886"/>
                  </a:lnTo>
                  <a:lnTo>
                    <a:pt x="1356845" y="417791"/>
                  </a:lnTo>
                  <a:lnTo>
                    <a:pt x="1335251" y="440332"/>
                  </a:lnTo>
                  <a:lnTo>
                    <a:pt x="1313657" y="463189"/>
                  </a:lnTo>
                  <a:lnTo>
                    <a:pt x="1293016" y="486365"/>
                  </a:lnTo>
                  <a:lnTo>
                    <a:pt x="1272374" y="510493"/>
                  </a:lnTo>
                  <a:lnTo>
                    <a:pt x="1252686" y="534938"/>
                  </a:lnTo>
                  <a:lnTo>
                    <a:pt x="1233314" y="559701"/>
                  </a:lnTo>
                  <a:lnTo>
                    <a:pt x="1256814" y="548589"/>
                  </a:lnTo>
                  <a:lnTo>
                    <a:pt x="1280313" y="537478"/>
                  </a:lnTo>
                  <a:lnTo>
                    <a:pt x="1304448" y="527001"/>
                  </a:lnTo>
                  <a:lnTo>
                    <a:pt x="1328265" y="516842"/>
                  </a:lnTo>
                  <a:lnTo>
                    <a:pt x="1352717" y="507000"/>
                  </a:lnTo>
                  <a:lnTo>
                    <a:pt x="1376851" y="497476"/>
                  </a:lnTo>
                  <a:lnTo>
                    <a:pt x="1400986" y="488270"/>
                  </a:lnTo>
                  <a:lnTo>
                    <a:pt x="1425438" y="479698"/>
                  </a:lnTo>
                  <a:lnTo>
                    <a:pt x="1450208" y="470809"/>
                  </a:lnTo>
                  <a:lnTo>
                    <a:pt x="1474977" y="462872"/>
                  </a:lnTo>
                  <a:lnTo>
                    <a:pt x="1499747" y="454935"/>
                  </a:lnTo>
                  <a:lnTo>
                    <a:pt x="1524834" y="447316"/>
                  </a:lnTo>
                  <a:lnTo>
                    <a:pt x="1549921" y="440014"/>
                  </a:lnTo>
                  <a:lnTo>
                    <a:pt x="1575009" y="433347"/>
                  </a:lnTo>
                  <a:lnTo>
                    <a:pt x="1600096" y="426680"/>
                  </a:lnTo>
                  <a:lnTo>
                    <a:pt x="1625501" y="420649"/>
                  </a:lnTo>
                  <a:lnTo>
                    <a:pt x="1635663" y="401283"/>
                  </a:lnTo>
                  <a:lnTo>
                    <a:pt x="1645824" y="382235"/>
                  </a:lnTo>
                  <a:lnTo>
                    <a:pt x="1656939" y="363504"/>
                  </a:lnTo>
                  <a:lnTo>
                    <a:pt x="1667736" y="345091"/>
                  </a:lnTo>
                  <a:lnTo>
                    <a:pt x="1678851" y="326360"/>
                  </a:lnTo>
                  <a:lnTo>
                    <a:pt x="1690918" y="307946"/>
                  </a:lnTo>
                  <a:lnTo>
                    <a:pt x="1702668" y="289851"/>
                  </a:lnTo>
                  <a:lnTo>
                    <a:pt x="1715370" y="272072"/>
                  </a:lnTo>
                  <a:lnTo>
                    <a:pt x="1731248" y="249849"/>
                  </a:lnTo>
                  <a:lnTo>
                    <a:pt x="1747761" y="228261"/>
                  </a:lnTo>
                  <a:lnTo>
                    <a:pt x="1756653" y="217785"/>
                  </a:lnTo>
                  <a:lnTo>
                    <a:pt x="1765227" y="206991"/>
                  </a:lnTo>
                  <a:lnTo>
                    <a:pt x="1774436" y="196514"/>
                  </a:lnTo>
                  <a:lnTo>
                    <a:pt x="1783645" y="186355"/>
                  </a:lnTo>
                  <a:lnTo>
                    <a:pt x="1793172" y="176196"/>
                  </a:lnTo>
                  <a:lnTo>
                    <a:pt x="1802381" y="166355"/>
                  </a:lnTo>
                  <a:lnTo>
                    <a:pt x="1812226" y="156196"/>
                  </a:lnTo>
                  <a:lnTo>
                    <a:pt x="1822070" y="146671"/>
                  </a:lnTo>
                  <a:lnTo>
                    <a:pt x="1832232" y="137147"/>
                  </a:lnTo>
                  <a:lnTo>
                    <a:pt x="1842711" y="127941"/>
                  </a:lnTo>
                  <a:lnTo>
                    <a:pt x="1853191" y="118734"/>
                  </a:lnTo>
                  <a:lnTo>
                    <a:pt x="1863670" y="109845"/>
                  </a:lnTo>
                  <a:close/>
                  <a:moveTo>
                    <a:pt x="2177737" y="72701"/>
                  </a:moveTo>
                  <a:lnTo>
                    <a:pt x="2177737" y="362869"/>
                  </a:lnTo>
                  <a:lnTo>
                    <a:pt x="2202506" y="363821"/>
                  </a:lnTo>
                  <a:lnTo>
                    <a:pt x="2227276" y="364774"/>
                  </a:lnTo>
                  <a:lnTo>
                    <a:pt x="2252363" y="366043"/>
                  </a:lnTo>
                  <a:lnTo>
                    <a:pt x="2277133" y="367313"/>
                  </a:lnTo>
                  <a:lnTo>
                    <a:pt x="2301902" y="369536"/>
                  </a:lnTo>
                  <a:lnTo>
                    <a:pt x="2326672" y="371758"/>
                  </a:lnTo>
                  <a:lnTo>
                    <a:pt x="2351442" y="373980"/>
                  </a:lnTo>
                  <a:lnTo>
                    <a:pt x="2376212" y="376520"/>
                  </a:lnTo>
                  <a:lnTo>
                    <a:pt x="2400981" y="379695"/>
                  </a:lnTo>
                  <a:lnTo>
                    <a:pt x="2425751" y="382869"/>
                  </a:lnTo>
                  <a:lnTo>
                    <a:pt x="2450203" y="386679"/>
                  </a:lnTo>
                  <a:lnTo>
                    <a:pt x="2474972" y="390489"/>
                  </a:lnTo>
                  <a:lnTo>
                    <a:pt x="2499425" y="394933"/>
                  </a:lnTo>
                  <a:lnTo>
                    <a:pt x="2523877" y="399060"/>
                  </a:lnTo>
                  <a:lnTo>
                    <a:pt x="2548329" y="404140"/>
                  </a:lnTo>
                  <a:lnTo>
                    <a:pt x="2572781" y="408902"/>
                  </a:lnTo>
                  <a:lnTo>
                    <a:pt x="2558491" y="384139"/>
                  </a:lnTo>
                  <a:lnTo>
                    <a:pt x="2543565" y="360012"/>
                  </a:lnTo>
                  <a:lnTo>
                    <a:pt x="2528322" y="336201"/>
                  </a:lnTo>
                  <a:lnTo>
                    <a:pt x="2512127" y="312708"/>
                  </a:lnTo>
                  <a:lnTo>
                    <a:pt x="2503553" y="300645"/>
                  </a:lnTo>
                  <a:lnTo>
                    <a:pt x="2494661" y="288898"/>
                  </a:lnTo>
                  <a:lnTo>
                    <a:pt x="2485770" y="277152"/>
                  </a:lnTo>
                  <a:lnTo>
                    <a:pt x="2476560" y="265405"/>
                  </a:lnTo>
                  <a:lnTo>
                    <a:pt x="2466716" y="253976"/>
                  </a:lnTo>
                  <a:lnTo>
                    <a:pt x="2457189" y="242865"/>
                  </a:lnTo>
                  <a:lnTo>
                    <a:pt x="2447662" y="231753"/>
                  </a:lnTo>
                  <a:lnTo>
                    <a:pt x="2437818" y="220959"/>
                  </a:lnTo>
                  <a:lnTo>
                    <a:pt x="2427656" y="210483"/>
                  </a:lnTo>
                  <a:lnTo>
                    <a:pt x="2416859" y="200006"/>
                  </a:lnTo>
                  <a:lnTo>
                    <a:pt x="2406380" y="189847"/>
                  </a:lnTo>
                  <a:lnTo>
                    <a:pt x="2395900" y="180006"/>
                  </a:lnTo>
                  <a:lnTo>
                    <a:pt x="2385103" y="170482"/>
                  </a:lnTo>
                  <a:lnTo>
                    <a:pt x="2373671" y="161275"/>
                  </a:lnTo>
                  <a:lnTo>
                    <a:pt x="2362239" y="152386"/>
                  </a:lnTo>
                  <a:lnTo>
                    <a:pt x="2350807" y="143814"/>
                  </a:lnTo>
                  <a:lnTo>
                    <a:pt x="2340645" y="136830"/>
                  </a:lnTo>
                  <a:lnTo>
                    <a:pt x="2330800" y="130163"/>
                  </a:lnTo>
                  <a:lnTo>
                    <a:pt x="2320638" y="123814"/>
                  </a:lnTo>
                  <a:lnTo>
                    <a:pt x="2310477" y="117782"/>
                  </a:lnTo>
                  <a:lnTo>
                    <a:pt x="2299997" y="112067"/>
                  </a:lnTo>
                  <a:lnTo>
                    <a:pt x="2289200" y="106670"/>
                  </a:lnTo>
                  <a:lnTo>
                    <a:pt x="2278403" y="101591"/>
                  </a:lnTo>
                  <a:lnTo>
                    <a:pt x="2267924" y="96829"/>
                  </a:lnTo>
                  <a:lnTo>
                    <a:pt x="2256809" y="92384"/>
                  </a:lnTo>
                  <a:lnTo>
                    <a:pt x="2245694" y="88257"/>
                  </a:lnTo>
                  <a:lnTo>
                    <a:pt x="2234580" y="84765"/>
                  </a:lnTo>
                  <a:lnTo>
                    <a:pt x="2223465" y="81590"/>
                  </a:lnTo>
                  <a:lnTo>
                    <a:pt x="2212033" y="78733"/>
                  </a:lnTo>
                  <a:lnTo>
                    <a:pt x="2200601" y="76193"/>
                  </a:lnTo>
                  <a:lnTo>
                    <a:pt x="2189487" y="74288"/>
                  </a:lnTo>
                  <a:lnTo>
                    <a:pt x="2177737" y="72701"/>
                  </a:lnTo>
                  <a:close/>
                  <a:moveTo>
                    <a:pt x="2107239" y="72701"/>
                  </a:moveTo>
                  <a:lnTo>
                    <a:pt x="2095806" y="74288"/>
                  </a:lnTo>
                  <a:lnTo>
                    <a:pt x="2084057" y="76193"/>
                  </a:lnTo>
                  <a:lnTo>
                    <a:pt x="2072942" y="78733"/>
                  </a:lnTo>
                  <a:lnTo>
                    <a:pt x="2061192" y="81590"/>
                  </a:lnTo>
                  <a:lnTo>
                    <a:pt x="2050078" y="84765"/>
                  </a:lnTo>
                  <a:lnTo>
                    <a:pt x="2039281" y="88257"/>
                  </a:lnTo>
                  <a:lnTo>
                    <a:pt x="2028166" y="92384"/>
                  </a:lnTo>
                  <a:lnTo>
                    <a:pt x="2017052" y="96829"/>
                  </a:lnTo>
                  <a:lnTo>
                    <a:pt x="2006255" y="101591"/>
                  </a:lnTo>
                  <a:lnTo>
                    <a:pt x="1995775" y="106670"/>
                  </a:lnTo>
                  <a:lnTo>
                    <a:pt x="1984661" y="112067"/>
                  </a:lnTo>
                  <a:lnTo>
                    <a:pt x="1974499" y="117782"/>
                  </a:lnTo>
                  <a:lnTo>
                    <a:pt x="1964019" y="123814"/>
                  </a:lnTo>
                  <a:lnTo>
                    <a:pt x="1954175" y="130163"/>
                  </a:lnTo>
                  <a:lnTo>
                    <a:pt x="1944013" y="136830"/>
                  </a:lnTo>
                  <a:lnTo>
                    <a:pt x="1933851" y="143814"/>
                  </a:lnTo>
                  <a:lnTo>
                    <a:pt x="1922419" y="152386"/>
                  </a:lnTo>
                  <a:lnTo>
                    <a:pt x="1911304" y="161275"/>
                  </a:lnTo>
                  <a:lnTo>
                    <a:pt x="1899872" y="170482"/>
                  </a:lnTo>
                  <a:lnTo>
                    <a:pt x="1889075" y="180006"/>
                  </a:lnTo>
                  <a:lnTo>
                    <a:pt x="1878278" y="189847"/>
                  </a:lnTo>
                  <a:lnTo>
                    <a:pt x="1867799" y="200006"/>
                  </a:lnTo>
                  <a:lnTo>
                    <a:pt x="1857319" y="210483"/>
                  </a:lnTo>
                  <a:lnTo>
                    <a:pt x="1847157" y="220959"/>
                  </a:lnTo>
                  <a:lnTo>
                    <a:pt x="1837313" y="231753"/>
                  </a:lnTo>
                  <a:lnTo>
                    <a:pt x="1827469" y="242865"/>
                  </a:lnTo>
                  <a:lnTo>
                    <a:pt x="1817942" y="253976"/>
                  </a:lnTo>
                  <a:lnTo>
                    <a:pt x="1808733" y="265405"/>
                  </a:lnTo>
                  <a:lnTo>
                    <a:pt x="1799206" y="277152"/>
                  </a:lnTo>
                  <a:lnTo>
                    <a:pt x="1789997" y="288898"/>
                  </a:lnTo>
                  <a:lnTo>
                    <a:pt x="1781105" y="300645"/>
                  </a:lnTo>
                  <a:lnTo>
                    <a:pt x="1772531" y="312708"/>
                  </a:lnTo>
                  <a:lnTo>
                    <a:pt x="1758241" y="333979"/>
                  </a:lnTo>
                  <a:lnTo>
                    <a:pt x="1743950" y="356202"/>
                  </a:lnTo>
                  <a:lnTo>
                    <a:pt x="1729978" y="378425"/>
                  </a:lnTo>
                  <a:lnTo>
                    <a:pt x="1716958" y="400648"/>
                  </a:lnTo>
                  <a:lnTo>
                    <a:pt x="1741092" y="396521"/>
                  </a:lnTo>
                  <a:lnTo>
                    <a:pt x="1764909" y="392076"/>
                  </a:lnTo>
                  <a:lnTo>
                    <a:pt x="1789361" y="388266"/>
                  </a:lnTo>
                  <a:lnTo>
                    <a:pt x="1813496" y="384457"/>
                  </a:lnTo>
                  <a:lnTo>
                    <a:pt x="1837948" y="380965"/>
                  </a:lnTo>
                  <a:lnTo>
                    <a:pt x="1862400" y="378107"/>
                  </a:lnTo>
                  <a:lnTo>
                    <a:pt x="1886852" y="374933"/>
                  </a:lnTo>
                  <a:lnTo>
                    <a:pt x="1911304" y="372393"/>
                  </a:lnTo>
                  <a:lnTo>
                    <a:pt x="1935756" y="370488"/>
                  </a:lnTo>
                  <a:lnTo>
                    <a:pt x="1959891" y="368266"/>
                  </a:lnTo>
                  <a:lnTo>
                    <a:pt x="1984661" y="366361"/>
                  </a:lnTo>
                  <a:lnTo>
                    <a:pt x="2009113" y="365091"/>
                  </a:lnTo>
                  <a:lnTo>
                    <a:pt x="2033565" y="364139"/>
                  </a:lnTo>
                  <a:lnTo>
                    <a:pt x="2058017" y="363186"/>
                  </a:lnTo>
                  <a:lnTo>
                    <a:pt x="2082787" y="362551"/>
                  </a:lnTo>
                  <a:lnTo>
                    <a:pt x="2107239" y="362234"/>
                  </a:lnTo>
                  <a:lnTo>
                    <a:pt x="2107239" y="72701"/>
                  </a:lnTo>
                  <a:close/>
                  <a:moveTo>
                    <a:pt x="2121529" y="0"/>
                  </a:moveTo>
                  <a:lnTo>
                    <a:pt x="2142170" y="0"/>
                  </a:lnTo>
                  <a:lnTo>
                    <a:pt x="2142488" y="0"/>
                  </a:lnTo>
                  <a:lnTo>
                    <a:pt x="2163447" y="0"/>
                  </a:lnTo>
                  <a:lnTo>
                    <a:pt x="2184406" y="317"/>
                  </a:lnTo>
                  <a:lnTo>
                    <a:pt x="2205047" y="952"/>
                  </a:lnTo>
                  <a:lnTo>
                    <a:pt x="2226323" y="1905"/>
                  </a:lnTo>
                  <a:lnTo>
                    <a:pt x="2246965" y="2857"/>
                  </a:lnTo>
                  <a:lnTo>
                    <a:pt x="2268241" y="4762"/>
                  </a:lnTo>
                  <a:lnTo>
                    <a:pt x="2288882" y="6349"/>
                  </a:lnTo>
                  <a:lnTo>
                    <a:pt x="2309842" y="8254"/>
                  </a:lnTo>
                  <a:lnTo>
                    <a:pt x="2330800" y="10159"/>
                  </a:lnTo>
                  <a:lnTo>
                    <a:pt x="2351759" y="12381"/>
                  </a:lnTo>
                  <a:lnTo>
                    <a:pt x="2372401" y="15556"/>
                  </a:lnTo>
                  <a:lnTo>
                    <a:pt x="2393360" y="18096"/>
                  </a:lnTo>
                  <a:lnTo>
                    <a:pt x="2413684" y="21588"/>
                  </a:lnTo>
                  <a:lnTo>
                    <a:pt x="2434642" y="25080"/>
                  </a:lnTo>
                  <a:lnTo>
                    <a:pt x="2455284" y="28572"/>
                  </a:lnTo>
                  <a:lnTo>
                    <a:pt x="2475608" y="32699"/>
                  </a:lnTo>
                  <a:lnTo>
                    <a:pt x="2496249" y="36509"/>
                  </a:lnTo>
                  <a:lnTo>
                    <a:pt x="2516890" y="41271"/>
                  </a:lnTo>
                  <a:lnTo>
                    <a:pt x="2537532" y="45716"/>
                  </a:lnTo>
                  <a:lnTo>
                    <a:pt x="2557538" y="50795"/>
                  </a:lnTo>
                  <a:lnTo>
                    <a:pt x="2578180" y="56192"/>
                  </a:lnTo>
                  <a:lnTo>
                    <a:pt x="2598186" y="61272"/>
                  </a:lnTo>
                  <a:lnTo>
                    <a:pt x="2618192" y="67304"/>
                  </a:lnTo>
                  <a:lnTo>
                    <a:pt x="2638516" y="73336"/>
                  </a:lnTo>
                  <a:lnTo>
                    <a:pt x="2658522" y="79368"/>
                  </a:lnTo>
                  <a:lnTo>
                    <a:pt x="2678528" y="85717"/>
                  </a:lnTo>
                  <a:lnTo>
                    <a:pt x="2698534" y="92384"/>
                  </a:lnTo>
                  <a:lnTo>
                    <a:pt x="2718223" y="99368"/>
                  </a:lnTo>
                  <a:lnTo>
                    <a:pt x="2737912" y="106670"/>
                  </a:lnTo>
                  <a:lnTo>
                    <a:pt x="2757600" y="113972"/>
                  </a:lnTo>
                  <a:lnTo>
                    <a:pt x="2776972" y="121591"/>
                  </a:lnTo>
                  <a:lnTo>
                    <a:pt x="2796343" y="129528"/>
                  </a:lnTo>
                  <a:lnTo>
                    <a:pt x="2816032" y="137782"/>
                  </a:lnTo>
                  <a:lnTo>
                    <a:pt x="2835085" y="146037"/>
                  </a:lnTo>
                  <a:lnTo>
                    <a:pt x="2854139" y="154608"/>
                  </a:lnTo>
                  <a:lnTo>
                    <a:pt x="2872875" y="163497"/>
                  </a:lnTo>
                  <a:lnTo>
                    <a:pt x="2892246" y="172704"/>
                  </a:lnTo>
                  <a:lnTo>
                    <a:pt x="2910982" y="181911"/>
                  </a:lnTo>
                  <a:lnTo>
                    <a:pt x="2929400" y="191752"/>
                  </a:lnTo>
                  <a:lnTo>
                    <a:pt x="2947819" y="201594"/>
                  </a:lnTo>
                  <a:lnTo>
                    <a:pt x="2966237" y="211435"/>
                  </a:lnTo>
                  <a:lnTo>
                    <a:pt x="2984973" y="221594"/>
                  </a:lnTo>
                  <a:lnTo>
                    <a:pt x="3003074" y="232071"/>
                  </a:lnTo>
                  <a:lnTo>
                    <a:pt x="3020858" y="242865"/>
                  </a:lnTo>
                  <a:lnTo>
                    <a:pt x="3038958" y="253976"/>
                  </a:lnTo>
                  <a:lnTo>
                    <a:pt x="3056742" y="264770"/>
                  </a:lnTo>
                  <a:lnTo>
                    <a:pt x="3074208" y="276517"/>
                  </a:lnTo>
                  <a:lnTo>
                    <a:pt x="3091673" y="287946"/>
                  </a:lnTo>
                  <a:lnTo>
                    <a:pt x="3109139" y="299375"/>
                  </a:lnTo>
                  <a:lnTo>
                    <a:pt x="3126287" y="311756"/>
                  </a:lnTo>
                  <a:lnTo>
                    <a:pt x="3143436" y="323820"/>
                  </a:lnTo>
                  <a:lnTo>
                    <a:pt x="3160266" y="336201"/>
                  </a:lnTo>
                  <a:lnTo>
                    <a:pt x="3177097" y="348900"/>
                  </a:lnTo>
                  <a:lnTo>
                    <a:pt x="3193610" y="361599"/>
                  </a:lnTo>
                  <a:lnTo>
                    <a:pt x="3210123" y="374615"/>
                  </a:lnTo>
                  <a:lnTo>
                    <a:pt x="3226319" y="387949"/>
                  </a:lnTo>
                  <a:lnTo>
                    <a:pt x="3242514" y="400965"/>
                  </a:lnTo>
                  <a:lnTo>
                    <a:pt x="3258710" y="414934"/>
                  </a:lnTo>
                  <a:lnTo>
                    <a:pt x="3274270" y="428903"/>
                  </a:lnTo>
                  <a:lnTo>
                    <a:pt x="3290148" y="442554"/>
                  </a:lnTo>
                  <a:lnTo>
                    <a:pt x="3305708" y="456840"/>
                  </a:lnTo>
                  <a:lnTo>
                    <a:pt x="3320634" y="470809"/>
                  </a:lnTo>
                  <a:lnTo>
                    <a:pt x="3335877" y="485730"/>
                  </a:lnTo>
                  <a:lnTo>
                    <a:pt x="3350802" y="500333"/>
                  </a:lnTo>
                  <a:lnTo>
                    <a:pt x="3365727" y="515255"/>
                  </a:lnTo>
                  <a:lnTo>
                    <a:pt x="3380018" y="530176"/>
                  </a:lnTo>
                  <a:lnTo>
                    <a:pt x="3394308" y="545414"/>
                  </a:lnTo>
                  <a:lnTo>
                    <a:pt x="3408598" y="560970"/>
                  </a:lnTo>
                  <a:lnTo>
                    <a:pt x="3422570" y="576526"/>
                  </a:lnTo>
                  <a:lnTo>
                    <a:pt x="3436226" y="592400"/>
                  </a:lnTo>
                  <a:lnTo>
                    <a:pt x="3450198" y="608591"/>
                  </a:lnTo>
                  <a:lnTo>
                    <a:pt x="3463218" y="624464"/>
                  </a:lnTo>
                  <a:lnTo>
                    <a:pt x="3476556" y="640973"/>
                  </a:lnTo>
                  <a:lnTo>
                    <a:pt x="3489576" y="657164"/>
                  </a:lnTo>
                  <a:lnTo>
                    <a:pt x="3502278" y="673672"/>
                  </a:lnTo>
                  <a:lnTo>
                    <a:pt x="3514980" y="690498"/>
                  </a:lnTo>
                  <a:lnTo>
                    <a:pt x="3527365" y="707324"/>
                  </a:lnTo>
                  <a:lnTo>
                    <a:pt x="3539432" y="724468"/>
                  </a:lnTo>
                  <a:lnTo>
                    <a:pt x="3551500" y="741611"/>
                  </a:lnTo>
                  <a:lnTo>
                    <a:pt x="3563250" y="758755"/>
                  </a:lnTo>
                  <a:lnTo>
                    <a:pt x="3574682" y="776215"/>
                  </a:lnTo>
                  <a:lnTo>
                    <a:pt x="3586431" y="794311"/>
                  </a:lnTo>
                  <a:lnTo>
                    <a:pt x="3597228" y="812090"/>
                  </a:lnTo>
                  <a:lnTo>
                    <a:pt x="3608026" y="829868"/>
                  </a:lnTo>
                  <a:lnTo>
                    <a:pt x="3619140" y="847964"/>
                  </a:lnTo>
                  <a:lnTo>
                    <a:pt x="3629302" y="866060"/>
                  </a:lnTo>
                  <a:lnTo>
                    <a:pt x="3639781" y="884155"/>
                  </a:lnTo>
                  <a:lnTo>
                    <a:pt x="3649626" y="902569"/>
                  </a:lnTo>
                  <a:lnTo>
                    <a:pt x="3659470" y="921299"/>
                  </a:lnTo>
                  <a:lnTo>
                    <a:pt x="3668997" y="940030"/>
                  </a:lnTo>
                  <a:lnTo>
                    <a:pt x="3678524" y="958761"/>
                  </a:lnTo>
                  <a:lnTo>
                    <a:pt x="3687415" y="977492"/>
                  </a:lnTo>
                  <a:lnTo>
                    <a:pt x="3696307" y="996540"/>
                  </a:lnTo>
                  <a:lnTo>
                    <a:pt x="3705199" y="1015906"/>
                  </a:lnTo>
                  <a:lnTo>
                    <a:pt x="3713455" y="1034954"/>
                  </a:lnTo>
                  <a:lnTo>
                    <a:pt x="3721712" y="1054320"/>
                  </a:lnTo>
                  <a:lnTo>
                    <a:pt x="3729651" y="1074003"/>
                  </a:lnTo>
                  <a:lnTo>
                    <a:pt x="3737272" y="1093368"/>
                  </a:lnTo>
                  <a:lnTo>
                    <a:pt x="3744576" y="1112734"/>
                  </a:lnTo>
                  <a:lnTo>
                    <a:pt x="3751562" y="1132417"/>
                  </a:lnTo>
                  <a:lnTo>
                    <a:pt x="3758549" y="1152418"/>
                  </a:lnTo>
                  <a:lnTo>
                    <a:pt x="3765535" y="1172101"/>
                  </a:lnTo>
                  <a:lnTo>
                    <a:pt x="3771886" y="1192102"/>
                  </a:lnTo>
                  <a:lnTo>
                    <a:pt x="3777920" y="1212102"/>
                  </a:lnTo>
                  <a:lnTo>
                    <a:pt x="3783954" y="1232103"/>
                  </a:lnTo>
                  <a:lnTo>
                    <a:pt x="3789670" y="1252739"/>
                  </a:lnTo>
                  <a:lnTo>
                    <a:pt x="3795068" y="1272739"/>
                  </a:lnTo>
                  <a:lnTo>
                    <a:pt x="3800149" y="1293057"/>
                  </a:lnTo>
                  <a:lnTo>
                    <a:pt x="3805230" y="1313375"/>
                  </a:lnTo>
                  <a:lnTo>
                    <a:pt x="3809993" y="1333694"/>
                  </a:lnTo>
                  <a:lnTo>
                    <a:pt x="3814439" y="1354329"/>
                  </a:lnTo>
                  <a:lnTo>
                    <a:pt x="3818568" y="1374965"/>
                  </a:lnTo>
                  <a:lnTo>
                    <a:pt x="3822696" y="1395283"/>
                  </a:lnTo>
                  <a:lnTo>
                    <a:pt x="3826189" y="1416236"/>
                  </a:lnTo>
                  <a:lnTo>
                    <a:pt x="3829682" y="1436554"/>
                  </a:lnTo>
                  <a:lnTo>
                    <a:pt x="3832858" y="1457507"/>
                  </a:lnTo>
                  <a:lnTo>
                    <a:pt x="3835716" y="1478143"/>
                  </a:lnTo>
                  <a:lnTo>
                    <a:pt x="3838256" y="1499096"/>
                  </a:lnTo>
                  <a:lnTo>
                    <a:pt x="3841114" y="1519731"/>
                  </a:lnTo>
                  <a:lnTo>
                    <a:pt x="3843020" y="1540684"/>
                  </a:lnTo>
                  <a:lnTo>
                    <a:pt x="3844925" y="1561637"/>
                  </a:lnTo>
                  <a:lnTo>
                    <a:pt x="3846513" y="1582273"/>
                  </a:lnTo>
                  <a:lnTo>
                    <a:pt x="3848100" y="1603226"/>
                  </a:lnTo>
                  <a:lnTo>
                    <a:pt x="3849371" y="1624179"/>
                  </a:lnTo>
                  <a:lnTo>
                    <a:pt x="3850324" y="1645132"/>
                  </a:lnTo>
                  <a:lnTo>
                    <a:pt x="3850641" y="1666085"/>
                  </a:lnTo>
                  <a:lnTo>
                    <a:pt x="3851276" y="1687038"/>
                  </a:lnTo>
                  <a:lnTo>
                    <a:pt x="3851276" y="1707991"/>
                  </a:lnTo>
                  <a:lnTo>
                    <a:pt x="3851276" y="1728944"/>
                  </a:lnTo>
                  <a:lnTo>
                    <a:pt x="3850641" y="1749897"/>
                  </a:lnTo>
                  <a:lnTo>
                    <a:pt x="3850324" y="1770850"/>
                  </a:lnTo>
                  <a:lnTo>
                    <a:pt x="3849371" y="1791804"/>
                  </a:lnTo>
                  <a:lnTo>
                    <a:pt x="3848100" y="1812757"/>
                  </a:lnTo>
                  <a:lnTo>
                    <a:pt x="3846513" y="1833710"/>
                  </a:lnTo>
                  <a:lnTo>
                    <a:pt x="3844925" y="1854663"/>
                  </a:lnTo>
                  <a:lnTo>
                    <a:pt x="3843020" y="1875616"/>
                  </a:lnTo>
                  <a:lnTo>
                    <a:pt x="3841114" y="1896251"/>
                  </a:lnTo>
                  <a:lnTo>
                    <a:pt x="3838256" y="1917204"/>
                  </a:lnTo>
                  <a:lnTo>
                    <a:pt x="3835716" y="1937840"/>
                  </a:lnTo>
                  <a:lnTo>
                    <a:pt x="3832858" y="1958793"/>
                  </a:lnTo>
                  <a:lnTo>
                    <a:pt x="3829682" y="1979429"/>
                  </a:lnTo>
                  <a:lnTo>
                    <a:pt x="3826189" y="2000382"/>
                  </a:lnTo>
                  <a:lnTo>
                    <a:pt x="3822696" y="2020700"/>
                  </a:lnTo>
                  <a:lnTo>
                    <a:pt x="3818568" y="2041653"/>
                  </a:lnTo>
                  <a:lnTo>
                    <a:pt x="3814439" y="2061971"/>
                  </a:lnTo>
                  <a:lnTo>
                    <a:pt x="3809993" y="2082289"/>
                  </a:lnTo>
                  <a:lnTo>
                    <a:pt x="3805230" y="2102925"/>
                  </a:lnTo>
                  <a:lnTo>
                    <a:pt x="3800149" y="2123243"/>
                  </a:lnTo>
                  <a:lnTo>
                    <a:pt x="3795068" y="2143561"/>
                  </a:lnTo>
                  <a:lnTo>
                    <a:pt x="3789670" y="2163879"/>
                  </a:lnTo>
                  <a:lnTo>
                    <a:pt x="3783954" y="2183880"/>
                  </a:lnTo>
                  <a:lnTo>
                    <a:pt x="3777920" y="2204198"/>
                  </a:lnTo>
                  <a:lnTo>
                    <a:pt x="3771886" y="2224198"/>
                  </a:lnTo>
                  <a:lnTo>
                    <a:pt x="3765535" y="2243882"/>
                  </a:lnTo>
                  <a:lnTo>
                    <a:pt x="3758549" y="2263882"/>
                  </a:lnTo>
                  <a:lnTo>
                    <a:pt x="3751562" y="2283565"/>
                  </a:lnTo>
                  <a:lnTo>
                    <a:pt x="3744576" y="2303249"/>
                  </a:lnTo>
                  <a:lnTo>
                    <a:pt x="3737272" y="2323249"/>
                  </a:lnTo>
                  <a:lnTo>
                    <a:pt x="3729651" y="2342615"/>
                  </a:lnTo>
                  <a:lnTo>
                    <a:pt x="3721712" y="2361663"/>
                  </a:lnTo>
                  <a:lnTo>
                    <a:pt x="3713455" y="2381346"/>
                  </a:lnTo>
                  <a:lnTo>
                    <a:pt x="3705199" y="2400394"/>
                  </a:lnTo>
                  <a:lnTo>
                    <a:pt x="3696307" y="2419443"/>
                  </a:lnTo>
                  <a:lnTo>
                    <a:pt x="3687415" y="2438491"/>
                  </a:lnTo>
                  <a:lnTo>
                    <a:pt x="3678524" y="2457539"/>
                  </a:lnTo>
                  <a:lnTo>
                    <a:pt x="3668997" y="2476270"/>
                  </a:lnTo>
                  <a:lnTo>
                    <a:pt x="3659470" y="2495001"/>
                  </a:lnTo>
                  <a:lnTo>
                    <a:pt x="3649626" y="2513414"/>
                  </a:lnTo>
                  <a:lnTo>
                    <a:pt x="3639781" y="2531827"/>
                  </a:lnTo>
                  <a:lnTo>
                    <a:pt x="3629302" y="2549923"/>
                  </a:lnTo>
                  <a:lnTo>
                    <a:pt x="3619140" y="2568336"/>
                  </a:lnTo>
                  <a:lnTo>
                    <a:pt x="3608026" y="2586432"/>
                  </a:lnTo>
                  <a:lnTo>
                    <a:pt x="3597228" y="2604211"/>
                  </a:lnTo>
                  <a:lnTo>
                    <a:pt x="3586431" y="2621989"/>
                  </a:lnTo>
                  <a:lnTo>
                    <a:pt x="3574682" y="2639767"/>
                  </a:lnTo>
                  <a:lnTo>
                    <a:pt x="3563250" y="2657228"/>
                  </a:lnTo>
                  <a:lnTo>
                    <a:pt x="3551500" y="2674372"/>
                  </a:lnTo>
                  <a:lnTo>
                    <a:pt x="3539432" y="2691832"/>
                  </a:lnTo>
                  <a:lnTo>
                    <a:pt x="3527365" y="2708658"/>
                  </a:lnTo>
                  <a:lnTo>
                    <a:pt x="3514980" y="2725802"/>
                  </a:lnTo>
                  <a:lnTo>
                    <a:pt x="3502278" y="2742310"/>
                  </a:lnTo>
                  <a:lnTo>
                    <a:pt x="3489576" y="2759136"/>
                  </a:lnTo>
                  <a:lnTo>
                    <a:pt x="3476556" y="2775645"/>
                  </a:lnTo>
                  <a:lnTo>
                    <a:pt x="3463218" y="2791836"/>
                  </a:lnTo>
                  <a:lnTo>
                    <a:pt x="3450198" y="2808027"/>
                  </a:lnTo>
                  <a:lnTo>
                    <a:pt x="3436226" y="2823900"/>
                  </a:lnTo>
                  <a:lnTo>
                    <a:pt x="3422570" y="2839774"/>
                  </a:lnTo>
                  <a:lnTo>
                    <a:pt x="3408598" y="2855330"/>
                  </a:lnTo>
                  <a:lnTo>
                    <a:pt x="3394308" y="2870568"/>
                  </a:lnTo>
                  <a:lnTo>
                    <a:pt x="3380018" y="2886124"/>
                  </a:lnTo>
                  <a:lnTo>
                    <a:pt x="3365727" y="2901045"/>
                  </a:lnTo>
                  <a:lnTo>
                    <a:pt x="3350802" y="2916284"/>
                  </a:lnTo>
                  <a:lnTo>
                    <a:pt x="3335877" y="2930570"/>
                  </a:lnTo>
                  <a:lnTo>
                    <a:pt x="3320634" y="2945491"/>
                  </a:lnTo>
                  <a:lnTo>
                    <a:pt x="3305708" y="2959777"/>
                  </a:lnTo>
                  <a:lnTo>
                    <a:pt x="3290148" y="2973746"/>
                  </a:lnTo>
                  <a:lnTo>
                    <a:pt x="3274270" y="2987715"/>
                  </a:lnTo>
                  <a:lnTo>
                    <a:pt x="3258710" y="3001684"/>
                  </a:lnTo>
                  <a:lnTo>
                    <a:pt x="3242514" y="3015017"/>
                  </a:lnTo>
                  <a:lnTo>
                    <a:pt x="3226319" y="3028669"/>
                  </a:lnTo>
                  <a:lnTo>
                    <a:pt x="3210123" y="3041685"/>
                  </a:lnTo>
                  <a:lnTo>
                    <a:pt x="3193610" y="3054701"/>
                  </a:lnTo>
                  <a:lnTo>
                    <a:pt x="3177097" y="3067400"/>
                  </a:lnTo>
                  <a:lnTo>
                    <a:pt x="3160266" y="3080099"/>
                  </a:lnTo>
                  <a:lnTo>
                    <a:pt x="3143436" y="3092480"/>
                  </a:lnTo>
                  <a:lnTo>
                    <a:pt x="3126287" y="3104862"/>
                  </a:lnTo>
                  <a:lnTo>
                    <a:pt x="3109139" y="3116608"/>
                  </a:lnTo>
                  <a:lnTo>
                    <a:pt x="3091673" y="3128672"/>
                  </a:lnTo>
                  <a:lnTo>
                    <a:pt x="3074208" y="3140101"/>
                  </a:lnTo>
                  <a:lnTo>
                    <a:pt x="3056742" y="3151212"/>
                  </a:lnTo>
                  <a:lnTo>
                    <a:pt x="3038958" y="3162641"/>
                  </a:lnTo>
                  <a:lnTo>
                    <a:pt x="3020858" y="3173435"/>
                  </a:lnTo>
                  <a:lnTo>
                    <a:pt x="3003074" y="3183912"/>
                  </a:lnTo>
                  <a:lnTo>
                    <a:pt x="2984973" y="3194388"/>
                  </a:lnTo>
                  <a:lnTo>
                    <a:pt x="2966237" y="3204865"/>
                  </a:lnTo>
                  <a:lnTo>
                    <a:pt x="2947819" y="3214706"/>
                  </a:lnTo>
                  <a:lnTo>
                    <a:pt x="2929400" y="3224548"/>
                  </a:lnTo>
                  <a:lnTo>
                    <a:pt x="2910982" y="3234072"/>
                  </a:lnTo>
                  <a:lnTo>
                    <a:pt x="2892246" y="3243279"/>
                  </a:lnTo>
                  <a:lnTo>
                    <a:pt x="2872875" y="3252485"/>
                  </a:lnTo>
                  <a:lnTo>
                    <a:pt x="2854139" y="3261374"/>
                  </a:lnTo>
                  <a:lnTo>
                    <a:pt x="2835085" y="3269946"/>
                  </a:lnTo>
                  <a:lnTo>
                    <a:pt x="2816032" y="3278200"/>
                  </a:lnTo>
                  <a:lnTo>
                    <a:pt x="2796343" y="3286455"/>
                  </a:lnTo>
                  <a:lnTo>
                    <a:pt x="2776972" y="3294391"/>
                  </a:lnTo>
                  <a:lnTo>
                    <a:pt x="2757600" y="3302011"/>
                  </a:lnTo>
                  <a:lnTo>
                    <a:pt x="2737912" y="3309630"/>
                  </a:lnTo>
                  <a:lnTo>
                    <a:pt x="2718223" y="3316932"/>
                  </a:lnTo>
                  <a:lnTo>
                    <a:pt x="2698534" y="3323916"/>
                  </a:lnTo>
                  <a:lnTo>
                    <a:pt x="2678528" y="3330266"/>
                  </a:lnTo>
                  <a:lnTo>
                    <a:pt x="2658522" y="3336932"/>
                  </a:lnTo>
                  <a:lnTo>
                    <a:pt x="2638833" y="3342964"/>
                  </a:lnTo>
                  <a:lnTo>
                    <a:pt x="2618510" y="3348996"/>
                  </a:lnTo>
                  <a:lnTo>
                    <a:pt x="2598186" y="3354711"/>
                  </a:lnTo>
                  <a:lnTo>
                    <a:pt x="2578180" y="3360108"/>
                  </a:lnTo>
                  <a:lnTo>
                    <a:pt x="2557538" y="3365505"/>
                  </a:lnTo>
                  <a:lnTo>
                    <a:pt x="2537532" y="3370267"/>
                  </a:lnTo>
                  <a:lnTo>
                    <a:pt x="2516890" y="3375029"/>
                  </a:lnTo>
                  <a:lnTo>
                    <a:pt x="2496566" y="3379473"/>
                  </a:lnTo>
                  <a:lnTo>
                    <a:pt x="2475608" y="3383918"/>
                  </a:lnTo>
                  <a:lnTo>
                    <a:pt x="2455284" y="3387728"/>
                  </a:lnTo>
                  <a:lnTo>
                    <a:pt x="2434642" y="3391537"/>
                  </a:lnTo>
                  <a:lnTo>
                    <a:pt x="2413684" y="3394712"/>
                  </a:lnTo>
                  <a:lnTo>
                    <a:pt x="2393360" y="3397887"/>
                  </a:lnTo>
                  <a:lnTo>
                    <a:pt x="2372401" y="3401061"/>
                  </a:lnTo>
                  <a:lnTo>
                    <a:pt x="2351759" y="3403601"/>
                  </a:lnTo>
                  <a:lnTo>
                    <a:pt x="2330800" y="3405824"/>
                  </a:lnTo>
                  <a:lnTo>
                    <a:pt x="2309842" y="3408363"/>
                  </a:lnTo>
                  <a:lnTo>
                    <a:pt x="2288882" y="3409951"/>
                  </a:lnTo>
                  <a:lnTo>
                    <a:pt x="2268241" y="3411538"/>
                  </a:lnTo>
                  <a:lnTo>
                    <a:pt x="2246965" y="3413125"/>
                  </a:lnTo>
                  <a:lnTo>
                    <a:pt x="2226323" y="3414078"/>
                  </a:lnTo>
                  <a:lnTo>
                    <a:pt x="2205047" y="3415030"/>
                  </a:lnTo>
                  <a:lnTo>
                    <a:pt x="2184406" y="3415665"/>
                  </a:lnTo>
                  <a:lnTo>
                    <a:pt x="2163447" y="3416300"/>
                  </a:lnTo>
                  <a:lnTo>
                    <a:pt x="2142488" y="3416300"/>
                  </a:lnTo>
                  <a:lnTo>
                    <a:pt x="2142170" y="3416300"/>
                  </a:lnTo>
                  <a:lnTo>
                    <a:pt x="2121529" y="3416300"/>
                  </a:lnTo>
                  <a:lnTo>
                    <a:pt x="2100252" y="3415665"/>
                  </a:lnTo>
                  <a:lnTo>
                    <a:pt x="2079611" y="3415030"/>
                  </a:lnTo>
                  <a:lnTo>
                    <a:pt x="2058334" y="3414078"/>
                  </a:lnTo>
                  <a:lnTo>
                    <a:pt x="2037693" y="3413125"/>
                  </a:lnTo>
                  <a:lnTo>
                    <a:pt x="2016417" y="3411538"/>
                  </a:lnTo>
                  <a:lnTo>
                    <a:pt x="1995775" y="3409951"/>
                  </a:lnTo>
                  <a:lnTo>
                    <a:pt x="1974816" y="3408363"/>
                  </a:lnTo>
                  <a:lnTo>
                    <a:pt x="1954175" y="3405824"/>
                  </a:lnTo>
                  <a:lnTo>
                    <a:pt x="1933216" y="3403601"/>
                  </a:lnTo>
                  <a:lnTo>
                    <a:pt x="1912257" y="3400744"/>
                  </a:lnTo>
                  <a:lnTo>
                    <a:pt x="1891616" y="3397887"/>
                  </a:lnTo>
                  <a:lnTo>
                    <a:pt x="1870974" y="3394712"/>
                  </a:lnTo>
                  <a:lnTo>
                    <a:pt x="1850333" y="3391220"/>
                  </a:lnTo>
                  <a:lnTo>
                    <a:pt x="1829374" y="3387410"/>
                  </a:lnTo>
                  <a:lnTo>
                    <a:pt x="1809050" y="3383601"/>
                  </a:lnTo>
                  <a:lnTo>
                    <a:pt x="1788409" y="3379473"/>
                  </a:lnTo>
                  <a:lnTo>
                    <a:pt x="1768085" y="3375029"/>
                  </a:lnTo>
                  <a:lnTo>
                    <a:pt x="1747444" y="3370267"/>
                  </a:lnTo>
                  <a:lnTo>
                    <a:pt x="1727120" y="3365505"/>
                  </a:lnTo>
                  <a:lnTo>
                    <a:pt x="1706796" y="3360108"/>
                  </a:lnTo>
                  <a:lnTo>
                    <a:pt x="1686472" y="3354711"/>
                  </a:lnTo>
                  <a:lnTo>
                    <a:pt x="1666466" y="3348996"/>
                  </a:lnTo>
                  <a:lnTo>
                    <a:pt x="1646142" y="3342964"/>
                  </a:lnTo>
                  <a:lnTo>
                    <a:pt x="1626136" y="3336932"/>
                  </a:lnTo>
                  <a:lnTo>
                    <a:pt x="1606447" y="3330266"/>
                  </a:lnTo>
                  <a:lnTo>
                    <a:pt x="1586123" y="3323916"/>
                  </a:lnTo>
                  <a:lnTo>
                    <a:pt x="1566434" y="3316932"/>
                  </a:lnTo>
                  <a:lnTo>
                    <a:pt x="1547063" y="3309630"/>
                  </a:lnTo>
                  <a:lnTo>
                    <a:pt x="1527057" y="3302011"/>
                  </a:lnTo>
                  <a:lnTo>
                    <a:pt x="1507686" y="3294391"/>
                  </a:lnTo>
                  <a:lnTo>
                    <a:pt x="1488315" y="3286455"/>
                  </a:lnTo>
                  <a:lnTo>
                    <a:pt x="1458464" y="3274073"/>
                  </a:lnTo>
                  <a:lnTo>
                    <a:pt x="1429249" y="3260740"/>
                  </a:lnTo>
                  <a:lnTo>
                    <a:pt x="1400033" y="3247406"/>
                  </a:lnTo>
                  <a:lnTo>
                    <a:pt x="1371453" y="3232802"/>
                  </a:lnTo>
                  <a:lnTo>
                    <a:pt x="1399081" y="3227405"/>
                  </a:lnTo>
                  <a:lnTo>
                    <a:pt x="1426708" y="3221373"/>
                  </a:lnTo>
                  <a:lnTo>
                    <a:pt x="1454336" y="3214389"/>
                  </a:lnTo>
                  <a:lnTo>
                    <a:pt x="1481329" y="3206770"/>
                  </a:lnTo>
                  <a:lnTo>
                    <a:pt x="1515307" y="3221691"/>
                  </a:lnTo>
                  <a:lnTo>
                    <a:pt x="1518165" y="3222643"/>
                  </a:lnTo>
                  <a:lnTo>
                    <a:pt x="1521341" y="3223913"/>
                  </a:lnTo>
                  <a:lnTo>
                    <a:pt x="1506733" y="3214071"/>
                  </a:lnTo>
                  <a:lnTo>
                    <a:pt x="1492126" y="3203595"/>
                  </a:lnTo>
                  <a:lnTo>
                    <a:pt x="1513402" y="3196928"/>
                  </a:lnTo>
                  <a:lnTo>
                    <a:pt x="1533726" y="3189944"/>
                  </a:lnTo>
                  <a:lnTo>
                    <a:pt x="1554685" y="3182642"/>
                  </a:lnTo>
                  <a:lnTo>
                    <a:pt x="1574691" y="3174705"/>
                  </a:lnTo>
                  <a:lnTo>
                    <a:pt x="1588346" y="3183277"/>
                  </a:lnTo>
                  <a:lnTo>
                    <a:pt x="1601684" y="3191531"/>
                  </a:lnTo>
                  <a:lnTo>
                    <a:pt x="1617244" y="3200738"/>
                  </a:lnTo>
                  <a:lnTo>
                    <a:pt x="1632804" y="3209627"/>
                  </a:lnTo>
                  <a:lnTo>
                    <a:pt x="1648682" y="3218198"/>
                  </a:lnTo>
                  <a:lnTo>
                    <a:pt x="1664560" y="3226770"/>
                  </a:lnTo>
                  <a:lnTo>
                    <a:pt x="1680121" y="3235024"/>
                  </a:lnTo>
                  <a:lnTo>
                    <a:pt x="1696316" y="3242961"/>
                  </a:lnTo>
                  <a:lnTo>
                    <a:pt x="1712512" y="3250580"/>
                  </a:lnTo>
                  <a:lnTo>
                    <a:pt x="1729025" y="3257882"/>
                  </a:lnTo>
                  <a:lnTo>
                    <a:pt x="1745538" y="3264867"/>
                  </a:lnTo>
                  <a:lnTo>
                    <a:pt x="1762051" y="3271851"/>
                  </a:lnTo>
                  <a:lnTo>
                    <a:pt x="1778882" y="3278200"/>
                  </a:lnTo>
                  <a:lnTo>
                    <a:pt x="1795713" y="3284550"/>
                  </a:lnTo>
                  <a:lnTo>
                    <a:pt x="1812543" y="3290582"/>
                  </a:lnTo>
                  <a:lnTo>
                    <a:pt x="1829691" y="3295979"/>
                  </a:lnTo>
                  <a:lnTo>
                    <a:pt x="1846522" y="3301376"/>
                  </a:lnTo>
                  <a:lnTo>
                    <a:pt x="1863670" y="3306455"/>
                  </a:lnTo>
                  <a:lnTo>
                    <a:pt x="1853191" y="3297566"/>
                  </a:lnTo>
                  <a:lnTo>
                    <a:pt x="1842711" y="3288042"/>
                  </a:lnTo>
                  <a:lnTo>
                    <a:pt x="1832232" y="3278835"/>
                  </a:lnTo>
                  <a:lnTo>
                    <a:pt x="1822070" y="3269311"/>
                  </a:lnTo>
                  <a:lnTo>
                    <a:pt x="1812226" y="3259787"/>
                  </a:lnTo>
                  <a:lnTo>
                    <a:pt x="1802381" y="3249946"/>
                  </a:lnTo>
                  <a:lnTo>
                    <a:pt x="1793172" y="3240104"/>
                  </a:lnTo>
                  <a:lnTo>
                    <a:pt x="1783645" y="3229945"/>
                  </a:lnTo>
                  <a:lnTo>
                    <a:pt x="1774436" y="3219468"/>
                  </a:lnTo>
                  <a:lnTo>
                    <a:pt x="1765227" y="3208992"/>
                  </a:lnTo>
                  <a:lnTo>
                    <a:pt x="1756653" y="3198515"/>
                  </a:lnTo>
                  <a:lnTo>
                    <a:pt x="1747761" y="3188039"/>
                  </a:lnTo>
                  <a:lnTo>
                    <a:pt x="1731248" y="3166133"/>
                  </a:lnTo>
                  <a:lnTo>
                    <a:pt x="1715370" y="3144545"/>
                  </a:lnTo>
                  <a:lnTo>
                    <a:pt x="1705843" y="3130577"/>
                  </a:lnTo>
                  <a:lnTo>
                    <a:pt x="1696634" y="3116925"/>
                  </a:lnTo>
                  <a:lnTo>
                    <a:pt x="1712194" y="3108354"/>
                  </a:lnTo>
                  <a:lnTo>
                    <a:pt x="1727437" y="3099465"/>
                  </a:lnTo>
                  <a:lnTo>
                    <a:pt x="1742680" y="3090258"/>
                  </a:lnTo>
                  <a:lnTo>
                    <a:pt x="1757605" y="3080734"/>
                  </a:lnTo>
                  <a:lnTo>
                    <a:pt x="1764909" y="3092163"/>
                  </a:lnTo>
                  <a:lnTo>
                    <a:pt x="1772531" y="3103592"/>
                  </a:lnTo>
                  <a:lnTo>
                    <a:pt x="1781105" y="3115656"/>
                  </a:lnTo>
                  <a:lnTo>
                    <a:pt x="1789997" y="3127719"/>
                  </a:lnTo>
                  <a:lnTo>
                    <a:pt x="1799206" y="3139148"/>
                  </a:lnTo>
                  <a:lnTo>
                    <a:pt x="1808733" y="3150895"/>
                  </a:lnTo>
                  <a:lnTo>
                    <a:pt x="1817942" y="3162324"/>
                  </a:lnTo>
                  <a:lnTo>
                    <a:pt x="1827469" y="3173435"/>
                  </a:lnTo>
                  <a:lnTo>
                    <a:pt x="1837313" y="3184547"/>
                  </a:lnTo>
                  <a:lnTo>
                    <a:pt x="1847157" y="3195658"/>
                  </a:lnTo>
                  <a:lnTo>
                    <a:pt x="1857319" y="3206135"/>
                  </a:lnTo>
                  <a:lnTo>
                    <a:pt x="1867799" y="3216294"/>
                  </a:lnTo>
                  <a:lnTo>
                    <a:pt x="1878278" y="3226453"/>
                  </a:lnTo>
                  <a:lnTo>
                    <a:pt x="1889075" y="3236294"/>
                  </a:lnTo>
                  <a:lnTo>
                    <a:pt x="1899872" y="3245818"/>
                  </a:lnTo>
                  <a:lnTo>
                    <a:pt x="1911304" y="3255025"/>
                  </a:lnTo>
                  <a:lnTo>
                    <a:pt x="1922419" y="3263914"/>
                  </a:lnTo>
                  <a:lnTo>
                    <a:pt x="1933851" y="3272486"/>
                  </a:lnTo>
                  <a:lnTo>
                    <a:pt x="1944013" y="3279153"/>
                  </a:lnTo>
                  <a:lnTo>
                    <a:pt x="1954175" y="3286137"/>
                  </a:lnTo>
                  <a:lnTo>
                    <a:pt x="1964019" y="3292487"/>
                  </a:lnTo>
                  <a:lnTo>
                    <a:pt x="1974499" y="3298519"/>
                  </a:lnTo>
                  <a:lnTo>
                    <a:pt x="1984661" y="3304233"/>
                  </a:lnTo>
                  <a:lnTo>
                    <a:pt x="1995775" y="3309630"/>
                  </a:lnTo>
                  <a:lnTo>
                    <a:pt x="2006255" y="3314710"/>
                  </a:lnTo>
                  <a:lnTo>
                    <a:pt x="2017052" y="3319472"/>
                  </a:lnTo>
                  <a:lnTo>
                    <a:pt x="2028166" y="3323916"/>
                  </a:lnTo>
                  <a:lnTo>
                    <a:pt x="2039281" y="3327726"/>
                  </a:lnTo>
                  <a:lnTo>
                    <a:pt x="2050078" y="3331535"/>
                  </a:lnTo>
                  <a:lnTo>
                    <a:pt x="2061192" y="3334710"/>
                  </a:lnTo>
                  <a:lnTo>
                    <a:pt x="2072942" y="3337567"/>
                  </a:lnTo>
                  <a:lnTo>
                    <a:pt x="2084057" y="3340107"/>
                  </a:lnTo>
                  <a:lnTo>
                    <a:pt x="2095806" y="3342012"/>
                  </a:lnTo>
                  <a:lnTo>
                    <a:pt x="2107239" y="3343599"/>
                  </a:lnTo>
                  <a:lnTo>
                    <a:pt x="2107239" y="3054384"/>
                  </a:lnTo>
                  <a:lnTo>
                    <a:pt x="2071989" y="3053749"/>
                  </a:lnTo>
                  <a:lnTo>
                    <a:pt x="2036740" y="3052479"/>
                  </a:lnTo>
                  <a:lnTo>
                    <a:pt x="2001174" y="3050574"/>
                  </a:lnTo>
                  <a:lnTo>
                    <a:pt x="1965925" y="3048352"/>
                  </a:lnTo>
                  <a:lnTo>
                    <a:pt x="1930993" y="3045495"/>
                  </a:lnTo>
                  <a:lnTo>
                    <a:pt x="1895744" y="3042002"/>
                  </a:lnTo>
                  <a:lnTo>
                    <a:pt x="1860812" y="3038193"/>
                  </a:lnTo>
                  <a:lnTo>
                    <a:pt x="1825563" y="3033431"/>
                  </a:lnTo>
                  <a:lnTo>
                    <a:pt x="1844934" y="3018827"/>
                  </a:lnTo>
                  <a:lnTo>
                    <a:pt x="1863670" y="3003588"/>
                  </a:lnTo>
                  <a:lnTo>
                    <a:pt x="1882089" y="2987715"/>
                  </a:lnTo>
                  <a:lnTo>
                    <a:pt x="1900190" y="2971841"/>
                  </a:lnTo>
                  <a:lnTo>
                    <a:pt x="1925912" y="2974064"/>
                  </a:lnTo>
                  <a:lnTo>
                    <a:pt x="1952269" y="2976603"/>
                  </a:lnTo>
                  <a:lnTo>
                    <a:pt x="1977992" y="2978508"/>
                  </a:lnTo>
                  <a:lnTo>
                    <a:pt x="2003714" y="2980096"/>
                  </a:lnTo>
                  <a:lnTo>
                    <a:pt x="2029754" y="2981365"/>
                  </a:lnTo>
                  <a:lnTo>
                    <a:pt x="2055476" y="2982318"/>
                  </a:lnTo>
                  <a:lnTo>
                    <a:pt x="2081516" y="2982953"/>
                  </a:lnTo>
                  <a:lnTo>
                    <a:pt x="2107239" y="2983905"/>
                  </a:lnTo>
                  <a:lnTo>
                    <a:pt x="2107239" y="2716595"/>
                  </a:lnTo>
                  <a:lnTo>
                    <a:pt x="2117083" y="2698817"/>
                  </a:lnTo>
                  <a:lnTo>
                    <a:pt x="2126610" y="2681356"/>
                  </a:lnTo>
                  <a:lnTo>
                    <a:pt x="2136137" y="2663578"/>
                  </a:lnTo>
                  <a:lnTo>
                    <a:pt x="2145028" y="2645482"/>
                  </a:lnTo>
                  <a:lnTo>
                    <a:pt x="2153602" y="2627386"/>
                  </a:lnTo>
                  <a:lnTo>
                    <a:pt x="2161859" y="2608655"/>
                  </a:lnTo>
                  <a:lnTo>
                    <a:pt x="2169798" y="2590242"/>
                  </a:lnTo>
                  <a:lnTo>
                    <a:pt x="2177737" y="2571511"/>
                  </a:lnTo>
                  <a:lnTo>
                    <a:pt x="2177737" y="2982635"/>
                  </a:lnTo>
                  <a:lnTo>
                    <a:pt x="2205047" y="2982000"/>
                  </a:lnTo>
                  <a:lnTo>
                    <a:pt x="2232992" y="2980731"/>
                  </a:lnTo>
                  <a:lnTo>
                    <a:pt x="2260620" y="2979143"/>
                  </a:lnTo>
                  <a:lnTo>
                    <a:pt x="2288247" y="2977238"/>
                  </a:lnTo>
                  <a:lnTo>
                    <a:pt x="2315875" y="2975016"/>
                  </a:lnTo>
                  <a:lnTo>
                    <a:pt x="2343503" y="2972159"/>
                  </a:lnTo>
                  <a:lnTo>
                    <a:pt x="2370813" y="2969302"/>
                  </a:lnTo>
                  <a:lnTo>
                    <a:pt x="2398441" y="2965809"/>
                  </a:lnTo>
                  <a:lnTo>
                    <a:pt x="2426068" y="2962000"/>
                  </a:lnTo>
                  <a:lnTo>
                    <a:pt x="2453378" y="2957873"/>
                  </a:lnTo>
                  <a:lnTo>
                    <a:pt x="2480689" y="2953428"/>
                  </a:lnTo>
                  <a:lnTo>
                    <a:pt x="2507681" y="2948349"/>
                  </a:lnTo>
                  <a:lnTo>
                    <a:pt x="2534991" y="2943269"/>
                  </a:lnTo>
                  <a:lnTo>
                    <a:pt x="2562301" y="2937555"/>
                  </a:lnTo>
                  <a:lnTo>
                    <a:pt x="2589294" y="2931205"/>
                  </a:lnTo>
                  <a:lnTo>
                    <a:pt x="2615969" y="2925173"/>
                  </a:lnTo>
                  <a:lnTo>
                    <a:pt x="2630894" y="2894061"/>
                  </a:lnTo>
                  <a:lnTo>
                    <a:pt x="2644549" y="2862632"/>
                  </a:lnTo>
                  <a:lnTo>
                    <a:pt x="2658204" y="2831202"/>
                  </a:lnTo>
                  <a:lnTo>
                    <a:pt x="2671224" y="2799137"/>
                  </a:lnTo>
                  <a:lnTo>
                    <a:pt x="2683609" y="2767073"/>
                  </a:lnTo>
                  <a:lnTo>
                    <a:pt x="2695359" y="2734691"/>
                  </a:lnTo>
                  <a:lnTo>
                    <a:pt x="2706791" y="2701991"/>
                  </a:lnTo>
                  <a:lnTo>
                    <a:pt x="2717270" y="2669609"/>
                  </a:lnTo>
                  <a:lnTo>
                    <a:pt x="2726480" y="2640085"/>
                  </a:lnTo>
                  <a:lnTo>
                    <a:pt x="2735372" y="2610560"/>
                  </a:lnTo>
                  <a:lnTo>
                    <a:pt x="2743628" y="2581035"/>
                  </a:lnTo>
                  <a:lnTo>
                    <a:pt x="2751567" y="2551193"/>
                  </a:lnTo>
                  <a:lnTo>
                    <a:pt x="2759506" y="2521351"/>
                  </a:lnTo>
                  <a:lnTo>
                    <a:pt x="2766810" y="2491509"/>
                  </a:lnTo>
                  <a:lnTo>
                    <a:pt x="2774114" y="2461349"/>
                  </a:lnTo>
                  <a:lnTo>
                    <a:pt x="2780465" y="2431189"/>
                  </a:lnTo>
                  <a:lnTo>
                    <a:pt x="2744898" y="2437856"/>
                  </a:lnTo>
                  <a:lnTo>
                    <a:pt x="2709332" y="2443888"/>
                  </a:lnTo>
                  <a:lnTo>
                    <a:pt x="2673765" y="2449602"/>
                  </a:lnTo>
                  <a:lnTo>
                    <a:pt x="2638198" y="2454682"/>
                  </a:lnTo>
                  <a:lnTo>
                    <a:pt x="2602314" y="2459761"/>
                  </a:lnTo>
                  <a:lnTo>
                    <a:pt x="2566430" y="2464206"/>
                  </a:lnTo>
                  <a:lnTo>
                    <a:pt x="2530546" y="2468333"/>
                  </a:lnTo>
                  <a:lnTo>
                    <a:pt x="2494979" y="2471825"/>
                  </a:lnTo>
                  <a:lnTo>
                    <a:pt x="2458777" y="2475635"/>
                  </a:lnTo>
                  <a:lnTo>
                    <a:pt x="2422893" y="2478492"/>
                  </a:lnTo>
                  <a:lnTo>
                    <a:pt x="2387008" y="2481032"/>
                  </a:lnTo>
                  <a:lnTo>
                    <a:pt x="2350807" y="2483572"/>
                  </a:lnTo>
                  <a:lnTo>
                    <a:pt x="2314605" y="2485477"/>
                  </a:lnTo>
                  <a:lnTo>
                    <a:pt x="2278721" y="2486746"/>
                  </a:lnTo>
                  <a:lnTo>
                    <a:pt x="2242836" y="2488016"/>
                  </a:lnTo>
                  <a:lnTo>
                    <a:pt x="2206635" y="2488969"/>
                  </a:lnTo>
                  <a:lnTo>
                    <a:pt x="2211716" y="2471508"/>
                  </a:lnTo>
                  <a:lnTo>
                    <a:pt x="2216796" y="2453730"/>
                  </a:lnTo>
                  <a:lnTo>
                    <a:pt x="2221242" y="2435951"/>
                  </a:lnTo>
                  <a:lnTo>
                    <a:pt x="2225688" y="2418173"/>
                  </a:lnTo>
                  <a:lnTo>
                    <a:pt x="2261255" y="2417220"/>
                  </a:lnTo>
                  <a:lnTo>
                    <a:pt x="2297139" y="2415633"/>
                  </a:lnTo>
                  <a:lnTo>
                    <a:pt x="2333341" y="2413728"/>
                  </a:lnTo>
                  <a:lnTo>
                    <a:pt x="2369225" y="2411506"/>
                  </a:lnTo>
                  <a:lnTo>
                    <a:pt x="2404792" y="2409284"/>
                  </a:lnTo>
                  <a:lnTo>
                    <a:pt x="2440676" y="2406426"/>
                  </a:lnTo>
                  <a:lnTo>
                    <a:pt x="2476560" y="2402934"/>
                  </a:lnTo>
                  <a:lnTo>
                    <a:pt x="2512127" y="2399442"/>
                  </a:lnTo>
                  <a:lnTo>
                    <a:pt x="2547694" y="2395315"/>
                  </a:lnTo>
                  <a:lnTo>
                    <a:pt x="2583260" y="2391188"/>
                  </a:lnTo>
                  <a:lnTo>
                    <a:pt x="2618827" y="2386426"/>
                  </a:lnTo>
                  <a:lnTo>
                    <a:pt x="2654394" y="2381346"/>
                  </a:lnTo>
                  <a:lnTo>
                    <a:pt x="2689960" y="2375632"/>
                  </a:lnTo>
                  <a:lnTo>
                    <a:pt x="2725210" y="2369600"/>
                  </a:lnTo>
                  <a:lnTo>
                    <a:pt x="2760459" y="2363250"/>
                  </a:lnTo>
                  <a:lnTo>
                    <a:pt x="2795390" y="2356584"/>
                  </a:lnTo>
                  <a:lnTo>
                    <a:pt x="2802694" y="2318805"/>
                  </a:lnTo>
                  <a:lnTo>
                    <a:pt x="2809045" y="2281026"/>
                  </a:lnTo>
                  <a:lnTo>
                    <a:pt x="2815396" y="2242612"/>
                  </a:lnTo>
                  <a:lnTo>
                    <a:pt x="2820478" y="2204833"/>
                  </a:lnTo>
                  <a:lnTo>
                    <a:pt x="2825876" y="2166419"/>
                  </a:lnTo>
                  <a:lnTo>
                    <a:pt x="2830322" y="2128322"/>
                  </a:lnTo>
                  <a:lnTo>
                    <a:pt x="2834768" y="2089908"/>
                  </a:lnTo>
                  <a:lnTo>
                    <a:pt x="2838578" y="2051494"/>
                  </a:lnTo>
                  <a:lnTo>
                    <a:pt x="2842072" y="2013080"/>
                  </a:lnTo>
                  <a:lnTo>
                    <a:pt x="2844930" y="1974667"/>
                  </a:lnTo>
                  <a:lnTo>
                    <a:pt x="2847470" y="1936253"/>
                  </a:lnTo>
                  <a:lnTo>
                    <a:pt x="2849693" y="1897839"/>
                  </a:lnTo>
                  <a:lnTo>
                    <a:pt x="2851281" y="1859107"/>
                  </a:lnTo>
                  <a:lnTo>
                    <a:pt x="2852868" y="1820693"/>
                  </a:lnTo>
                  <a:lnTo>
                    <a:pt x="2853821" y="1781962"/>
                  </a:lnTo>
                  <a:lnTo>
                    <a:pt x="2854139" y="1743231"/>
                  </a:lnTo>
                  <a:lnTo>
                    <a:pt x="2177737" y="1743231"/>
                  </a:lnTo>
                  <a:lnTo>
                    <a:pt x="2177737" y="1778787"/>
                  </a:lnTo>
                  <a:lnTo>
                    <a:pt x="2169798" y="1759739"/>
                  </a:lnTo>
                  <a:lnTo>
                    <a:pt x="2161859" y="1741326"/>
                  </a:lnTo>
                  <a:lnTo>
                    <a:pt x="2153602" y="1722912"/>
                  </a:lnTo>
                  <a:lnTo>
                    <a:pt x="2145028" y="1704817"/>
                  </a:lnTo>
                  <a:lnTo>
                    <a:pt x="2136137" y="1686721"/>
                  </a:lnTo>
                  <a:lnTo>
                    <a:pt x="2126610" y="1668942"/>
                  </a:lnTo>
                  <a:lnTo>
                    <a:pt x="2117083" y="1651164"/>
                  </a:lnTo>
                  <a:lnTo>
                    <a:pt x="2107239" y="1633386"/>
                  </a:lnTo>
                  <a:lnTo>
                    <a:pt x="2107239" y="995905"/>
                  </a:lnTo>
                  <a:lnTo>
                    <a:pt x="2068496" y="996540"/>
                  </a:lnTo>
                  <a:lnTo>
                    <a:pt x="2029754" y="997492"/>
                  </a:lnTo>
                  <a:lnTo>
                    <a:pt x="1991012" y="998762"/>
                  </a:lnTo>
                  <a:lnTo>
                    <a:pt x="1952269" y="1000350"/>
                  </a:lnTo>
                  <a:lnTo>
                    <a:pt x="1913527" y="1002254"/>
                  </a:lnTo>
                  <a:lnTo>
                    <a:pt x="1874785" y="1004477"/>
                  </a:lnTo>
                  <a:lnTo>
                    <a:pt x="1836360" y="1007651"/>
                  </a:lnTo>
                  <a:lnTo>
                    <a:pt x="1797618" y="1010509"/>
                  </a:lnTo>
                  <a:lnTo>
                    <a:pt x="1759193" y="1014636"/>
                  </a:lnTo>
                  <a:lnTo>
                    <a:pt x="1720451" y="1018445"/>
                  </a:lnTo>
                  <a:lnTo>
                    <a:pt x="1682026" y="1023207"/>
                  </a:lnTo>
                  <a:lnTo>
                    <a:pt x="1643601" y="1027969"/>
                  </a:lnTo>
                  <a:lnTo>
                    <a:pt x="1605494" y="1033366"/>
                  </a:lnTo>
                  <a:lnTo>
                    <a:pt x="1567070" y="1039081"/>
                  </a:lnTo>
                  <a:lnTo>
                    <a:pt x="1528962" y="1045430"/>
                  </a:lnTo>
                  <a:lnTo>
                    <a:pt x="1490855" y="1052415"/>
                  </a:lnTo>
                  <a:lnTo>
                    <a:pt x="1482599" y="1096861"/>
                  </a:lnTo>
                  <a:lnTo>
                    <a:pt x="1474977" y="1141306"/>
                  </a:lnTo>
                  <a:lnTo>
                    <a:pt x="1457829" y="1136862"/>
                  </a:lnTo>
                  <a:lnTo>
                    <a:pt x="1440681" y="1132100"/>
                  </a:lnTo>
                  <a:lnTo>
                    <a:pt x="1423533" y="1127973"/>
                  </a:lnTo>
                  <a:lnTo>
                    <a:pt x="1406067" y="1124163"/>
                  </a:lnTo>
                  <a:lnTo>
                    <a:pt x="1411148" y="1095591"/>
                  </a:lnTo>
                  <a:lnTo>
                    <a:pt x="1415911" y="1067018"/>
                  </a:lnTo>
                  <a:lnTo>
                    <a:pt x="1378122" y="1075590"/>
                  </a:lnTo>
                  <a:lnTo>
                    <a:pt x="1340332" y="1084479"/>
                  </a:lnTo>
                  <a:lnTo>
                    <a:pt x="1302860" y="1093686"/>
                  </a:lnTo>
                  <a:lnTo>
                    <a:pt x="1265388" y="1103527"/>
                  </a:lnTo>
                  <a:lnTo>
                    <a:pt x="1243794" y="1101940"/>
                  </a:lnTo>
                  <a:lnTo>
                    <a:pt x="1221565" y="1100670"/>
                  </a:lnTo>
                  <a:lnTo>
                    <a:pt x="1199971" y="1100035"/>
                  </a:lnTo>
                  <a:lnTo>
                    <a:pt x="1177424" y="1099718"/>
                  </a:lnTo>
                  <a:lnTo>
                    <a:pt x="1156465" y="1099718"/>
                  </a:lnTo>
                  <a:lnTo>
                    <a:pt x="1135189" y="1100353"/>
                  </a:lnTo>
                  <a:lnTo>
                    <a:pt x="1114547" y="1101623"/>
                  </a:lnTo>
                  <a:lnTo>
                    <a:pt x="1093588" y="1102893"/>
                  </a:lnTo>
                  <a:lnTo>
                    <a:pt x="1072947" y="1104797"/>
                  </a:lnTo>
                  <a:lnTo>
                    <a:pt x="1051988" y="1106702"/>
                  </a:lnTo>
                  <a:lnTo>
                    <a:pt x="1031664" y="1109559"/>
                  </a:lnTo>
                  <a:lnTo>
                    <a:pt x="1011023" y="1112417"/>
                  </a:lnTo>
                  <a:lnTo>
                    <a:pt x="1043414" y="1100353"/>
                  </a:lnTo>
                  <a:lnTo>
                    <a:pt x="1075805" y="1088289"/>
                  </a:lnTo>
                  <a:lnTo>
                    <a:pt x="1108196" y="1077177"/>
                  </a:lnTo>
                  <a:lnTo>
                    <a:pt x="1141222" y="1066383"/>
                  </a:lnTo>
                  <a:lnTo>
                    <a:pt x="1176789" y="1054954"/>
                  </a:lnTo>
                  <a:lnTo>
                    <a:pt x="1212673" y="1044795"/>
                  </a:lnTo>
                  <a:lnTo>
                    <a:pt x="1248875" y="1034954"/>
                  </a:lnTo>
                  <a:lnTo>
                    <a:pt x="1285077" y="1025430"/>
                  </a:lnTo>
                  <a:lnTo>
                    <a:pt x="1321278" y="1016541"/>
                  </a:lnTo>
                  <a:lnTo>
                    <a:pt x="1357798" y="1007969"/>
                  </a:lnTo>
                  <a:lnTo>
                    <a:pt x="1394317" y="1000032"/>
                  </a:lnTo>
                  <a:lnTo>
                    <a:pt x="1430837" y="992413"/>
                  </a:lnTo>
                  <a:lnTo>
                    <a:pt x="1438140" y="958761"/>
                  </a:lnTo>
                  <a:lnTo>
                    <a:pt x="1445762" y="925109"/>
                  </a:lnTo>
                  <a:lnTo>
                    <a:pt x="1453701" y="891457"/>
                  </a:lnTo>
                  <a:lnTo>
                    <a:pt x="1462275" y="858123"/>
                  </a:lnTo>
                  <a:lnTo>
                    <a:pt x="1471167" y="824788"/>
                  </a:lnTo>
                  <a:lnTo>
                    <a:pt x="1480376" y="791454"/>
                  </a:lnTo>
                  <a:lnTo>
                    <a:pt x="1489903" y="758437"/>
                  </a:lnTo>
                  <a:lnTo>
                    <a:pt x="1500065" y="725420"/>
                  </a:lnTo>
                  <a:lnTo>
                    <a:pt x="1509274" y="697483"/>
                  </a:lnTo>
                  <a:lnTo>
                    <a:pt x="1518801" y="669545"/>
                  </a:lnTo>
                  <a:lnTo>
                    <a:pt x="1528962" y="641608"/>
                  </a:lnTo>
                  <a:lnTo>
                    <a:pt x="1539442" y="613353"/>
                  </a:lnTo>
                  <a:lnTo>
                    <a:pt x="1549921" y="585733"/>
                  </a:lnTo>
                  <a:lnTo>
                    <a:pt x="1561036" y="558431"/>
                  </a:lnTo>
                  <a:lnTo>
                    <a:pt x="1572786" y="531128"/>
                  </a:lnTo>
                  <a:lnTo>
                    <a:pt x="1584853" y="503508"/>
                  </a:lnTo>
                  <a:lnTo>
                    <a:pt x="1556273" y="511445"/>
                  </a:lnTo>
                  <a:lnTo>
                    <a:pt x="1527375" y="520017"/>
                  </a:lnTo>
                  <a:lnTo>
                    <a:pt x="1499112" y="528906"/>
                  </a:lnTo>
                  <a:lnTo>
                    <a:pt x="1471167" y="538113"/>
                  </a:lnTo>
                  <a:lnTo>
                    <a:pt x="1442586" y="548272"/>
                  </a:lnTo>
                  <a:lnTo>
                    <a:pt x="1414959" y="558431"/>
                  </a:lnTo>
                  <a:lnTo>
                    <a:pt x="1387331" y="569225"/>
                  </a:lnTo>
                  <a:lnTo>
                    <a:pt x="1359703" y="580019"/>
                  </a:lnTo>
                  <a:lnTo>
                    <a:pt x="1332075" y="591765"/>
                  </a:lnTo>
                  <a:lnTo>
                    <a:pt x="1304765" y="603829"/>
                  </a:lnTo>
                  <a:lnTo>
                    <a:pt x="1278090" y="616210"/>
                  </a:lnTo>
                  <a:lnTo>
                    <a:pt x="1251098" y="628909"/>
                  </a:lnTo>
                  <a:lnTo>
                    <a:pt x="1224740" y="642560"/>
                  </a:lnTo>
                  <a:lnTo>
                    <a:pt x="1198065" y="656212"/>
                  </a:lnTo>
                  <a:lnTo>
                    <a:pt x="1172025" y="670498"/>
                  </a:lnTo>
                  <a:lnTo>
                    <a:pt x="1146303" y="685101"/>
                  </a:lnTo>
                  <a:lnTo>
                    <a:pt x="1130425" y="710816"/>
                  </a:lnTo>
                  <a:lnTo>
                    <a:pt x="1115500" y="736849"/>
                  </a:lnTo>
                  <a:lnTo>
                    <a:pt x="1100575" y="762882"/>
                  </a:lnTo>
                  <a:lnTo>
                    <a:pt x="1086284" y="789549"/>
                  </a:lnTo>
                  <a:lnTo>
                    <a:pt x="1072629" y="816217"/>
                  </a:lnTo>
                  <a:lnTo>
                    <a:pt x="1058974" y="843202"/>
                  </a:lnTo>
                  <a:lnTo>
                    <a:pt x="1045954" y="870504"/>
                  </a:lnTo>
                  <a:lnTo>
                    <a:pt x="1033569" y="897807"/>
                  </a:lnTo>
                  <a:lnTo>
                    <a:pt x="1021820" y="925427"/>
                  </a:lnTo>
                  <a:lnTo>
                    <a:pt x="1010070" y="953046"/>
                  </a:lnTo>
                  <a:lnTo>
                    <a:pt x="998955" y="981301"/>
                  </a:lnTo>
                  <a:lnTo>
                    <a:pt x="988476" y="1009556"/>
                  </a:lnTo>
                  <a:lnTo>
                    <a:pt x="977996" y="1037811"/>
                  </a:lnTo>
                  <a:lnTo>
                    <a:pt x="968152" y="1066383"/>
                  </a:lnTo>
                  <a:lnTo>
                    <a:pt x="958943" y="1094956"/>
                  </a:lnTo>
                  <a:lnTo>
                    <a:pt x="950051" y="1123846"/>
                  </a:lnTo>
                  <a:lnTo>
                    <a:pt x="930363" y="1128608"/>
                  </a:lnTo>
                  <a:lnTo>
                    <a:pt x="910356" y="1133370"/>
                  </a:lnTo>
                  <a:lnTo>
                    <a:pt x="890668" y="1138449"/>
                  </a:lnTo>
                  <a:lnTo>
                    <a:pt x="871296" y="1144164"/>
                  </a:lnTo>
                  <a:lnTo>
                    <a:pt x="877965" y="1119718"/>
                  </a:lnTo>
                  <a:lnTo>
                    <a:pt x="884952" y="1095591"/>
                  </a:lnTo>
                  <a:lnTo>
                    <a:pt x="892573" y="1071145"/>
                  </a:lnTo>
                  <a:lnTo>
                    <a:pt x="900194" y="1047018"/>
                  </a:lnTo>
                  <a:lnTo>
                    <a:pt x="908451" y="1023525"/>
                  </a:lnTo>
                  <a:lnTo>
                    <a:pt x="916707" y="999715"/>
                  </a:lnTo>
                  <a:lnTo>
                    <a:pt x="925282" y="975904"/>
                  </a:lnTo>
                  <a:lnTo>
                    <a:pt x="934491" y="952094"/>
                  </a:lnTo>
                  <a:lnTo>
                    <a:pt x="943700" y="928601"/>
                  </a:lnTo>
                  <a:lnTo>
                    <a:pt x="953544" y="905426"/>
                  </a:lnTo>
                  <a:lnTo>
                    <a:pt x="963389" y="882251"/>
                  </a:lnTo>
                  <a:lnTo>
                    <a:pt x="973551" y="859075"/>
                  </a:lnTo>
                  <a:lnTo>
                    <a:pt x="984030" y="836217"/>
                  </a:lnTo>
                  <a:lnTo>
                    <a:pt x="994827" y="813359"/>
                  </a:lnTo>
                  <a:lnTo>
                    <a:pt x="1006259" y="790502"/>
                  </a:lnTo>
                  <a:lnTo>
                    <a:pt x="1017691" y="768279"/>
                  </a:lnTo>
                  <a:lnTo>
                    <a:pt x="989746" y="788597"/>
                  </a:lnTo>
                  <a:lnTo>
                    <a:pt x="962119" y="809550"/>
                  </a:lnTo>
                  <a:lnTo>
                    <a:pt x="948463" y="820661"/>
                  </a:lnTo>
                  <a:lnTo>
                    <a:pt x="934808" y="831455"/>
                  </a:lnTo>
                  <a:lnTo>
                    <a:pt x="921788" y="842567"/>
                  </a:lnTo>
                  <a:lnTo>
                    <a:pt x="908451" y="853996"/>
                  </a:lnTo>
                  <a:lnTo>
                    <a:pt x="895431" y="865107"/>
                  </a:lnTo>
                  <a:lnTo>
                    <a:pt x="882411" y="876536"/>
                  </a:lnTo>
                  <a:lnTo>
                    <a:pt x="869709" y="888600"/>
                  </a:lnTo>
                  <a:lnTo>
                    <a:pt x="857006" y="900346"/>
                  </a:lnTo>
                  <a:lnTo>
                    <a:pt x="844621" y="912093"/>
                  </a:lnTo>
                  <a:lnTo>
                    <a:pt x="831919" y="924474"/>
                  </a:lnTo>
                  <a:lnTo>
                    <a:pt x="819852" y="936538"/>
                  </a:lnTo>
                  <a:lnTo>
                    <a:pt x="807785" y="949237"/>
                  </a:lnTo>
                  <a:lnTo>
                    <a:pt x="796035" y="961618"/>
                  </a:lnTo>
                  <a:lnTo>
                    <a:pt x="784603" y="974634"/>
                  </a:lnTo>
                  <a:lnTo>
                    <a:pt x="772853" y="987333"/>
                  </a:lnTo>
                  <a:lnTo>
                    <a:pt x="761421" y="1000350"/>
                  </a:lnTo>
                  <a:lnTo>
                    <a:pt x="749989" y="1013366"/>
                  </a:lnTo>
                  <a:lnTo>
                    <a:pt x="739192" y="1026700"/>
                  </a:lnTo>
                  <a:lnTo>
                    <a:pt x="728395" y="1040351"/>
                  </a:lnTo>
                  <a:lnTo>
                    <a:pt x="717915" y="1053685"/>
                  </a:lnTo>
                  <a:lnTo>
                    <a:pt x="707118" y="1067653"/>
                  </a:lnTo>
                  <a:lnTo>
                    <a:pt x="696956" y="1081305"/>
                  </a:lnTo>
                  <a:lnTo>
                    <a:pt x="687112" y="1095591"/>
                  </a:lnTo>
                  <a:lnTo>
                    <a:pt x="677267" y="1109559"/>
                  </a:lnTo>
                  <a:lnTo>
                    <a:pt x="667741" y="1123846"/>
                  </a:lnTo>
                  <a:lnTo>
                    <a:pt x="658214" y="1138449"/>
                  </a:lnTo>
                  <a:lnTo>
                    <a:pt x="649005" y="1153053"/>
                  </a:lnTo>
                  <a:lnTo>
                    <a:pt x="639795" y="1167657"/>
                  </a:lnTo>
                  <a:lnTo>
                    <a:pt x="631856" y="1181308"/>
                  </a:lnTo>
                  <a:lnTo>
                    <a:pt x="623917" y="1195276"/>
                  </a:lnTo>
                  <a:lnTo>
                    <a:pt x="616296" y="1208928"/>
                  </a:lnTo>
                  <a:lnTo>
                    <a:pt x="608675" y="1223214"/>
                  </a:lnTo>
                  <a:lnTo>
                    <a:pt x="601371" y="1237183"/>
                  </a:lnTo>
                  <a:lnTo>
                    <a:pt x="594384" y="1251469"/>
                  </a:lnTo>
                  <a:lnTo>
                    <a:pt x="587398" y="1265755"/>
                  </a:lnTo>
                  <a:lnTo>
                    <a:pt x="580729" y="1280359"/>
                  </a:lnTo>
                  <a:lnTo>
                    <a:pt x="566122" y="1290200"/>
                  </a:lnTo>
                  <a:lnTo>
                    <a:pt x="551514" y="1300359"/>
                  </a:lnTo>
                  <a:lnTo>
                    <a:pt x="537224" y="1310836"/>
                  </a:lnTo>
                  <a:lnTo>
                    <a:pt x="523251" y="1321630"/>
                  </a:lnTo>
                  <a:lnTo>
                    <a:pt x="508961" y="1332424"/>
                  </a:lnTo>
                  <a:lnTo>
                    <a:pt x="495306" y="1343535"/>
                  </a:lnTo>
                  <a:lnTo>
                    <a:pt x="481651" y="1355282"/>
                  </a:lnTo>
                  <a:lnTo>
                    <a:pt x="468313" y="1366711"/>
                  </a:lnTo>
                  <a:lnTo>
                    <a:pt x="472442" y="1346710"/>
                  </a:lnTo>
                  <a:lnTo>
                    <a:pt x="476887" y="1326709"/>
                  </a:lnTo>
                  <a:lnTo>
                    <a:pt x="481651" y="1307026"/>
                  </a:lnTo>
                  <a:lnTo>
                    <a:pt x="486097" y="1287025"/>
                  </a:lnTo>
                  <a:lnTo>
                    <a:pt x="491495" y="1267025"/>
                  </a:lnTo>
                  <a:lnTo>
                    <a:pt x="496894" y="1247659"/>
                  </a:lnTo>
                  <a:lnTo>
                    <a:pt x="502292" y="1227976"/>
                  </a:lnTo>
                  <a:lnTo>
                    <a:pt x="508326" y="1208293"/>
                  </a:lnTo>
                  <a:lnTo>
                    <a:pt x="514359" y="1188610"/>
                  </a:lnTo>
                  <a:lnTo>
                    <a:pt x="520393" y="1169244"/>
                  </a:lnTo>
                  <a:lnTo>
                    <a:pt x="527062" y="1150196"/>
                  </a:lnTo>
                  <a:lnTo>
                    <a:pt x="533731" y="1130512"/>
                  </a:lnTo>
                  <a:lnTo>
                    <a:pt x="540717" y="1111464"/>
                  </a:lnTo>
                  <a:lnTo>
                    <a:pt x="548021" y="1092416"/>
                  </a:lnTo>
                  <a:lnTo>
                    <a:pt x="555325" y="1073050"/>
                  </a:lnTo>
                  <a:lnTo>
                    <a:pt x="563264" y="1054320"/>
                  </a:lnTo>
                  <a:lnTo>
                    <a:pt x="571203" y="1034954"/>
                  </a:lnTo>
                  <a:lnTo>
                    <a:pt x="579777" y="1015906"/>
                  </a:lnTo>
                  <a:lnTo>
                    <a:pt x="588351" y="996540"/>
                  </a:lnTo>
                  <a:lnTo>
                    <a:pt x="597242" y="977492"/>
                  </a:lnTo>
                  <a:lnTo>
                    <a:pt x="606134" y="958761"/>
                  </a:lnTo>
                  <a:lnTo>
                    <a:pt x="615978" y="940030"/>
                  </a:lnTo>
                  <a:lnTo>
                    <a:pt x="625505" y="921299"/>
                  </a:lnTo>
                  <a:lnTo>
                    <a:pt x="635032" y="902569"/>
                  </a:lnTo>
                  <a:lnTo>
                    <a:pt x="645194" y="884155"/>
                  </a:lnTo>
                  <a:lnTo>
                    <a:pt x="655356" y="866060"/>
                  </a:lnTo>
                  <a:lnTo>
                    <a:pt x="665835" y="847964"/>
                  </a:lnTo>
                  <a:lnTo>
                    <a:pt x="676632" y="829868"/>
                  </a:lnTo>
                  <a:lnTo>
                    <a:pt x="687429" y="812090"/>
                  </a:lnTo>
                  <a:lnTo>
                    <a:pt x="698544" y="794311"/>
                  </a:lnTo>
                  <a:lnTo>
                    <a:pt x="709976" y="776215"/>
                  </a:lnTo>
                  <a:lnTo>
                    <a:pt x="721408" y="758755"/>
                  </a:lnTo>
                  <a:lnTo>
                    <a:pt x="733476" y="741611"/>
                  </a:lnTo>
                  <a:lnTo>
                    <a:pt x="745225" y="724468"/>
                  </a:lnTo>
                  <a:lnTo>
                    <a:pt x="757293" y="707324"/>
                  </a:lnTo>
                  <a:lnTo>
                    <a:pt x="769995" y="690498"/>
                  </a:lnTo>
                  <a:lnTo>
                    <a:pt x="782380" y="673672"/>
                  </a:lnTo>
                  <a:lnTo>
                    <a:pt x="795400" y="657164"/>
                  </a:lnTo>
                  <a:lnTo>
                    <a:pt x="808102" y="640973"/>
                  </a:lnTo>
                  <a:lnTo>
                    <a:pt x="821440" y="624464"/>
                  </a:lnTo>
                  <a:lnTo>
                    <a:pt x="835095" y="608591"/>
                  </a:lnTo>
                  <a:lnTo>
                    <a:pt x="848432" y="592400"/>
                  </a:lnTo>
                  <a:lnTo>
                    <a:pt x="862405" y="576526"/>
                  </a:lnTo>
                  <a:lnTo>
                    <a:pt x="876060" y="560970"/>
                  </a:lnTo>
                  <a:lnTo>
                    <a:pt x="890350" y="545414"/>
                  </a:lnTo>
                  <a:lnTo>
                    <a:pt x="904958" y="530176"/>
                  </a:lnTo>
                  <a:lnTo>
                    <a:pt x="919566" y="515255"/>
                  </a:lnTo>
                  <a:lnTo>
                    <a:pt x="933856" y="500333"/>
                  </a:lnTo>
                  <a:lnTo>
                    <a:pt x="948781" y="485730"/>
                  </a:lnTo>
                  <a:lnTo>
                    <a:pt x="964024" y="470809"/>
                  </a:lnTo>
                  <a:lnTo>
                    <a:pt x="979584" y="456840"/>
                  </a:lnTo>
                  <a:lnTo>
                    <a:pt x="994510" y="442554"/>
                  </a:lnTo>
                  <a:lnTo>
                    <a:pt x="1010388" y="428903"/>
                  </a:lnTo>
                  <a:lnTo>
                    <a:pt x="1026266" y="414934"/>
                  </a:lnTo>
                  <a:lnTo>
                    <a:pt x="1042144" y="400965"/>
                  </a:lnTo>
                  <a:lnTo>
                    <a:pt x="1058339" y="387949"/>
                  </a:lnTo>
                  <a:lnTo>
                    <a:pt x="1074535" y="374615"/>
                  </a:lnTo>
                  <a:lnTo>
                    <a:pt x="1091048" y="361599"/>
                  </a:lnTo>
                  <a:lnTo>
                    <a:pt x="1107561" y="348900"/>
                  </a:lnTo>
                  <a:lnTo>
                    <a:pt x="1124391" y="336201"/>
                  </a:lnTo>
                  <a:lnTo>
                    <a:pt x="1141222" y="323820"/>
                  </a:lnTo>
                  <a:lnTo>
                    <a:pt x="1158370" y="311756"/>
                  </a:lnTo>
                  <a:lnTo>
                    <a:pt x="1175519" y="299375"/>
                  </a:lnTo>
                  <a:lnTo>
                    <a:pt x="1192984" y="287946"/>
                  </a:lnTo>
                  <a:lnTo>
                    <a:pt x="1210450" y="276517"/>
                  </a:lnTo>
                  <a:lnTo>
                    <a:pt x="1227916" y="264770"/>
                  </a:lnTo>
                  <a:lnTo>
                    <a:pt x="1245699" y="253976"/>
                  </a:lnTo>
                  <a:lnTo>
                    <a:pt x="1263800" y="242865"/>
                  </a:lnTo>
                  <a:lnTo>
                    <a:pt x="1281584" y="232071"/>
                  </a:lnTo>
                  <a:lnTo>
                    <a:pt x="1299684" y="221594"/>
                  </a:lnTo>
                  <a:lnTo>
                    <a:pt x="1318420" y="211435"/>
                  </a:lnTo>
                  <a:lnTo>
                    <a:pt x="1336839" y="201594"/>
                  </a:lnTo>
                  <a:lnTo>
                    <a:pt x="1355257" y="191752"/>
                  </a:lnTo>
                  <a:lnTo>
                    <a:pt x="1373676" y="181911"/>
                  </a:lnTo>
                  <a:lnTo>
                    <a:pt x="1392412" y="172704"/>
                  </a:lnTo>
                  <a:lnTo>
                    <a:pt x="1411783" y="163497"/>
                  </a:lnTo>
                  <a:lnTo>
                    <a:pt x="1430519" y="154608"/>
                  </a:lnTo>
                  <a:lnTo>
                    <a:pt x="1449573" y="146037"/>
                  </a:lnTo>
                  <a:lnTo>
                    <a:pt x="1468944" y="137782"/>
                  </a:lnTo>
                  <a:lnTo>
                    <a:pt x="1488315" y="129528"/>
                  </a:lnTo>
                  <a:lnTo>
                    <a:pt x="1507686" y="121591"/>
                  </a:lnTo>
                  <a:lnTo>
                    <a:pt x="1527057" y="113972"/>
                  </a:lnTo>
                  <a:lnTo>
                    <a:pt x="1547063" y="106670"/>
                  </a:lnTo>
                  <a:lnTo>
                    <a:pt x="1566434" y="99368"/>
                  </a:lnTo>
                  <a:lnTo>
                    <a:pt x="1586123" y="92384"/>
                  </a:lnTo>
                  <a:lnTo>
                    <a:pt x="1606447" y="85717"/>
                  </a:lnTo>
                  <a:lnTo>
                    <a:pt x="1626136" y="79368"/>
                  </a:lnTo>
                  <a:lnTo>
                    <a:pt x="1646142" y="73336"/>
                  </a:lnTo>
                  <a:lnTo>
                    <a:pt x="1666466" y="67304"/>
                  </a:lnTo>
                  <a:lnTo>
                    <a:pt x="1686472" y="61272"/>
                  </a:lnTo>
                  <a:lnTo>
                    <a:pt x="1706796" y="56192"/>
                  </a:lnTo>
                  <a:lnTo>
                    <a:pt x="1727120" y="50795"/>
                  </a:lnTo>
                  <a:lnTo>
                    <a:pt x="1747444" y="45716"/>
                  </a:lnTo>
                  <a:lnTo>
                    <a:pt x="1768085" y="41271"/>
                  </a:lnTo>
                  <a:lnTo>
                    <a:pt x="1788409" y="36509"/>
                  </a:lnTo>
                  <a:lnTo>
                    <a:pt x="1809050" y="32699"/>
                  </a:lnTo>
                  <a:lnTo>
                    <a:pt x="1829374" y="28572"/>
                  </a:lnTo>
                  <a:lnTo>
                    <a:pt x="1850333" y="25080"/>
                  </a:lnTo>
                  <a:lnTo>
                    <a:pt x="1870974" y="21588"/>
                  </a:lnTo>
                  <a:lnTo>
                    <a:pt x="1891616" y="18096"/>
                  </a:lnTo>
                  <a:lnTo>
                    <a:pt x="1912257" y="15556"/>
                  </a:lnTo>
                  <a:lnTo>
                    <a:pt x="1933216" y="12381"/>
                  </a:lnTo>
                  <a:lnTo>
                    <a:pt x="1954175" y="10159"/>
                  </a:lnTo>
                  <a:lnTo>
                    <a:pt x="1974816" y="8254"/>
                  </a:lnTo>
                  <a:lnTo>
                    <a:pt x="1995775" y="6349"/>
                  </a:lnTo>
                  <a:lnTo>
                    <a:pt x="2016417" y="4762"/>
                  </a:lnTo>
                  <a:lnTo>
                    <a:pt x="2037693" y="2857"/>
                  </a:lnTo>
                  <a:lnTo>
                    <a:pt x="2058334" y="1905"/>
                  </a:lnTo>
                  <a:lnTo>
                    <a:pt x="2079611" y="952"/>
                  </a:lnTo>
                  <a:lnTo>
                    <a:pt x="2100252" y="317"/>
                  </a:lnTo>
                  <a:lnTo>
                    <a:pt x="2121529" y="0"/>
                  </a:lnTo>
                  <a:close/>
                </a:path>
              </a:pathLst>
            </a:custGeom>
            <a:solidFill>
              <a:srgbClr val="E947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67426" y="1609662"/>
            <a:ext cx="2996291" cy="1777482"/>
            <a:chOff x="334736" y="1028700"/>
            <a:chExt cx="1975757" cy="1255018"/>
          </a:xfrm>
          <a:effectLst>
            <a:outerShdw blurRad="3175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>
            <a:xfrm>
              <a:off x="334736" y="1028700"/>
              <a:ext cx="1975757" cy="1255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835" y="1131590"/>
              <a:ext cx="1602982" cy="1066712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0" name="组合 9"/>
          <p:cNvGrpSpPr/>
          <p:nvPr/>
        </p:nvGrpSpPr>
        <p:grpSpPr>
          <a:xfrm>
            <a:off x="9217736" y="1557863"/>
            <a:ext cx="2909327" cy="1837290"/>
            <a:chOff x="2492961" y="1028700"/>
            <a:chExt cx="1975757" cy="1255018"/>
          </a:xfrm>
          <a:effectLst>
            <a:outerShdw blurRad="3175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>
            <a:xfrm>
              <a:off x="2492961" y="1028700"/>
              <a:ext cx="1975757" cy="1255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137" y="1136759"/>
              <a:ext cx="1749407" cy="1056373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3" name="组合 12"/>
          <p:cNvGrpSpPr/>
          <p:nvPr/>
        </p:nvGrpSpPr>
        <p:grpSpPr>
          <a:xfrm>
            <a:off x="167426" y="4454597"/>
            <a:ext cx="2996292" cy="1997718"/>
            <a:chOff x="4686375" y="1028700"/>
            <a:chExt cx="1975757" cy="1255018"/>
          </a:xfrm>
          <a:effectLst>
            <a:outerShdw blurRad="3175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>
            <a:xfrm>
              <a:off x="4686375" y="1028700"/>
              <a:ext cx="1975757" cy="1255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503" y="1173405"/>
              <a:ext cx="1755503" cy="983081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6" name="组合 15"/>
          <p:cNvGrpSpPr/>
          <p:nvPr/>
        </p:nvGrpSpPr>
        <p:grpSpPr>
          <a:xfrm>
            <a:off x="9217737" y="4714187"/>
            <a:ext cx="2909327" cy="1863762"/>
            <a:chOff x="6813873" y="1028700"/>
            <a:chExt cx="1975757" cy="1255018"/>
          </a:xfrm>
          <a:effectLst>
            <a:outerShdw blurRad="3175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>
            <a:xfrm>
              <a:off x="6813873" y="1028700"/>
              <a:ext cx="1975757" cy="1255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700" y="1131590"/>
              <a:ext cx="1718104" cy="1066712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19" name="TextBox 13"/>
          <p:cNvSpPr txBox="1"/>
          <p:nvPr/>
        </p:nvSpPr>
        <p:spPr>
          <a:xfrm>
            <a:off x="3396646" y="1188570"/>
            <a:ext cx="2244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3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Applications of AI in Healthcare</a:t>
            </a:r>
            <a:endParaRPr lang="zh-CN" altLang="en-US" sz="1600" dirty="0">
              <a:solidFill>
                <a:schemeClr val="accent3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20" name="TextBox 14"/>
          <p:cNvSpPr txBox="1"/>
          <p:nvPr/>
        </p:nvSpPr>
        <p:spPr>
          <a:xfrm>
            <a:off x="3386000" y="1791186"/>
            <a:ext cx="2898889" cy="125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Virtual Health Assistants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Predictive Analytics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Personalized Treatment Plans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Early Disease Detection</a:t>
            </a:r>
          </a:p>
        </p:txBody>
      </p:sp>
      <p:sp>
        <p:nvSpPr>
          <p:cNvPr id="21" name="TextBox 15"/>
          <p:cNvSpPr txBox="1"/>
          <p:nvPr/>
        </p:nvSpPr>
        <p:spPr>
          <a:xfrm>
            <a:off x="6320346" y="1115208"/>
            <a:ext cx="2596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Applications of AI in Finance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22" name="TextBox 16"/>
          <p:cNvSpPr txBox="1"/>
          <p:nvPr/>
        </p:nvSpPr>
        <p:spPr>
          <a:xfrm>
            <a:off x="6284890" y="1699983"/>
            <a:ext cx="2614595" cy="191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</a:rPr>
              <a:t>Market Sentiment Analysis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</a:rPr>
              <a:t>Risk Assessment and Management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</a:rPr>
              <a:t>Algorithmic Trading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</a:rPr>
              <a:t>Enhanced Decision-Making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23" name="TextBox 17"/>
          <p:cNvSpPr txBox="1"/>
          <p:nvPr/>
        </p:nvSpPr>
        <p:spPr>
          <a:xfrm>
            <a:off x="3407292" y="4130826"/>
            <a:ext cx="2244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Applications of AI Entertainment</a:t>
            </a:r>
            <a:endParaRPr lang="zh-CN" altLang="en-US" sz="1600" dirty="0">
              <a:solidFill>
                <a:schemeClr val="accent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24" name="TextBox 18"/>
          <p:cNvSpPr txBox="1"/>
          <p:nvPr/>
        </p:nvSpPr>
        <p:spPr>
          <a:xfrm>
            <a:off x="3386001" y="4715601"/>
            <a:ext cx="2525402" cy="1364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</a:rPr>
              <a:t>AI in Gaming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</a:rPr>
              <a:t>AI in Film and Animation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</a:rPr>
              <a:t>AI in Virtual Reality (VR) and Augmented Reality (AR):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25" name="TextBox 19"/>
          <p:cNvSpPr txBox="1"/>
          <p:nvPr/>
        </p:nvSpPr>
        <p:spPr>
          <a:xfrm>
            <a:off x="6470052" y="4089207"/>
            <a:ext cx="2244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Applications of AI in Transportation</a:t>
            </a:r>
            <a:endParaRPr lang="zh-CN" altLang="en-US" sz="1600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6470052" y="4739685"/>
            <a:ext cx="2447547" cy="1631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</a:rPr>
              <a:t>Traffic Predictions and Congestion Mitigation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</a:rPr>
              <a:t>Autonomous Vehicles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</a:rPr>
              <a:t>Smart Traffic Management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zh-CN" sz="133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4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9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9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4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65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1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5242" y="1899929"/>
            <a:ext cx="4788280" cy="428879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endParaRPr lang="en-US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Personalized Learning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AI algorithms analyze students' learning patterns, strengths, and weaknesses to tailor educational content and pace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 Virtual and Augmented Reality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Use AI tools to supplement, not replace, human teaching.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3"/>
                </a:solidFill>
              </a:rPr>
              <a:t>Homework and Assignment Help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3"/>
                </a:solidFill>
              </a:rPr>
              <a:t>Research Support</a:t>
            </a:r>
            <a:endParaRPr lang="en-US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AI in Education 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8" r="86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722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5242" y="1899929"/>
            <a:ext cx="4788280" cy="428879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endParaRPr lang="en-US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According to Stack Overflow’s March 2023 survey, 75% of Python coders have hopped on the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ChatGPT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train.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GitHub’s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 April 2023 survey shows a similar trend, with 60% of Python coders saying ‘yes’ to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ChatGPT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AI can help to a programmer to improve his productivity 10 times with more accurate and in less time 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0470" y="457200"/>
            <a:ext cx="4337519" cy="1442729"/>
          </a:xfrm>
        </p:spPr>
        <p:txBody>
          <a:bodyPr>
            <a:normAutofit/>
          </a:bodyPr>
          <a:lstStyle/>
          <a:p>
            <a:r>
              <a:rPr lang="en-US" sz="3000" dirty="0"/>
              <a:t>AI in Programing and Development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" r="52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579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 rot="1800000">
            <a:off x="6404856" y="2956375"/>
            <a:ext cx="1466829" cy="1320371"/>
            <a:chOff x="7568104" y="1986367"/>
            <a:chExt cx="2509488" cy="2258921"/>
          </a:xfrm>
        </p:grpSpPr>
        <p:sp>
          <p:nvSpPr>
            <p:cNvPr id="73" name="Freeform 5"/>
            <p:cNvSpPr/>
            <p:nvPr/>
          </p:nvSpPr>
          <p:spPr bwMode="auto">
            <a:xfrm>
              <a:off x="7568104" y="1986367"/>
              <a:ext cx="2509488" cy="2258921"/>
            </a:xfrm>
            <a:custGeom>
              <a:avLst/>
              <a:gdLst>
                <a:gd name="T0" fmla="*/ 802 w 2624"/>
                <a:gd name="T1" fmla="*/ 2362 h 2362"/>
                <a:gd name="T2" fmla="*/ 766 w 2624"/>
                <a:gd name="T3" fmla="*/ 2358 h 2362"/>
                <a:gd name="T4" fmla="*/ 730 w 2624"/>
                <a:gd name="T5" fmla="*/ 2350 h 2362"/>
                <a:gd name="T6" fmla="*/ 656 w 2624"/>
                <a:gd name="T7" fmla="*/ 2318 h 2362"/>
                <a:gd name="T8" fmla="*/ 590 w 2624"/>
                <a:gd name="T9" fmla="*/ 2270 h 2362"/>
                <a:gd name="T10" fmla="*/ 564 w 2624"/>
                <a:gd name="T11" fmla="*/ 2242 h 2362"/>
                <a:gd name="T12" fmla="*/ 544 w 2624"/>
                <a:gd name="T13" fmla="*/ 2212 h 2362"/>
                <a:gd name="T14" fmla="*/ 34 w 2624"/>
                <a:gd name="T15" fmla="*/ 1330 h 2362"/>
                <a:gd name="T16" fmla="*/ 20 w 2624"/>
                <a:gd name="T17" fmla="*/ 1298 h 2362"/>
                <a:gd name="T18" fmla="*/ 8 w 2624"/>
                <a:gd name="T19" fmla="*/ 1260 h 2362"/>
                <a:gd name="T20" fmla="*/ 0 w 2624"/>
                <a:gd name="T21" fmla="*/ 1180 h 2362"/>
                <a:gd name="T22" fmla="*/ 8 w 2624"/>
                <a:gd name="T23" fmla="*/ 1102 h 2362"/>
                <a:gd name="T24" fmla="*/ 20 w 2624"/>
                <a:gd name="T25" fmla="*/ 1064 h 2362"/>
                <a:gd name="T26" fmla="*/ 34 w 2624"/>
                <a:gd name="T27" fmla="*/ 1032 h 2362"/>
                <a:gd name="T28" fmla="*/ 544 w 2624"/>
                <a:gd name="T29" fmla="*/ 150 h 2362"/>
                <a:gd name="T30" fmla="*/ 564 w 2624"/>
                <a:gd name="T31" fmla="*/ 120 h 2362"/>
                <a:gd name="T32" fmla="*/ 590 w 2624"/>
                <a:gd name="T33" fmla="*/ 92 h 2362"/>
                <a:gd name="T34" fmla="*/ 656 w 2624"/>
                <a:gd name="T35" fmla="*/ 44 h 2362"/>
                <a:gd name="T36" fmla="*/ 730 w 2624"/>
                <a:gd name="T37" fmla="*/ 12 h 2362"/>
                <a:gd name="T38" fmla="*/ 766 w 2624"/>
                <a:gd name="T39" fmla="*/ 4 h 2362"/>
                <a:gd name="T40" fmla="*/ 802 w 2624"/>
                <a:gd name="T41" fmla="*/ 0 h 2362"/>
                <a:gd name="T42" fmla="*/ 1820 w 2624"/>
                <a:gd name="T43" fmla="*/ 0 h 2362"/>
                <a:gd name="T44" fmla="*/ 1858 w 2624"/>
                <a:gd name="T45" fmla="*/ 4 h 2362"/>
                <a:gd name="T46" fmla="*/ 1894 w 2624"/>
                <a:gd name="T47" fmla="*/ 12 h 2362"/>
                <a:gd name="T48" fmla="*/ 1968 w 2624"/>
                <a:gd name="T49" fmla="*/ 44 h 2362"/>
                <a:gd name="T50" fmla="*/ 2032 w 2624"/>
                <a:gd name="T51" fmla="*/ 92 h 2362"/>
                <a:gd name="T52" fmla="*/ 2060 w 2624"/>
                <a:gd name="T53" fmla="*/ 120 h 2362"/>
                <a:gd name="T54" fmla="*/ 2080 w 2624"/>
                <a:gd name="T55" fmla="*/ 150 h 2362"/>
                <a:gd name="T56" fmla="*/ 2588 w 2624"/>
                <a:gd name="T57" fmla="*/ 1032 h 2362"/>
                <a:gd name="T58" fmla="*/ 2604 w 2624"/>
                <a:gd name="T59" fmla="*/ 1064 h 2362"/>
                <a:gd name="T60" fmla="*/ 2616 w 2624"/>
                <a:gd name="T61" fmla="*/ 1102 h 2362"/>
                <a:gd name="T62" fmla="*/ 2624 w 2624"/>
                <a:gd name="T63" fmla="*/ 1180 h 2362"/>
                <a:gd name="T64" fmla="*/ 2616 w 2624"/>
                <a:gd name="T65" fmla="*/ 1260 h 2362"/>
                <a:gd name="T66" fmla="*/ 2604 w 2624"/>
                <a:gd name="T67" fmla="*/ 1298 h 2362"/>
                <a:gd name="T68" fmla="*/ 2588 w 2624"/>
                <a:gd name="T69" fmla="*/ 1330 h 2362"/>
                <a:gd name="T70" fmla="*/ 2080 w 2624"/>
                <a:gd name="T71" fmla="*/ 2212 h 2362"/>
                <a:gd name="T72" fmla="*/ 2060 w 2624"/>
                <a:gd name="T73" fmla="*/ 2242 h 2362"/>
                <a:gd name="T74" fmla="*/ 2032 w 2624"/>
                <a:gd name="T75" fmla="*/ 2270 h 2362"/>
                <a:gd name="T76" fmla="*/ 1968 w 2624"/>
                <a:gd name="T77" fmla="*/ 2318 h 2362"/>
                <a:gd name="T78" fmla="*/ 1894 w 2624"/>
                <a:gd name="T79" fmla="*/ 2350 h 2362"/>
                <a:gd name="T80" fmla="*/ 1858 w 2624"/>
                <a:gd name="T81" fmla="*/ 2358 h 2362"/>
                <a:gd name="T82" fmla="*/ 1820 w 2624"/>
                <a:gd name="T8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24" h="2362">
                  <a:moveTo>
                    <a:pt x="802" y="2362"/>
                  </a:moveTo>
                  <a:lnTo>
                    <a:pt x="802" y="2362"/>
                  </a:lnTo>
                  <a:lnTo>
                    <a:pt x="784" y="2360"/>
                  </a:lnTo>
                  <a:lnTo>
                    <a:pt x="766" y="2358"/>
                  </a:lnTo>
                  <a:lnTo>
                    <a:pt x="748" y="2354"/>
                  </a:lnTo>
                  <a:lnTo>
                    <a:pt x="730" y="2350"/>
                  </a:lnTo>
                  <a:lnTo>
                    <a:pt x="692" y="2336"/>
                  </a:lnTo>
                  <a:lnTo>
                    <a:pt x="656" y="2318"/>
                  </a:lnTo>
                  <a:lnTo>
                    <a:pt x="622" y="2296"/>
                  </a:lnTo>
                  <a:lnTo>
                    <a:pt x="590" y="2270"/>
                  </a:lnTo>
                  <a:lnTo>
                    <a:pt x="578" y="2256"/>
                  </a:lnTo>
                  <a:lnTo>
                    <a:pt x="564" y="2242"/>
                  </a:lnTo>
                  <a:lnTo>
                    <a:pt x="554" y="2228"/>
                  </a:lnTo>
                  <a:lnTo>
                    <a:pt x="544" y="2212"/>
                  </a:lnTo>
                  <a:lnTo>
                    <a:pt x="34" y="1330"/>
                  </a:lnTo>
                  <a:lnTo>
                    <a:pt x="34" y="1330"/>
                  </a:lnTo>
                  <a:lnTo>
                    <a:pt x="26" y="1314"/>
                  </a:lnTo>
                  <a:lnTo>
                    <a:pt x="20" y="1298"/>
                  </a:lnTo>
                  <a:lnTo>
                    <a:pt x="14" y="1280"/>
                  </a:lnTo>
                  <a:lnTo>
                    <a:pt x="8" y="1260"/>
                  </a:lnTo>
                  <a:lnTo>
                    <a:pt x="2" y="1222"/>
                  </a:lnTo>
                  <a:lnTo>
                    <a:pt x="0" y="1180"/>
                  </a:lnTo>
                  <a:lnTo>
                    <a:pt x="2" y="1140"/>
                  </a:lnTo>
                  <a:lnTo>
                    <a:pt x="8" y="1102"/>
                  </a:lnTo>
                  <a:lnTo>
                    <a:pt x="14" y="1082"/>
                  </a:lnTo>
                  <a:lnTo>
                    <a:pt x="20" y="1064"/>
                  </a:lnTo>
                  <a:lnTo>
                    <a:pt x="26" y="1048"/>
                  </a:lnTo>
                  <a:lnTo>
                    <a:pt x="34" y="1032"/>
                  </a:lnTo>
                  <a:lnTo>
                    <a:pt x="544" y="150"/>
                  </a:lnTo>
                  <a:lnTo>
                    <a:pt x="544" y="150"/>
                  </a:lnTo>
                  <a:lnTo>
                    <a:pt x="554" y="134"/>
                  </a:lnTo>
                  <a:lnTo>
                    <a:pt x="564" y="120"/>
                  </a:lnTo>
                  <a:lnTo>
                    <a:pt x="578" y="106"/>
                  </a:lnTo>
                  <a:lnTo>
                    <a:pt x="590" y="92"/>
                  </a:lnTo>
                  <a:lnTo>
                    <a:pt x="622" y="66"/>
                  </a:lnTo>
                  <a:lnTo>
                    <a:pt x="656" y="44"/>
                  </a:lnTo>
                  <a:lnTo>
                    <a:pt x="692" y="26"/>
                  </a:lnTo>
                  <a:lnTo>
                    <a:pt x="730" y="12"/>
                  </a:lnTo>
                  <a:lnTo>
                    <a:pt x="748" y="6"/>
                  </a:lnTo>
                  <a:lnTo>
                    <a:pt x="766" y="4"/>
                  </a:lnTo>
                  <a:lnTo>
                    <a:pt x="784" y="0"/>
                  </a:lnTo>
                  <a:lnTo>
                    <a:pt x="802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38" y="0"/>
                  </a:lnTo>
                  <a:lnTo>
                    <a:pt x="1858" y="4"/>
                  </a:lnTo>
                  <a:lnTo>
                    <a:pt x="1876" y="6"/>
                  </a:lnTo>
                  <a:lnTo>
                    <a:pt x="1894" y="12"/>
                  </a:lnTo>
                  <a:lnTo>
                    <a:pt x="1932" y="26"/>
                  </a:lnTo>
                  <a:lnTo>
                    <a:pt x="1968" y="44"/>
                  </a:lnTo>
                  <a:lnTo>
                    <a:pt x="2002" y="66"/>
                  </a:lnTo>
                  <a:lnTo>
                    <a:pt x="2032" y="92"/>
                  </a:lnTo>
                  <a:lnTo>
                    <a:pt x="2046" y="106"/>
                  </a:lnTo>
                  <a:lnTo>
                    <a:pt x="2060" y="120"/>
                  </a:lnTo>
                  <a:lnTo>
                    <a:pt x="2070" y="134"/>
                  </a:lnTo>
                  <a:lnTo>
                    <a:pt x="2080" y="150"/>
                  </a:lnTo>
                  <a:lnTo>
                    <a:pt x="2588" y="1032"/>
                  </a:lnTo>
                  <a:lnTo>
                    <a:pt x="2588" y="1032"/>
                  </a:lnTo>
                  <a:lnTo>
                    <a:pt x="2598" y="1048"/>
                  </a:lnTo>
                  <a:lnTo>
                    <a:pt x="2604" y="1064"/>
                  </a:lnTo>
                  <a:lnTo>
                    <a:pt x="2610" y="1082"/>
                  </a:lnTo>
                  <a:lnTo>
                    <a:pt x="2616" y="1102"/>
                  </a:lnTo>
                  <a:lnTo>
                    <a:pt x="2622" y="1140"/>
                  </a:lnTo>
                  <a:lnTo>
                    <a:pt x="2624" y="1180"/>
                  </a:lnTo>
                  <a:lnTo>
                    <a:pt x="2622" y="1222"/>
                  </a:lnTo>
                  <a:lnTo>
                    <a:pt x="2616" y="1260"/>
                  </a:lnTo>
                  <a:lnTo>
                    <a:pt x="2610" y="1280"/>
                  </a:lnTo>
                  <a:lnTo>
                    <a:pt x="2604" y="1298"/>
                  </a:lnTo>
                  <a:lnTo>
                    <a:pt x="2598" y="1314"/>
                  </a:lnTo>
                  <a:lnTo>
                    <a:pt x="2588" y="1330"/>
                  </a:lnTo>
                  <a:lnTo>
                    <a:pt x="2080" y="2212"/>
                  </a:lnTo>
                  <a:lnTo>
                    <a:pt x="2080" y="2212"/>
                  </a:lnTo>
                  <a:lnTo>
                    <a:pt x="2070" y="2228"/>
                  </a:lnTo>
                  <a:lnTo>
                    <a:pt x="2060" y="2242"/>
                  </a:lnTo>
                  <a:lnTo>
                    <a:pt x="2046" y="2256"/>
                  </a:lnTo>
                  <a:lnTo>
                    <a:pt x="2032" y="2270"/>
                  </a:lnTo>
                  <a:lnTo>
                    <a:pt x="2002" y="2296"/>
                  </a:lnTo>
                  <a:lnTo>
                    <a:pt x="1968" y="2318"/>
                  </a:lnTo>
                  <a:lnTo>
                    <a:pt x="1932" y="2336"/>
                  </a:lnTo>
                  <a:lnTo>
                    <a:pt x="1894" y="2350"/>
                  </a:lnTo>
                  <a:lnTo>
                    <a:pt x="1876" y="2354"/>
                  </a:lnTo>
                  <a:lnTo>
                    <a:pt x="1858" y="2358"/>
                  </a:lnTo>
                  <a:lnTo>
                    <a:pt x="1838" y="2360"/>
                  </a:lnTo>
                  <a:lnTo>
                    <a:pt x="1820" y="2362"/>
                  </a:lnTo>
                  <a:lnTo>
                    <a:pt x="802" y="2362"/>
                  </a:lnTo>
                  <a:close/>
                </a:path>
              </a:pathLst>
            </a:cu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17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5"/>
            <p:cNvSpPr/>
            <p:nvPr/>
          </p:nvSpPr>
          <p:spPr bwMode="auto">
            <a:xfrm>
              <a:off x="7599645" y="2014758"/>
              <a:ext cx="2446406" cy="2202138"/>
            </a:xfrm>
            <a:custGeom>
              <a:avLst/>
              <a:gdLst>
                <a:gd name="T0" fmla="*/ 802 w 2624"/>
                <a:gd name="T1" fmla="*/ 2362 h 2362"/>
                <a:gd name="T2" fmla="*/ 766 w 2624"/>
                <a:gd name="T3" fmla="*/ 2358 h 2362"/>
                <a:gd name="T4" fmla="*/ 730 w 2624"/>
                <a:gd name="T5" fmla="*/ 2350 h 2362"/>
                <a:gd name="T6" fmla="*/ 656 w 2624"/>
                <a:gd name="T7" fmla="*/ 2318 h 2362"/>
                <a:gd name="T8" fmla="*/ 590 w 2624"/>
                <a:gd name="T9" fmla="*/ 2270 h 2362"/>
                <a:gd name="T10" fmla="*/ 564 w 2624"/>
                <a:gd name="T11" fmla="*/ 2242 h 2362"/>
                <a:gd name="T12" fmla="*/ 544 w 2624"/>
                <a:gd name="T13" fmla="*/ 2212 h 2362"/>
                <a:gd name="T14" fmla="*/ 34 w 2624"/>
                <a:gd name="T15" fmla="*/ 1330 h 2362"/>
                <a:gd name="T16" fmla="*/ 20 w 2624"/>
                <a:gd name="T17" fmla="*/ 1298 h 2362"/>
                <a:gd name="T18" fmla="*/ 8 w 2624"/>
                <a:gd name="T19" fmla="*/ 1260 h 2362"/>
                <a:gd name="T20" fmla="*/ 0 w 2624"/>
                <a:gd name="T21" fmla="*/ 1180 h 2362"/>
                <a:gd name="T22" fmla="*/ 8 w 2624"/>
                <a:gd name="T23" fmla="*/ 1102 h 2362"/>
                <a:gd name="T24" fmla="*/ 20 w 2624"/>
                <a:gd name="T25" fmla="*/ 1064 h 2362"/>
                <a:gd name="T26" fmla="*/ 34 w 2624"/>
                <a:gd name="T27" fmla="*/ 1032 h 2362"/>
                <a:gd name="T28" fmla="*/ 544 w 2624"/>
                <a:gd name="T29" fmla="*/ 150 h 2362"/>
                <a:gd name="T30" fmla="*/ 564 w 2624"/>
                <a:gd name="T31" fmla="*/ 120 h 2362"/>
                <a:gd name="T32" fmla="*/ 590 w 2624"/>
                <a:gd name="T33" fmla="*/ 92 h 2362"/>
                <a:gd name="T34" fmla="*/ 656 w 2624"/>
                <a:gd name="T35" fmla="*/ 44 h 2362"/>
                <a:gd name="T36" fmla="*/ 730 w 2624"/>
                <a:gd name="T37" fmla="*/ 12 h 2362"/>
                <a:gd name="T38" fmla="*/ 766 w 2624"/>
                <a:gd name="T39" fmla="*/ 4 h 2362"/>
                <a:gd name="T40" fmla="*/ 802 w 2624"/>
                <a:gd name="T41" fmla="*/ 0 h 2362"/>
                <a:gd name="T42" fmla="*/ 1820 w 2624"/>
                <a:gd name="T43" fmla="*/ 0 h 2362"/>
                <a:gd name="T44" fmla="*/ 1858 w 2624"/>
                <a:gd name="T45" fmla="*/ 4 h 2362"/>
                <a:gd name="T46" fmla="*/ 1894 w 2624"/>
                <a:gd name="T47" fmla="*/ 12 h 2362"/>
                <a:gd name="T48" fmla="*/ 1968 w 2624"/>
                <a:gd name="T49" fmla="*/ 44 h 2362"/>
                <a:gd name="T50" fmla="*/ 2032 w 2624"/>
                <a:gd name="T51" fmla="*/ 92 h 2362"/>
                <a:gd name="T52" fmla="*/ 2060 w 2624"/>
                <a:gd name="T53" fmla="*/ 120 h 2362"/>
                <a:gd name="T54" fmla="*/ 2080 w 2624"/>
                <a:gd name="T55" fmla="*/ 150 h 2362"/>
                <a:gd name="T56" fmla="*/ 2588 w 2624"/>
                <a:gd name="T57" fmla="*/ 1032 h 2362"/>
                <a:gd name="T58" fmla="*/ 2604 w 2624"/>
                <a:gd name="T59" fmla="*/ 1064 h 2362"/>
                <a:gd name="T60" fmla="*/ 2616 w 2624"/>
                <a:gd name="T61" fmla="*/ 1102 h 2362"/>
                <a:gd name="T62" fmla="*/ 2624 w 2624"/>
                <a:gd name="T63" fmla="*/ 1180 h 2362"/>
                <a:gd name="T64" fmla="*/ 2616 w 2624"/>
                <a:gd name="T65" fmla="*/ 1260 h 2362"/>
                <a:gd name="T66" fmla="*/ 2604 w 2624"/>
                <a:gd name="T67" fmla="*/ 1298 h 2362"/>
                <a:gd name="T68" fmla="*/ 2588 w 2624"/>
                <a:gd name="T69" fmla="*/ 1330 h 2362"/>
                <a:gd name="T70" fmla="*/ 2080 w 2624"/>
                <a:gd name="T71" fmla="*/ 2212 h 2362"/>
                <a:gd name="T72" fmla="*/ 2060 w 2624"/>
                <a:gd name="T73" fmla="*/ 2242 h 2362"/>
                <a:gd name="T74" fmla="*/ 2032 w 2624"/>
                <a:gd name="T75" fmla="*/ 2270 h 2362"/>
                <a:gd name="T76" fmla="*/ 1968 w 2624"/>
                <a:gd name="T77" fmla="*/ 2318 h 2362"/>
                <a:gd name="T78" fmla="*/ 1894 w 2624"/>
                <a:gd name="T79" fmla="*/ 2350 h 2362"/>
                <a:gd name="T80" fmla="*/ 1858 w 2624"/>
                <a:gd name="T81" fmla="*/ 2358 h 2362"/>
                <a:gd name="T82" fmla="*/ 1820 w 2624"/>
                <a:gd name="T8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24" h="2362">
                  <a:moveTo>
                    <a:pt x="802" y="2362"/>
                  </a:moveTo>
                  <a:lnTo>
                    <a:pt x="802" y="2362"/>
                  </a:lnTo>
                  <a:lnTo>
                    <a:pt x="784" y="2360"/>
                  </a:lnTo>
                  <a:lnTo>
                    <a:pt x="766" y="2358"/>
                  </a:lnTo>
                  <a:lnTo>
                    <a:pt x="748" y="2354"/>
                  </a:lnTo>
                  <a:lnTo>
                    <a:pt x="730" y="2350"/>
                  </a:lnTo>
                  <a:lnTo>
                    <a:pt x="692" y="2336"/>
                  </a:lnTo>
                  <a:lnTo>
                    <a:pt x="656" y="2318"/>
                  </a:lnTo>
                  <a:lnTo>
                    <a:pt x="622" y="2296"/>
                  </a:lnTo>
                  <a:lnTo>
                    <a:pt x="590" y="2270"/>
                  </a:lnTo>
                  <a:lnTo>
                    <a:pt x="578" y="2256"/>
                  </a:lnTo>
                  <a:lnTo>
                    <a:pt x="564" y="2242"/>
                  </a:lnTo>
                  <a:lnTo>
                    <a:pt x="554" y="2228"/>
                  </a:lnTo>
                  <a:lnTo>
                    <a:pt x="544" y="2212"/>
                  </a:lnTo>
                  <a:lnTo>
                    <a:pt x="34" y="1330"/>
                  </a:lnTo>
                  <a:lnTo>
                    <a:pt x="34" y="1330"/>
                  </a:lnTo>
                  <a:lnTo>
                    <a:pt x="26" y="1314"/>
                  </a:lnTo>
                  <a:lnTo>
                    <a:pt x="20" y="1298"/>
                  </a:lnTo>
                  <a:lnTo>
                    <a:pt x="14" y="1280"/>
                  </a:lnTo>
                  <a:lnTo>
                    <a:pt x="8" y="1260"/>
                  </a:lnTo>
                  <a:lnTo>
                    <a:pt x="2" y="1222"/>
                  </a:lnTo>
                  <a:lnTo>
                    <a:pt x="0" y="1180"/>
                  </a:lnTo>
                  <a:lnTo>
                    <a:pt x="2" y="1140"/>
                  </a:lnTo>
                  <a:lnTo>
                    <a:pt x="8" y="1102"/>
                  </a:lnTo>
                  <a:lnTo>
                    <a:pt x="14" y="1082"/>
                  </a:lnTo>
                  <a:lnTo>
                    <a:pt x="20" y="1064"/>
                  </a:lnTo>
                  <a:lnTo>
                    <a:pt x="26" y="1048"/>
                  </a:lnTo>
                  <a:lnTo>
                    <a:pt x="34" y="1032"/>
                  </a:lnTo>
                  <a:lnTo>
                    <a:pt x="544" y="150"/>
                  </a:lnTo>
                  <a:lnTo>
                    <a:pt x="544" y="150"/>
                  </a:lnTo>
                  <a:lnTo>
                    <a:pt x="554" y="134"/>
                  </a:lnTo>
                  <a:lnTo>
                    <a:pt x="564" y="120"/>
                  </a:lnTo>
                  <a:lnTo>
                    <a:pt x="578" y="106"/>
                  </a:lnTo>
                  <a:lnTo>
                    <a:pt x="590" y="92"/>
                  </a:lnTo>
                  <a:lnTo>
                    <a:pt x="622" y="66"/>
                  </a:lnTo>
                  <a:lnTo>
                    <a:pt x="656" y="44"/>
                  </a:lnTo>
                  <a:lnTo>
                    <a:pt x="692" y="26"/>
                  </a:lnTo>
                  <a:lnTo>
                    <a:pt x="730" y="12"/>
                  </a:lnTo>
                  <a:lnTo>
                    <a:pt x="748" y="6"/>
                  </a:lnTo>
                  <a:lnTo>
                    <a:pt x="766" y="4"/>
                  </a:lnTo>
                  <a:lnTo>
                    <a:pt x="784" y="0"/>
                  </a:lnTo>
                  <a:lnTo>
                    <a:pt x="802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38" y="0"/>
                  </a:lnTo>
                  <a:lnTo>
                    <a:pt x="1858" y="4"/>
                  </a:lnTo>
                  <a:lnTo>
                    <a:pt x="1876" y="6"/>
                  </a:lnTo>
                  <a:lnTo>
                    <a:pt x="1894" y="12"/>
                  </a:lnTo>
                  <a:lnTo>
                    <a:pt x="1932" y="26"/>
                  </a:lnTo>
                  <a:lnTo>
                    <a:pt x="1968" y="44"/>
                  </a:lnTo>
                  <a:lnTo>
                    <a:pt x="2002" y="66"/>
                  </a:lnTo>
                  <a:lnTo>
                    <a:pt x="2032" y="92"/>
                  </a:lnTo>
                  <a:lnTo>
                    <a:pt x="2046" y="106"/>
                  </a:lnTo>
                  <a:lnTo>
                    <a:pt x="2060" y="120"/>
                  </a:lnTo>
                  <a:lnTo>
                    <a:pt x="2070" y="134"/>
                  </a:lnTo>
                  <a:lnTo>
                    <a:pt x="2080" y="150"/>
                  </a:lnTo>
                  <a:lnTo>
                    <a:pt x="2588" y="1032"/>
                  </a:lnTo>
                  <a:lnTo>
                    <a:pt x="2588" y="1032"/>
                  </a:lnTo>
                  <a:lnTo>
                    <a:pt x="2598" y="1048"/>
                  </a:lnTo>
                  <a:lnTo>
                    <a:pt x="2604" y="1064"/>
                  </a:lnTo>
                  <a:lnTo>
                    <a:pt x="2610" y="1082"/>
                  </a:lnTo>
                  <a:lnTo>
                    <a:pt x="2616" y="1102"/>
                  </a:lnTo>
                  <a:lnTo>
                    <a:pt x="2622" y="1140"/>
                  </a:lnTo>
                  <a:lnTo>
                    <a:pt x="2624" y="1180"/>
                  </a:lnTo>
                  <a:lnTo>
                    <a:pt x="2622" y="1222"/>
                  </a:lnTo>
                  <a:lnTo>
                    <a:pt x="2616" y="1260"/>
                  </a:lnTo>
                  <a:lnTo>
                    <a:pt x="2610" y="1280"/>
                  </a:lnTo>
                  <a:lnTo>
                    <a:pt x="2604" y="1298"/>
                  </a:lnTo>
                  <a:lnTo>
                    <a:pt x="2598" y="1314"/>
                  </a:lnTo>
                  <a:lnTo>
                    <a:pt x="2588" y="1330"/>
                  </a:lnTo>
                  <a:lnTo>
                    <a:pt x="2080" y="2212"/>
                  </a:lnTo>
                  <a:lnTo>
                    <a:pt x="2080" y="2212"/>
                  </a:lnTo>
                  <a:lnTo>
                    <a:pt x="2070" y="2228"/>
                  </a:lnTo>
                  <a:lnTo>
                    <a:pt x="2060" y="2242"/>
                  </a:lnTo>
                  <a:lnTo>
                    <a:pt x="2046" y="2256"/>
                  </a:lnTo>
                  <a:lnTo>
                    <a:pt x="2032" y="2270"/>
                  </a:lnTo>
                  <a:lnTo>
                    <a:pt x="2002" y="2296"/>
                  </a:lnTo>
                  <a:lnTo>
                    <a:pt x="1968" y="2318"/>
                  </a:lnTo>
                  <a:lnTo>
                    <a:pt x="1932" y="2336"/>
                  </a:lnTo>
                  <a:lnTo>
                    <a:pt x="1894" y="2350"/>
                  </a:lnTo>
                  <a:lnTo>
                    <a:pt x="1876" y="2354"/>
                  </a:lnTo>
                  <a:lnTo>
                    <a:pt x="1858" y="2358"/>
                  </a:lnTo>
                  <a:lnTo>
                    <a:pt x="1838" y="2360"/>
                  </a:lnTo>
                  <a:lnTo>
                    <a:pt x="1820" y="2362"/>
                  </a:lnTo>
                  <a:lnTo>
                    <a:pt x="802" y="2362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83000">
                  <a:schemeClr val="bg1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39330" y="481241"/>
            <a:ext cx="6005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0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  <a:sym typeface="+mn-lt"/>
              </a:rPr>
              <a:t>Famous AI tools in market</a:t>
            </a:r>
            <a:endParaRPr lang="zh-CN" altLang="en-US" sz="3000" b="1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+mj-lt"/>
              <a:ea typeface="+mj-ea"/>
              <a:cs typeface="+mj-cs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0918" y="389465"/>
            <a:ext cx="799105" cy="799105"/>
            <a:chOff x="225688" y="292098"/>
            <a:chExt cx="599329" cy="599329"/>
          </a:xfrm>
        </p:grpSpPr>
        <p:sp>
          <p:nvSpPr>
            <p:cNvPr id="5" name="椭圆 4"/>
            <p:cNvSpPr/>
            <p:nvPr/>
          </p:nvSpPr>
          <p:spPr>
            <a:xfrm>
              <a:off x="225688" y="292098"/>
              <a:ext cx="599329" cy="59932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4127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" name="Freeform 34"/>
            <p:cNvSpPr>
              <a:spLocks noEditPoints="1"/>
            </p:cNvSpPr>
            <p:nvPr/>
          </p:nvSpPr>
          <p:spPr bwMode="auto">
            <a:xfrm>
              <a:off x="361140" y="423228"/>
              <a:ext cx="328424" cy="337067"/>
            </a:xfrm>
            <a:custGeom>
              <a:avLst/>
              <a:gdLst>
                <a:gd name="T0" fmla="*/ 261 w 447"/>
                <a:gd name="T1" fmla="*/ 25 h 460"/>
                <a:gd name="T2" fmla="*/ 286 w 447"/>
                <a:gd name="T3" fmla="*/ 99 h 460"/>
                <a:gd name="T4" fmla="*/ 310 w 447"/>
                <a:gd name="T5" fmla="*/ 25 h 460"/>
                <a:gd name="T6" fmla="*/ 124 w 447"/>
                <a:gd name="T7" fmla="*/ 3 h 460"/>
                <a:gd name="T8" fmla="*/ 100 w 447"/>
                <a:gd name="T9" fmla="*/ 28 h 460"/>
                <a:gd name="T10" fmla="*/ 125 w 447"/>
                <a:gd name="T11" fmla="*/ 103 h 460"/>
                <a:gd name="T12" fmla="*/ 149 w 447"/>
                <a:gd name="T13" fmla="*/ 28 h 460"/>
                <a:gd name="T14" fmla="*/ 31 w 447"/>
                <a:gd name="T15" fmla="*/ 70 h 460"/>
                <a:gd name="T16" fmla="*/ 7 w 447"/>
                <a:gd name="T17" fmla="*/ 82 h 460"/>
                <a:gd name="T18" fmla="*/ 0 w 447"/>
                <a:gd name="T19" fmla="*/ 401 h 460"/>
                <a:gd name="T20" fmla="*/ 31 w 447"/>
                <a:gd name="T21" fmla="*/ 436 h 460"/>
                <a:gd name="T22" fmla="*/ 237 w 447"/>
                <a:gd name="T23" fmla="*/ 397 h 460"/>
                <a:gd name="T24" fmla="*/ 153 w 447"/>
                <a:gd name="T25" fmla="*/ 302 h 460"/>
                <a:gd name="T26" fmla="*/ 241 w 447"/>
                <a:gd name="T27" fmla="*/ 314 h 460"/>
                <a:gd name="T28" fmla="*/ 265 w 447"/>
                <a:gd name="T29" fmla="*/ 278 h 460"/>
                <a:gd name="T30" fmla="*/ 359 w 447"/>
                <a:gd name="T31" fmla="*/ 174 h 460"/>
                <a:gd name="T32" fmla="*/ 399 w 447"/>
                <a:gd name="T33" fmla="*/ 267 h 460"/>
                <a:gd name="T34" fmla="*/ 392 w 447"/>
                <a:gd name="T35" fmla="*/ 82 h 460"/>
                <a:gd name="T36" fmla="*/ 325 w 447"/>
                <a:gd name="T37" fmla="*/ 70 h 460"/>
                <a:gd name="T38" fmla="*/ 313 w 447"/>
                <a:gd name="T39" fmla="*/ 108 h 460"/>
                <a:gd name="T40" fmla="*/ 256 w 447"/>
                <a:gd name="T41" fmla="*/ 108 h 460"/>
                <a:gd name="T42" fmla="*/ 245 w 447"/>
                <a:gd name="T43" fmla="*/ 70 h 460"/>
                <a:gd name="T44" fmla="*/ 165 w 447"/>
                <a:gd name="T45" fmla="*/ 91 h 460"/>
                <a:gd name="T46" fmla="*/ 125 w 447"/>
                <a:gd name="T47" fmla="*/ 115 h 460"/>
                <a:gd name="T48" fmla="*/ 85 w 447"/>
                <a:gd name="T49" fmla="*/ 91 h 460"/>
                <a:gd name="T50" fmla="*/ 31 w 447"/>
                <a:gd name="T51" fmla="*/ 70 h 460"/>
                <a:gd name="T52" fmla="*/ 40 w 447"/>
                <a:gd name="T53" fmla="*/ 174 h 460"/>
                <a:gd name="T54" fmla="*/ 129 w 447"/>
                <a:gd name="T55" fmla="*/ 278 h 460"/>
                <a:gd name="T56" fmla="*/ 40 w 447"/>
                <a:gd name="T57" fmla="*/ 174 h 460"/>
                <a:gd name="T58" fmla="*/ 153 w 447"/>
                <a:gd name="T59" fmla="*/ 174 h 460"/>
                <a:gd name="T60" fmla="*/ 241 w 447"/>
                <a:gd name="T61" fmla="*/ 278 h 460"/>
                <a:gd name="T62" fmla="*/ 153 w 447"/>
                <a:gd name="T63" fmla="*/ 174 h 460"/>
                <a:gd name="T64" fmla="*/ 352 w 447"/>
                <a:gd name="T65" fmla="*/ 281 h 460"/>
                <a:gd name="T66" fmla="*/ 357 w 447"/>
                <a:gd name="T67" fmla="*/ 460 h 460"/>
                <a:gd name="T68" fmla="*/ 357 w 447"/>
                <a:gd name="T69" fmla="*/ 281 h 460"/>
                <a:gd name="T70" fmla="*/ 40 w 447"/>
                <a:gd name="T71" fmla="*/ 302 h 460"/>
                <a:gd name="T72" fmla="*/ 129 w 447"/>
                <a:gd name="T73" fmla="*/ 302 h 460"/>
                <a:gd name="T74" fmla="*/ 40 w 447"/>
                <a:gd name="T75" fmla="*/ 397 h 460"/>
                <a:gd name="T76" fmla="*/ 319 w 447"/>
                <a:gd name="T77" fmla="*/ 316 h 460"/>
                <a:gd name="T78" fmla="*/ 414 w 447"/>
                <a:gd name="T79" fmla="*/ 316 h 460"/>
                <a:gd name="T80" fmla="*/ 364 w 447"/>
                <a:gd name="T81" fmla="*/ 432 h 460"/>
                <a:gd name="T82" fmla="*/ 371 w 447"/>
                <a:gd name="T83" fmla="*/ 345 h 460"/>
                <a:gd name="T84" fmla="*/ 352 w 447"/>
                <a:gd name="T85" fmla="*/ 345 h 460"/>
                <a:gd name="T86" fmla="*/ 316 w 447"/>
                <a:gd name="T87" fmla="*/ 346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47" h="460">
                  <a:moveTo>
                    <a:pt x="285" y="0"/>
                  </a:moveTo>
                  <a:cubicBezTo>
                    <a:pt x="272" y="0"/>
                    <a:pt x="261" y="12"/>
                    <a:pt x="261" y="25"/>
                  </a:cubicBezTo>
                  <a:lnTo>
                    <a:pt x="261" y="75"/>
                  </a:lnTo>
                  <a:cubicBezTo>
                    <a:pt x="261" y="88"/>
                    <a:pt x="273" y="99"/>
                    <a:pt x="286" y="99"/>
                  </a:cubicBezTo>
                  <a:cubicBezTo>
                    <a:pt x="298" y="99"/>
                    <a:pt x="310" y="88"/>
                    <a:pt x="310" y="75"/>
                  </a:cubicBezTo>
                  <a:lnTo>
                    <a:pt x="310" y="25"/>
                  </a:lnTo>
                  <a:cubicBezTo>
                    <a:pt x="310" y="12"/>
                    <a:pt x="298" y="0"/>
                    <a:pt x="285" y="0"/>
                  </a:cubicBezTo>
                  <a:close/>
                  <a:moveTo>
                    <a:pt x="124" y="3"/>
                  </a:moveTo>
                  <a:lnTo>
                    <a:pt x="124" y="3"/>
                  </a:lnTo>
                  <a:cubicBezTo>
                    <a:pt x="111" y="3"/>
                    <a:pt x="100" y="15"/>
                    <a:pt x="100" y="28"/>
                  </a:cubicBezTo>
                  <a:lnTo>
                    <a:pt x="100" y="78"/>
                  </a:lnTo>
                  <a:cubicBezTo>
                    <a:pt x="100" y="91"/>
                    <a:pt x="112" y="103"/>
                    <a:pt x="125" y="103"/>
                  </a:cubicBezTo>
                  <a:cubicBezTo>
                    <a:pt x="138" y="103"/>
                    <a:pt x="149" y="91"/>
                    <a:pt x="149" y="78"/>
                  </a:cubicBezTo>
                  <a:lnTo>
                    <a:pt x="149" y="28"/>
                  </a:lnTo>
                  <a:cubicBezTo>
                    <a:pt x="150" y="15"/>
                    <a:pt x="138" y="3"/>
                    <a:pt x="124" y="3"/>
                  </a:cubicBezTo>
                  <a:close/>
                  <a:moveTo>
                    <a:pt x="31" y="70"/>
                  </a:moveTo>
                  <a:lnTo>
                    <a:pt x="31" y="70"/>
                  </a:lnTo>
                  <a:cubicBezTo>
                    <a:pt x="21" y="70"/>
                    <a:pt x="13" y="75"/>
                    <a:pt x="7" y="82"/>
                  </a:cubicBezTo>
                  <a:cubicBezTo>
                    <a:pt x="2" y="89"/>
                    <a:pt x="0" y="97"/>
                    <a:pt x="0" y="105"/>
                  </a:cubicBezTo>
                  <a:lnTo>
                    <a:pt x="0" y="401"/>
                  </a:lnTo>
                  <a:cubicBezTo>
                    <a:pt x="0" y="410"/>
                    <a:pt x="2" y="418"/>
                    <a:pt x="7" y="424"/>
                  </a:cubicBezTo>
                  <a:cubicBezTo>
                    <a:pt x="13" y="431"/>
                    <a:pt x="21" y="436"/>
                    <a:pt x="31" y="436"/>
                  </a:cubicBezTo>
                  <a:lnTo>
                    <a:pt x="262" y="436"/>
                  </a:lnTo>
                  <a:cubicBezTo>
                    <a:pt x="251" y="425"/>
                    <a:pt x="243" y="412"/>
                    <a:pt x="237" y="397"/>
                  </a:cubicBezTo>
                  <a:lnTo>
                    <a:pt x="153" y="397"/>
                  </a:lnTo>
                  <a:lnTo>
                    <a:pt x="153" y="302"/>
                  </a:lnTo>
                  <a:lnTo>
                    <a:pt x="241" y="302"/>
                  </a:lnTo>
                  <a:lnTo>
                    <a:pt x="241" y="314"/>
                  </a:lnTo>
                  <a:cubicBezTo>
                    <a:pt x="247" y="301"/>
                    <a:pt x="256" y="288"/>
                    <a:pt x="267" y="278"/>
                  </a:cubicBezTo>
                  <a:lnTo>
                    <a:pt x="265" y="278"/>
                  </a:lnTo>
                  <a:lnTo>
                    <a:pt x="265" y="174"/>
                  </a:lnTo>
                  <a:lnTo>
                    <a:pt x="359" y="174"/>
                  </a:lnTo>
                  <a:lnTo>
                    <a:pt x="359" y="251"/>
                  </a:lnTo>
                  <a:cubicBezTo>
                    <a:pt x="374" y="254"/>
                    <a:pt x="387" y="259"/>
                    <a:pt x="399" y="267"/>
                  </a:cubicBezTo>
                  <a:lnTo>
                    <a:pt x="399" y="105"/>
                  </a:lnTo>
                  <a:cubicBezTo>
                    <a:pt x="399" y="97"/>
                    <a:pt x="397" y="89"/>
                    <a:pt x="392" y="82"/>
                  </a:cubicBezTo>
                  <a:cubicBezTo>
                    <a:pt x="386" y="75"/>
                    <a:pt x="377" y="70"/>
                    <a:pt x="367" y="70"/>
                  </a:cubicBezTo>
                  <a:lnTo>
                    <a:pt x="325" y="70"/>
                  </a:lnTo>
                  <a:lnTo>
                    <a:pt x="325" y="91"/>
                  </a:lnTo>
                  <a:cubicBezTo>
                    <a:pt x="325" y="97"/>
                    <a:pt x="321" y="103"/>
                    <a:pt x="313" y="108"/>
                  </a:cubicBezTo>
                  <a:cubicBezTo>
                    <a:pt x="306" y="112"/>
                    <a:pt x="295" y="115"/>
                    <a:pt x="285" y="115"/>
                  </a:cubicBezTo>
                  <a:cubicBezTo>
                    <a:pt x="274" y="115"/>
                    <a:pt x="264" y="112"/>
                    <a:pt x="256" y="108"/>
                  </a:cubicBezTo>
                  <a:cubicBezTo>
                    <a:pt x="249" y="103"/>
                    <a:pt x="245" y="97"/>
                    <a:pt x="245" y="91"/>
                  </a:cubicBezTo>
                  <a:lnTo>
                    <a:pt x="245" y="70"/>
                  </a:lnTo>
                  <a:lnTo>
                    <a:pt x="165" y="70"/>
                  </a:lnTo>
                  <a:lnTo>
                    <a:pt x="165" y="91"/>
                  </a:lnTo>
                  <a:cubicBezTo>
                    <a:pt x="165" y="97"/>
                    <a:pt x="161" y="103"/>
                    <a:pt x="153" y="108"/>
                  </a:cubicBezTo>
                  <a:cubicBezTo>
                    <a:pt x="146" y="112"/>
                    <a:pt x="135" y="115"/>
                    <a:pt x="125" y="115"/>
                  </a:cubicBezTo>
                  <a:cubicBezTo>
                    <a:pt x="114" y="115"/>
                    <a:pt x="104" y="112"/>
                    <a:pt x="96" y="108"/>
                  </a:cubicBezTo>
                  <a:cubicBezTo>
                    <a:pt x="89" y="103"/>
                    <a:pt x="85" y="97"/>
                    <a:pt x="85" y="91"/>
                  </a:cubicBezTo>
                  <a:lnTo>
                    <a:pt x="85" y="70"/>
                  </a:lnTo>
                  <a:lnTo>
                    <a:pt x="31" y="70"/>
                  </a:lnTo>
                  <a:close/>
                  <a:moveTo>
                    <a:pt x="40" y="174"/>
                  </a:moveTo>
                  <a:lnTo>
                    <a:pt x="40" y="174"/>
                  </a:lnTo>
                  <a:lnTo>
                    <a:pt x="129" y="174"/>
                  </a:lnTo>
                  <a:lnTo>
                    <a:pt x="129" y="278"/>
                  </a:lnTo>
                  <a:lnTo>
                    <a:pt x="40" y="278"/>
                  </a:lnTo>
                  <a:lnTo>
                    <a:pt x="40" y="174"/>
                  </a:lnTo>
                  <a:close/>
                  <a:moveTo>
                    <a:pt x="153" y="174"/>
                  </a:moveTo>
                  <a:lnTo>
                    <a:pt x="153" y="174"/>
                  </a:lnTo>
                  <a:lnTo>
                    <a:pt x="241" y="174"/>
                  </a:lnTo>
                  <a:lnTo>
                    <a:pt x="241" y="278"/>
                  </a:lnTo>
                  <a:lnTo>
                    <a:pt x="153" y="278"/>
                  </a:lnTo>
                  <a:lnTo>
                    <a:pt x="153" y="174"/>
                  </a:lnTo>
                  <a:close/>
                  <a:moveTo>
                    <a:pt x="352" y="281"/>
                  </a:moveTo>
                  <a:lnTo>
                    <a:pt x="352" y="281"/>
                  </a:lnTo>
                  <a:cubicBezTo>
                    <a:pt x="305" y="283"/>
                    <a:pt x="267" y="322"/>
                    <a:pt x="267" y="370"/>
                  </a:cubicBezTo>
                  <a:cubicBezTo>
                    <a:pt x="267" y="420"/>
                    <a:pt x="307" y="460"/>
                    <a:pt x="357" y="460"/>
                  </a:cubicBezTo>
                  <a:cubicBezTo>
                    <a:pt x="407" y="460"/>
                    <a:pt x="447" y="420"/>
                    <a:pt x="447" y="370"/>
                  </a:cubicBezTo>
                  <a:cubicBezTo>
                    <a:pt x="447" y="321"/>
                    <a:pt x="407" y="281"/>
                    <a:pt x="357" y="281"/>
                  </a:cubicBezTo>
                  <a:cubicBezTo>
                    <a:pt x="355" y="281"/>
                    <a:pt x="354" y="281"/>
                    <a:pt x="352" y="281"/>
                  </a:cubicBezTo>
                  <a:close/>
                  <a:moveTo>
                    <a:pt x="40" y="302"/>
                  </a:moveTo>
                  <a:lnTo>
                    <a:pt x="40" y="302"/>
                  </a:lnTo>
                  <a:lnTo>
                    <a:pt x="129" y="302"/>
                  </a:lnTo>
                  <a:lnTo>
                    <a:pt x="129" y="397"/>
                  </a:lnTo>
                  <a:lnTo>
                    <a:pt x="40" y="397"/>
                  </a:lnTo>
                  <a:lnTo>
                    <a:pt x="40" y="302"/>
                  </a:lnTo>
                  <a:close/>
                  <a:moveTo>
                    <a:pt x="319" y="316"/>
                  </a:moveTo>
                  <a:lnTo>
                    <a:pt x="319" y="316"/>
                  </a:lnTo>
                  <a:lnTo>
                    <a:pt x="414" y="316"/>
                  </a:lnTo>
                  <a:lnTo>
                    <a:pt x="414" y="330"/>
                  </a:lnTo>
                  <a:lnTo>
                    <a:pt x="364" y="432"/>
                  </a:lnTo>
                  <a:lnTo>
                    <a:pt x="329" y="432"/>
                  </a:lnTo>
                  <a:lnTo>
                    <a:pt x="371" y="345"/>
                  </a:lnTo>
                  <a:cubicBezTo>
                    <a:pt x="371" y="345"/>
                    <a:pt x="365" y="345"/>
                    <a:pt x="362" y="345"/>
                  </a:cubicBezTo>
                  <a:cubicBezTo>
                    <a:pt x="359" y="345"/>
                    <a:pt x="355" y="345"/>
                    <a:pt x="352" y="345"/>
                  </a:cubicBezTo>
                  <a:cubicBezTo>
                    <a:pt x="348" y="345"/>
                    <a:pt x="345" y="345"/>
                    <a:pt x="341" y="345"/>
                  </a:cubicBezTo>
                  <a:cubicBezTo>
                    <a:pt x="334" y="346"/>
                    <a:pt x="325" y="346"/>
                    <a:pt x="316" y="346"/>
                  </a:cubicBezTo>
                  <a:lnTo>
                    <a:pt x="319" y="316"/>
                  </a:lnTo>
                  <a:close/>
                </a:path>
              </a:pathLst>
            </a:custGeom>
            <a:solidFill>
              <a:srgbClr val="E9474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 rot="1800000">
            <a:off x="3504780" y="2956375"/>
            <a:ext cx="1466829" cy="1320371"/>
            <a:chOff x="7568104" y="1986367"/>
            <a:chExt cx="2509488" cy="2258921"/>
          </a:xfrm>
        </p:grpSpPr>
        <p:sp>
          <p:nvSpPr>
            <p:cNvPr id="53" name="Freeform 5"/>
            <p:cNvSpPr/>
            <p:nvPr/>
          </p:nvSpPr>
          <p:spPr bwMode="auto">
            <a:xfrm>
              <a:off x="7568104" y="1986367"/>
              <a:ext cx="2509488" cy="2258921"/>
            </a:xfrm>
            <a:custGeom>
              <a:avLst/>
              <a:gdLst>
                <a:gd name="T0" fmla="*/ 802 w 2624"/>
                <a:gd name="T1" fmla="*/ 2362 h 2362"/>
                <a:gd name="T2" fmla="*/ 766 w 2624"/>
                <a:gd name="T3" fmla="*/ 2358 h 2362"/>
                <a:gd name="T4" fmla="*/ 730 w 2624"/>
                <a:gd name="T5" fmla="*/ 2350 h 2362"/>
                <a:gd name="T6" fmla="*/ 656 w 2624"/>
                <a:gd name="T7" fmla="*/ 2318 h 2362"/>
                <a:gd name="T8" fmla="*/ 590 w 2624"/>
                <a:gd name="T9" fmla="*/ 2270 h 2362"/>
                <a:gd name="T10" fmla="*/ 564 w 2624"/>
                <a:gd name="T11" fmla="*/ 2242 h 2362"/>
                <a:gd name="T12" fmla="*/ 544 w 2624"/>
                <a:gd name="T13" fmla="*/ 2212 h 2362"/>
                <a:gd name="T14" fmla="*/ 34 w 2624"/>
                <a:gd name="T15" fmla="*/ 1330 h 2362"/>
                <a:gd name="T16" fmla="*/ 20 w 2624"/>
                <a:gd name="T17" fmla="*/ 1298 h 2362"/>
                <a:gd name="T18" fmla="*/ 8 w 2624"/>
                <a:gd name="T19" fmla="*/ 1260 h 2362"/>
                <a:gd name="T20" fmla="*/ 0 w 2624"/>
                <a:gd name="T21" fmla="*/ 1180 h 2362"/>
                <a:gd name="T22" fmla="*/ 8 w 2624"/>
                <a:gd name="T23" fmla="*/ 1102 h 2362"/>
                <a:gd name="T24" fmla="*/ 20 w 2624"/>
                <a:gd name="T25" fmla="*/ 1064 h 2362"/>
                <a:gd name="T26" fmla="*/ 34 w 2624"/>
                <a:gd name="T27" fmla="*/ 1032 h 2362"/>
                <a:gd name="T28" fmla="*/ 544 w 2624"/>
                <a:gd name="T29" fmla="*/ 150 h 2362"/>
                <a:gd name="T30" fmla="*/ 564 w 2624"/>
                <a:gd name="T31" fmla="*/ 120 h 2362"/>
                <a:gd name="T32" fmla="*/ 590 w 2624"/>
                <a:gd name="T33" fmla="*/ 92 h 2362"/>
                <a:gd name="T34" fmla="*/ 656 w 2624"/>
                <a:gd name="T35" fmla="*/ 44 h 2362"/>
                <a:gd name="T36" fmla="*/ 730 w 2624"/>
                <a:gd name="T37" fmla="*/ 12 h 2362"/>
                <a:gd name="T38" fmla="*/ 766 w 2624"/>
                <a:gd name="T39" fmla="*/ 4 h 2362"/>
                <a:gd name="T40" fmla="*/ 802 w 2624"/>
                <a:gd name="T41" fmla="*/ 0 h 2362"/>
                <a:gd name="T42" fmla="*/ 1820 w 2624"/>
                <a:gd name="T43" fmla="*/ 0 h 2362"/>
                <a:gd name="T44" fmla="*/ 1858 w 2624"/>
                <a:gd name="T45" fmla="*/ 4 h 2362"/>
                <a:gd name="T46" fmla="*/ 1894 w 2624"/>
                <a:gd name="T47" fmla="*/ 12 h 2362"/>
                <a:gd name="T48" fmla="*/ 1968 w 2624"/>
                <a:gd name="T49" fmla="*/ 44 h 2362"/>
                <a:gd name="T50" fmla="*/ 2032 w 2624"/>
                <a:gd name="T51" fmla="*/ 92 h 2362"/>
                <a:gd name="T52" fmla="*/ 2060 w 2624"/>
                <a:gd name="T53" fmla="*/ 120 h 2362"/>
                <a:gd name="T54" fmla="*/ 2080 w 2624"/>
                <a:gd name="T55" fmla="*/ 150 h 2362"/>
                <a:gd name="T56" fmla="*/ 2588 w 2624"/>
                <a:gd name="T57" fmla="*/ 1032 h 2362"/>
                <a:gd name="T58" fmla="*/ 2604 w 2624"/>
                <a:gd name="T59" fmla="*/ 1064 h 2362"/>
                <a:gd name="T60" fmla="*/ 2616 w 2624"/>
                <a:gd name="T61" fmla="*/ 1102 h 2362"/>
                <a:gd name="T62" fmla="*/ 2624 w 2624"/>
                <a:gd name="T63" fmla="*/ 1180 h 2362"/>
                <a:gd name="T64" fmla="*/ 2616 w 2624"/>
                <a:gd name="T65" fmla="*/ 1260 h 2362"/>
                <a:gd name="T66" fmla="*/ 2604 w 2624"/>
                <a:gd name="T67" fmla="*/ 1298 h 2362"/>
                <a:gd name="T68" fmla="*/ 2588 w 2624"/>
                <a:gd name="T69" fmla="*/ 1330 h 2362"/>
                <a:gd name="T70" fmla="*/ 2080 w 2624"/>
                <a:gd name="T71" fmla="*/ 2212 h 2362"/>
                <a:gd name="T72" fmla="*/ 2060 w 2624"/>
                <a:gd name="T73" fmla="*/ 2242 h 2362"/>
                <a:gd name="T74" fmla="*/ 2032 w 2624"/>
                <a:gd name="T75" fmla="*/ 2270 h 2362"/>
                <a:gd name="T76" fmla="*/ 1968 w 2624"/>
                <a:gd name="T77" fmla="*/ 2318 h 2362"/>
                <a:gd name="T78" fmla="*/ 1894 w 2624"/>
                <a:gd name="T79" fmla="*/ 2350 h 2362"/>
                <a:gd name="T80" fmla="*/ 1858 w 2624"/>
                <a:gd name="T81" fmla="*/ 2358 h 2362"/>
                <a:gd name="T82" fmla="*/ 1820 w 2624"/>
                <a:gd name="T8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24" h="2362">
                  <a:moveTo>
                    <a:pt x="802" y="2362"/>
                  </a:moveTo>
                  <a:lnTo>
                    <a:pt x="802" y="2362"/>
                  </a:lnTo>
                  <a:lnTo>
                    <a:pt x="784" y="2360"/>
                  </a:lnTo>
                  <a:lnTo>
                    <a:pt x="766" y="2358"/>
                  </a:lnTo>
                  <a:lnTo>
                    <a:pt x="748" y="2354"/>
                  </a:lnTo>
                  <a:lnTo>
                    <a:pt x="730" y="2350"/>
                  </a:lnTo>
                  <a:lnTo>
                    <a:pt x="692" y="2336"/>
                  </a:lnTo>
                  <a:lnTo>
                    <a:pt x="656" y="2318"/>
                  </a:lnTo>
                  <a:lnTo>
                    <a:pt x="622" y="2296"/>
                  </a:lnTo>
                  <a:lnTo>
                    <a:pt x="590" y="2270"/>
                  </a:lnTo>
                  <a:lnTo>
                    <a:pt x="578" y="2256"/>
                  </a:lnTo>
                  <a:lnTo>
                    <a:pt x="564" y="2242"/>
                  </a:lnTo>
                  <a:lnTo>
                    <a:pt x="554" y="2228"/>
                  </a:lnTo>
                  <a:lnTo>
                    <a:pt x="544" y="2212"/>
                  </a:lnTo>
                  <a:lnTo>
                    <a:pt x="34" y="1330"/>
                  </a:lnTo>
                  <a:lnTo>
                    <a:pt x="34" y="1330"/>
                  </a:lnTo>
                  <a:lnTo>
                    <a:pt x="26" y="1314"/>
                  </a:lnTo>
                  <a:lnTo>
                    <a:pt x="20" y="1298"/>
                  </a:lnTo>
                  <a:lnTo>
                    <a:pt x="14" y="1280"/>
                  </a:lnTo>
                  <a:lnTo>
                    <a:pt x="8" y="1260"/>
                  </a:lnTo>
                  <a:lnTo>
                    <a:pt x="2" y="1222"/>
                  </a:lnTo>
                  <a:lnTo>
                    <a:pt x="0" y="1180"/>
                  </a:lnTo>
                  <a:lnTo>
                    <a:pt x="2" y="1140"/>
                  </a:lnTo>
                  <a:lnTo>
                    <a:pt x="8" y="1102"/>
                  </a:lnTo>
                  <a:lnTo>
                    <a:pt x="14" y="1082"/>
                  </a:lnTo>
                  <a:lnTo>
                    <a:pt x="20" y="1064"/>
                  </a:lnTo>
                  <a:lnTo>
                    <a:pt x="26" y="1048"/>
                  </a:lnTo>
                  <a:lnTo>
                    <a:pt x="34" y="1032"/>
                  </a:lnTo>
                  <a:lnTo>
                    <a:pt x="544" y="150"/>
                  </a:lnTo>
                  <a:lnTo>
                    <a:pt x="544" y="150"/>
                  </a:lnTo>
                  <a:lnTo>
                    <a:pt x="554" y="134"/>
                  </a:lnTo>
                  <a:lnTo>
                    <a:pt x="564" y="120"/>
                  </a:lnTo>
                  <a:lnTo>
                    <a:pt x="578" y="106"/>
                  </a:lnTo>
                  <a:lnTo>
                    <a:pt x="590" y="92"/>
                  </a:lnTo>
                  <a:lnTo>
                    <a:pt x="622" y="66"/>
                  </a:lnTo>
                  <a:lnTo>
                    <a:pt x="656" y="44"/>
                  </a:lnTo>
                  <a:lnTo>
                    <a:pt x="692" y="26"/>
                  </a:lnTo>
                  <a:lnTo>
                    <a:pt x="730" y="12"/>
                  </a:lnTo>
                  <a:lnTo>
                    <a:pt x="748" y="6"/>
                  </a:lnTo>
                  <a:lnTo>
                    <a:pt x="766" y="4"/>
                  </a:lnTo>
                  <a:lnTo>
                    <a:pt x="784" y="0"/>
                  </a:lnTo>
                  <a:lnTo>
                    <a:pt x="802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38" y="0"/>
                  </a:lnTo>
                  <a:lnTo>
                    <a:pt x="1858" y="4"/>
                  </a:lnTo>
                  <a:lnTo>
                    <a:pt x="1876" y="6"/>
                  </a:lnTo>
                  <a:lnTo>
                    <a:pt x="1894" y="12"/>
                  </a:lnTo>
                  <a:lnTo>
                    <a:pt x="1932" y="26"/>
                  </a:lnTo>
                  <a:lnTo>
                    <a:pt x="1968" y="44"/>
                  </a:lnTo>
                  <a:lnTo>
                    <a:pt x="2002" y="66"/>
                  </a:lnTo>
                  <a:lnTo>
                    <a:pt x="2032" y="92"/>
                  </a:lnTo>
                  <a:lnTo>
                    <a:pt x="2046" y="106"/>
                  </a:lnTo>
                  <a:lnTo>
                    <a:pt x="2060" y="120"/>
                  </a:lnTo>
                  <a:lnTo>
                    <a:pt x="2070" y="134"/>
                  </a:lnTo>
                  <a:lnTo>
                    <a:pt x="2080" y="150"/>
                  </a:lnTo>
                  <a:lnTo>
                    <a:pt x="2588" y="1032"/>
                  </a:lnTo>
                  <a:lnTo>
                    <a:pt x="2588" y="1032"/>
                  </a:lnTo>
                  <a:lnTo>
                    <a:pt x="2598" y="1048"/>
                  </a:lnTo>
                  <a:lnTo>
                    <a:pt x="2604" y="1064"/>
                  </a:lnTo>
                  <a:lnTo>
                    <a:pt x="2610" y="1082"/>
                  </a:lnTo>
                  <a:lnTo>
                    <a:pt x="2616" y="1102"/>
                  </a:lnTo>
                  <a:lnTo>
                    <a:pt x="2622" y="1140"/>
                  </a:lnTo>
                  <a:lnTo>
                    <a:pt x="2624" y="1180"/>
                  </a:lnTo>
                  <a:lnTo>
                    <a:pt x="2622" y="1222"/>
                  </a:lnTo>
                  <a:lnTo>
                    <a:pt x="2616" y="1260"/>
                  </a:lnTo>
                  <a:lnTo>
                    <a:pt x="2610" y="1280"/>
                  </a:lnTo>
                  <a:lnTo>
                    <a:pt x="2604" y="1298"/>
                  </a:lnTo>
                  <a:lnTo>
                    <a:pt x="2598" y="1314"/>
                  </a:lnTo>
                  <a:lnTo>
                    <a:pt x="2588" y="1330"/>
                  </a:lnTo>
                  <a:lnTo>
                    <a:pt x="2080" y="2212"/>
                  </a:lnTo>
                  <a:lnTo>
                    <a:pt x="2080" y="2212"/>
                  </a:lnTo>
                  <a:lnTo>
                    <a:pt x="2070" y="2228"/>
                  </a:lnTo>
                  <a:lnTo>
                    <a:pt x="2060" y="2242"/>
                  </a:lnTo>
                  <a:lnTo>
                    <a:pt x="2046" y="2256"/>
                  </a:lnTo>
                  <a:lnTo>
                    <a:pt x="2032" y="2270"/>
                  </a:lnTo>
                  <a:lnTo>
                    <a:pt x="2002" y="2296"/>
                  </a:lnTo>
                  <a:lnTo>
                    <a:pt x="1968" y="2318"/>
                  </a:lnTo>
                  <a:lnTo>
                    <a:pt x="1932" y="2336"/>
                  </a:lnTo>
                  <a:lnTo>
                    <a:pt x="1894" y="2350"/>
                  </a:lnTo>
                  <a:lnTo>
                    <a:pt x="1876" y="2354"/>
                  </a:lnTo>
                  <a:lnTo>
                    <a:pt x="1858" y="2358"/>
                  </a:lnTo>
                  <a:lnTo>
                    <a:pt x="1838" y="2360"/>
                  </a:lnTo>
                  <a:lnTo>
                    <a:pt x="1820" y="2362"/>
                  </a:lnTo>
                  <a:lnTo>
                    <a:pt x="802" y="2362"/>
                  </a:lnTo>
                  <a:close/>
                </a:path>
              </a:pathLst>
            </a:cu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17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5"/>
            <p:cNvSpPr/>
            <p:nvPr/>
          </p:nvSpPr>
          <p:spPr bwMode="auto">
            <a:xfrm>
              <a:off x="7599645" y="2014758"/>
              <a:ext cx="2446406" cy="2202138"/>
            </a:xfrm>
            <a:custGeom>
              <a:avLst/>
              <a:gdLst>
                <a:gd name="T0" fmla="*/ 802 w 2624"/>
                <a:gd name="T1" fmla="*/ 2362 h 2362"/>
                <a:gd name="T2" fmla="*/ 766 w 2624"/>
                <a:gd name="T3" fmla="*/ 2358 h 2362"/>
                <a:gd name="T4" fmla="*/ 730 w 2624"/>
                <a:gd name="T5" fmla="*/ 2350 h 2362"/>
                <a:gd name="T6" fmla="*/ 656 w 2624"/>
                <a:gd name="T7" fmla="*/ 2318 h 2362"/>
                <a:gd name="T8" fmla="*/ 590 w 2624"/>
                <a:gd name="T9" fmla="*/ 2270 h 2362"/>
                <a:gd name="T10" fmla="*/ 564 w 2624"/>
                <a:gd name="T11" fmla="*/ 2242 h 2362"/>
                <a:gd name="T12" fmla="*/ 544 w 2624"/>
                <a:gd name="T13" fmla="*/ 2212 h 2362"/>
                <a:gd name="T14" fmla="*/ 34 w 2624"/>
                <a:gd name="T15" fmla="*/ 1330 h 2362"/>
                <a:gd name="T16" fmla="*/ 20 w 2624"/>
                <a:gd name="T17" fmla="*/ 1298 h 2362"/>
                <a:gd name="T18" fmla="*/ 8 w 2624"/>
                <a:gd name="T19" fmla="*/ 1260 h 2362"/>
                <a:gd name="T20" fmla="*/ 0 w 2624"/>
                <a:gd name="T21" fmla="*/ 1180 h 2362"/>
                <a:gd name="T22" fmla="*/ 8 w 2624"/>
                <a:gd name="T23" fmla="*/ 1102 h 2362"/>
                <a:gd name="T24" fmla="*/ 20 w 2624"/>
                <a:gd name="T25" fmla="*/ 1064 h 2362"/>
                <a:gd name="T26" fmla="*/ 34 w 2624"/>
                <a:gd name="T27" fmla="*/ 1032 h 2362"/>
                <a:gd name="T28" fmla="*/ 544 w 2624"/>
                <a:gd name="T29" fmla="*/ 150 h 2362"/>
                <a:gd name="T30" fmla="*/ 564 w 2624"/>
                <a:gd name="T31" fmla="*/ 120 h 2362"/>
                <a:gd name="T32" fmla="*/ 590 w 2624"/>
                <a:gd name="T33" fmla="*/ 92 h 2362"/>
                <a:gd name="T34" fmla="*/ 656 w 2624"/>
                <a:gd name="T35" fmla="*/ 44 h 2362"/>
                <a:gd name="T36" fmla="*/ 730 w 2624"/>
                <a:gd name="T37" fmla="*/ 12 h 2362"/>
                <a:gd name="T38" fmla="*/ 766 w 2624"/>
                <a:gd name="T39" fmla="*/ 4 h 2362"/>
                <a:gd name="T40" fmla="*/ 802 w 2624"/>
                <a:gd name="T41" fmla="*/ 0 h 2362"/>
                <a:gd name="T42" fmla="*/ 1820 w 2624"/>
                <a:gd name="T43" fmla="*/ 0 h 2362"/>
                <a:gd name="T44" fmla="*/ 1858 w 2624"/>
                <a:gd name="T45" fmla="*/ 4 h 2362"/>
                <a:gd name="T46" fmla="*/ 1894 w 2624"/>
                <a:gd name="T47" fmla="*/ 12 h 2362"/>
                <a:gd name="T48" fmla="*/ 1968 w 2624"/>
                <a:gd name="T49" fmla="*/ 44 h 2362"/>
                <a:gd name="T50" fmla="*/ 2032 w 2624"/>
                <a:gd name="T51" fmla="*/ 92 h 2362"/>
                <a:gd name="T52" fmla="*/ 2060 w 2624"/>
                <a:gd name="T53" fmla="*/ 120 h 2362"/>
                <a:gd name="T54" fmla="*/ 2080 w 2624"/>
                <a:gd name="T55" fmla="*/ 150 h 2362"/>
                <a:gd name="T56" fmla="*/ 2588 w 2624"/>
                <a:gd name="T57" fmla="*/ 1032 h 2362"/>
                <a:gd name="T58" fmla="*/ 2604 w 2624"/>
                <a:gd name="T59" fmla="*/ 1064 h 2362"/>
                <a:gd name="T60" fmla="*/ 2616 w 2624"/>
                <a:gd name="T61" fmla="*/ 1102 h 2362"/>
                <a:gd name="T62" fmla="*/ 2624 w 2624"/>
                <a:gd name="T63" fmla="*/ 1180 h 2362"/>
                <a:gd name="T64" fmla="*/ 2616 w 2624"/>
                <a:gd name="T65" fmla="*/ 1260 h 2362"/>
                <a:gd name="T66" fmla="*/ 2604 w 2624"/>
                <a:gd name="T67" fmla="*/ 1298 h 2362"/>
                <a:gd name="T68" fmla="*/ 2588 w 2624"/>
                <a:gd name="T69" fmla="*/ 1330 h 2362"/>
                <a:gd name="T70" fmla="*/ 2080 w 2624"/>
                <a:gd name="T71" fmla="*/ 2212 h 2362"/>
                <a:gd name="T72" fmla="*/ 2060 w 2624"/>
                <a:gd name="T73" fmla="*/ 2242 h 2362"/>
                <a:gd name="T74" fmla="*/ 2032 w 2624"/>
                <a:gd name="T75" fmla="*/ 2270 h 2362"/>
                <a:gd name="T76" fmla="*/ 1968 w 2624"/>
                <a:gd name="T77" fmla="*/ 2318 h 2362"/>
                <a:gd name="T78" fmla="*/ 1894 w 2624"/>
                <a:gd name="T79" fmla="*/ 2350 h 2362"/>
                <a:gd name="T80" fmla="*/ 1858 w 2624"/>
                <a:gd name="T81" fmla="*/ 2358 h 2362"/>
                <a:gd name="T82" fmla="*/ 1820 w 2624"/>
                <a:gd name="T8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24" h="2362">
                  <a:moveTo>
                    <a:pt x="802" y="2362"/>
                  </a:moveTo>
                  <a:lnTo>
                    <a:pt x="802" y="2362"/>
                  </a:lnTo>
                  <a:lnTo>
                    <a:pt x="784" y="2360"/>
                  </a:lnTo>
                  <a:lnTo>
                    <a:pt x="766" y="2358"/>
                  </a:lnTo>
                  <a:lnTo>
                    <a:pt x="748" y="2354"/>
                  </a:lnTo>
                  <a:lnTo>
                    <a:pt x="730" y="2350"/>
                  </a:lnTo>
                  <a:lnTo>
                    <a:pt x="692" y="2336"/>
                  </a:lnTo>
                  <a:lnTo>
                    <a:pt x="656" y="2318"/>
                  </a:lnTo>
                  <a:lnTo>
                    <a:pt x="622" y="2296"/>
                  </a:lnTo>
                  <a:lnTo>
                    <a:pt x="590" y="2270"/>
                  </a:lnTo>
                  <a:lnTo>
                    <a:pt x="578" y="2256"/>
                  </a:lnTo>
                  <a:lnTo>
                    <a:pt x="564" y="2242"/>
                  </a:lnTo>
                  <a:lnTo>
                    <a:pt x="554" y="2228"/>
                  </a:lnTo>
                  <a:lnTo>
                    <a:pt x="544" y="2212"/>
                  </a:lnTo>
                  <a:lnTo>
                    <a:pt x="34" y="1330"/>
                  </a:lnTo>
                  <a:lnTo>
                    <a:pt x="34" y="1330"/>
                  </a:lnTo>
                  <a:lnTo>
                    <a:pt x="26" y="1314"/>
                  </a:lnTo>
                  <a:lnTo>
                    <a:pt x="20" y="1298"/>
                  </a:lnTo>
                  <a:lnTo>
                    <a:pt x="14" y="1280"/>
                  </a:lnTo>
                  <a:lnTo>
                    <a:pt x="8" y="1260"/>
                  </a:lnTo>
                  <a:lnTo>
                    <a:pt x="2" y="1222"/>
                  </a:lnTo>
                  <a:lnTo>
                    <a:pt x="0" y="1180"/>
                  </a:lnTo>
                  <a:lnTo>
                    <a:pt x="2" y="1140"/>
                  </a:lnTo>
                  <a:lnTo>
                    <a:pt x="8" y="1102"/>
                  </a:lnTo>
                  <a:lnTo>
                    <a:pt x="14" y="1082"/>
                  </a:lnTo>
                  <a:lnTo>
                    <a:pt x="20" y="1064"/>
                  </a:lnTo>
                  <a:lnTo>
                    <a:pt x="26" y="1048"/>
                  </a:lnTo>
                  <a:lnTo>
                    <a:pt x="34" y="1032"/>
                  </a:lnTo>
                  <a:lnTo>
                    <a:pt x="544" y="150"/>
                  </a:lnTo>
                  <a:lnTo>
                    <a:pt x="544" y="150"/>
                  </a:lnTo>
                  <a:lnTo>
                    <a:pt x="554" y="134"/>
                  </a:lnTo>
                  <a:lnTo>
                    <a:pt x="564" y="120"/>
                  </a:lnTo>
                  <a:lnTo>
                    <a:pt x="578" y="106"/>
                  </a:lnTo>
                  <a:lnTo>
                    <a:pt x="590" y="92"/>
                  </a:lnTo>
                  <a:lnTo>
                    <a:pt x="622" y="66"/>
                  </a:lnTo>
                  <a:lnTo>
                    <a:pt x="656" y="44"/>
                  </a:lnTo>
                  <a:lnTo>
                    <a:pt x="692" y="26"/>
                  </a:lnTo>
                  <a:lnTo>
                    <a:pt x="730" y="12"/>
                  </a:lnTo>
                  <a:lnTo>
                    <a:pt x="748" y="6"/>
                  </a:lnTo>
                  <a:lnTo>
                    <a:pt x="766" y="4"/>
                  </a:lnTo>
                  <a:lnTo>
                    <a:pt x="784" y="0"/>
                  </a:lnTo>
                  <a:lnTo>
                    <a:pt x="802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38" y="0"/>
                  </a:lnTo>
                  <a:lnTo>
                    <a:pt x="1858" y="4"/>
                  </a:lnTo>
                  <a:lnTo>
                    <a:pt x="1876" y="6"/>
                  </a:lnTo>
                  <a:lnTo>
                    <a:pt x="1894" y="12"/>
                  </a:lnTo>
                  <a:lnTo>
                    <a:pt x="1932" y="26"/>
                  </a:lnTo>
                  <a:lnTo>
                    <a:pt x="1968" y="44"/>
                  </a:lnTo>
                  <a:lnTo>
                    <a:pt x="2002" y="66"/>
                  </a:lnTo>
                  <a:lnTo>
                    <a:pt x="2032" y="92"/>
                  </a:lnTo>
                  <a:lnTo>
                    <a:pt x="2046" y="106"/>
                  </a:lnTo>
                  <a:lnTo>
                    <a:pt x="2060" y="120"/>
                  </a:lnTo>
                  <a:lnTo>
                    <a:pt x="2070" y="134"/>
                  </a:lnTo>
                  <a:lnTo>
                    <a:pt x="2080" y="150"/>
                  </a:lnTo>
                  <a:lnTo>
                    <a:pt x="2588" y="1032"/>
                  </a:lnTo>
                  <a:lnTo>
                    <a:pt x="2588" y="1032"/>
                  </a:lnTo>
                  <a:lnTo>
                    <a:pt x="2598" y="1048"/>
                  </a:lnTo>
                  <a:lnTo>
                    <a:pt x="2604" y="1064"/>
                  </a:lnTo>
                  <a:lnTo>
                    <a:pt x="2610" y="1082"/>
                  </a:lnTo>
                  <a:lnTo>
                    <a:pt x="2616" y="1102"/>
                  </a:lnTo>
                  <a:lnTo>
                    <a:pt x="2622" y="1140"/>
                  </a:lnTo>
                  <a:lnTo>
                    <a:pt x="2624" y="1180"/>
                  </a:lnTo>
                  <a:lnTo>
                    <a:pt x="2622" y="1222"/>
                  </a:lnTo>
                  <a:lnTo>
                    <a:pt x="2616" y="1260"/>
                  </a:lnTo>
                  <a:lnTo>
                    <a:pt x="2610" y="1280"/>
                  </a:lnTo>
                  <a:lnTo>
                    <a:pt x="2604" y="1298"/>
                  </a:lnTo>
                  <a:lnTo>
                    <a:pt x="2598" y="1314"/>
                  </a:lnTo>
                  <a:lnTo>
                    <a:pt x="2588" y="1330"/>
                  </a:lnTo>
                  <a:lnTo>
                    <a:pt x="2080" y="2212"/>
                  </a:lnTo>
                  <a:lnTo>
                    <a:pt x="2080" y="2212"/>
                  </a:lnTo>
                  <a:lnTo>
                    <a:pt x="2070" y="2228"/>
                  </a:lnTo>
                  <a:lnTo>
                    <a:pt x="2060" y="2242"/>
                  </a:lnTo>
                  <a:lnTo>
                    <a:pt x="2046" y="2256"/>
                  </a:lnTo>
                  <a:lnTo>
                    <a:pt x="2032" y="2270"/>
                  </a:lnTo>
                  <a:lnTo>
                    <a:pt x="2002" y="2296"/>
                  </a:lnTo>
                  <a:lnTo>
                    <a:pt x="1968" y="2318"/>
                  </a:lnTo>
                  <a:lnTo>
                    <a:pt x="1932" y="2336"/>
                  </a:lnTo>
                  <a:lnTo>
                    <a:pt x="1894" y="2350"/>
                  </a:lnTo>
                  <a:lnTo>
                    <a:pt x="1876" y="2354"/>
                  </a:lnTo>
                  <a:lnTo>
                    <a:pt x="1858" y="2358"/>
                  </a:lnTo>
                  <a:lnTo>
                    <a:pt x="1838" y="2360"/>
                  </a:lnTo>
                  <a:lnTo>
                    <a:pt x="1820" y="2362"/>
                  </a:lnTo>
                  <a:lnTo>
                    <a:pt x="802" y="2362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83000">
                  <a:schemeClr val="bg1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 rot="1800000">
            <a:off x="4220556" y="4211205"/>
            <a:ext cx="1466829" cy="1320371"/>
            <a:chOff x="7568104" y="1986367"/>
            <a:chExt cx="2509488" cy="2258921"/>
          </a:xfrm>
        </p:grpSpPr>
        <p:sp>
          <p:nvSpPr>
            <p:cNvPr id="58" name="Freeform 5"/>
            <p:cNvSpPr/>
            <p:nvPr/>
          </p:nvSpPr>
          <p:spPr bwMode="auto">
            <a:xfrm>
              <a:off x="7568104" y="1986367"/>
              <a:ext cx="2509488" cy="2258921"/>
            </a:xfrm>
            <a:custGeom>
              <a:avLst/>
              <a:gdLst>
                <a:gd name="T0" fmla="*/ 802 w 2624"/>
                <a:gd name="T1" fmla="*/ 2362 h 2362"/>
                <a:gd name="T2" fmla="*/ 766 w 2624"/>
                <a:gd name="T3" fmla="*/ 2358 h 2362"/>
                <a:gd name="T4" fmla="*/ 730 w 2624"/>
                <a:gd name="T5" fmla="*/ 2350 h 2362"/>
                <a:gd name="T6" fmla="*/ 656 w 2624"/>
                <a:gd name="T7" fmla="*/ 2318 h 2362"/>
                <a:gd name="T8" fmla="*/ 590 w 2624"/>
                <a:gd name="T9" fmla="*/ 2270 h 2362"/>
                <a:gd name="T10" fmla="*/ 564 w 2624"/>
                <a:gd name="T11" fmla="*/ 2242 h 2362"/>
                <a:gd name="T12" fmla="*/ 544 w 2624"/>
                <a:gd name="T13" fmla="*/ 2212 h 2362"/>
                <a:gd name="T14" fmla="*/ 34 w 2624"/>
                <a:gd name="T15" fmla="*/ 1330 h 2362"/>
                <a:gd name="T16" fmla="*/ 20 w 2624"/>
                <a:gd name="T17" fmla="*/ 1298 h 2362"/>
                <a:gd name="T18" fmla="*/ 8 w 2624"/>
                <a:gd name="T19" fmla="*/ 1260 h 2362"/>
                <a:gd name="T20" fmla="*/ 0 w 2624"/>
                <a:gd name="T21" fmla="*/ 1180 h 2362"/>
                <a:gd name="T22" fmla="*/ 8 w 2624"/>
                <a:gd name="T23" fmla="*/ 1102 h 2362"/>
                <a:gd name="T24" fmla="*/ 20 w 2624"/>
                <a:gd name="T25" fmla="*/ 1064 h 2362"/>
                <a:gd name="T26" fmla="*/ 34 w 2624"/>
                <a:gd name="T27" fmla="*/ 1032 h 2362"/>
                <a:gd name="T28" fmla="*/ 544 w 2624"/>
                <a:gd name="T29" fmla="*/ 150 h 2362"/>
                <a:gd name="T30" fmla="*/ 564 w 2624"/>
                <a:gd name="T31" fmla="*/ 120 h 2362"/>
                <a:gd name="T32" fmla="*/ 590 w 2624"/>
                <a:gd name="T33" fmla="*/ 92 h 2362"/>
                <a:gd name="T34" fmla="*/ 656 w 2624"/>
                <a:gd name="T35" fmla="*/ 44 h 2362"/>
                <a:gd name="T36" fmla="*/ 730 w 2624"/>
                <a:gd name="T37" fmla="*/ 12 h 2362"/>
                <a:gd name="T38" fmla="*/ 766 w 2624"/>
                <a:gd name="T39" fmla="*/ 4 h 2362"/>
                <a:gd name="T40" fmla="*/ 802 w 2624"/>
                <a:gd name="T41" fmla="*/ 0 h 2362"/>
                <a:gd name="T42" fmla="*/ 1820 w 2624"/>
                <a:gd name="T43" fmla="*/ 0 h 2362"/>
                <a:gd name="T44" fmla="*/ 1858 w 2624"/>
                <a:gd name="T45" fmla="*/ 4 h 2362"/>
                <a:gd name="T46" fmla="*/ 1894 w 2624"/>
                <a:gd name="T47" fmla="*/ 12 h 2362"/>
                <a:gd name="T48" fmla="*/ 1968 w 2624"/>
                <a:gd name="T49" fmla="*/ 44 h 2362"/>
                <a:gd name="T50" fmla="*/ 2032 w 2624"/>
                <a:gd name="T51" fmla="*/ 92 h 2362"/>
                <a:gd name="T52" fmla="*/ 2060 w 2624"/>
                <a:gd name="T53" fmla="*/ 120 h 2362"/>
                <a:gd name="T54" fmla="*/ 2080 w 2624"/>
                <a:gd name="T55" fmla="*/ 150 h 2362"/>
                <a:gd name="T56" fmla="*/ 2588 w 2624"/>
                <a:gd name="T57" fmla="*/ 1032 h 2362"/>
                <a:gd name="T58" fmla="*/ 2604 w 2624"/>
                <a:gd name="T59" fmla="*/ 1064 h 2362"/>
                <a:gd name="T60" fmla="*/ 2616 w 2624"/>
                <a:gd name="T61" fmla="*/ 1102 h 2362"/>
                <a:gd name="T62" fmla="*/ 2624 w 2624"/>
                <a:gd name="T63" fmla="*/ 1180 h 2362"/>
                <a:gd name="T64" fmla="*/ 2616 w 2624"/>
                <a:gd name="T65" fmla="*/ 1260 h 2362"/>
                <a:gd name="T66" fmla="*/ 2604 w 2624"/>
                <a:gd name="T67" fmla="*/ 1298 h 2362"/>
                <a:gd name="T68" fmla="*/ 2588 w 2624"/>
                <a:gd name="T69" fmla="*/ 1330 h 2362"/>
                <a:gd name="T70" fmla="*/ 2080 w 2624"/>
                <a:gd name="T71" fmla="*/ 2212 h 2362"/>
                <a:gd name="T72" fmla="*/ 2060 w 2624"/>
                <a:gd name="T73" fmla="*/ 2242 h 2362"/>
                <a:gd name="T74" fmla="*/ 2032 w 2624"/>
                <a:gd name="T75" fmla="*/ 2270 h 2362"/>
                <a:gd name="T76" fmla="*/ 1968 w 2624"/>
                <a:gd name="T77" fmla="*/ 2318 h 2362"/>
                <a:gd name="T78" fmla="*/ 1894 w 2624"/>
                <a:gd name="T79" fmla="*/ 2350 h 2362"/>
                <a:gd name="T80" fmla="*/ 1858 w 2624"/>
                <a:gd name="T81" fmla="*/ 2358 h 2362"/>
                <a:gd name="T82" fmla="*/ 1820 w 2624"/>
                <a:gd name="T8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24" h="2362">
                  <a:moveTo>
                    <a:pt x="802" y="2362"/>
                  </a:moveTo>
                  <a:lnTo>
                    <a:pt x="802" y="2362"/>
                  </a:lnTo>
                  <a:lnTo>
                    <a:pt x="784" y="2360"/>
                  </a:lnTo>
                  <a:lnTo>
                    <a:pt x="766" y="2358"/>
                  </a:lnTo>
                  <a:lnTo>
                    <a:pt x="748" y="2354"/>
                  </a:lnTo>
                  <a:lnTo>
                    <a:pt x="730" y="2350"/>
                  </a:lnTo>
                  <a:lnTo>
                    <a:pt x="692" y="2336"/>
                  </a:lnTo>
                  <a:lnTo>
                    <a:pt x="656" y="2318"/>
                  </a:lnTo>
                  <a:lnTo>
                    <a:pt x="622" y="2296"/>
                  </a:lnTo>
                  <a:lnTo>
                    <a:pt x="590" y="2270"/>
                  </a:lnTo>
                  <a:lnTo>
                    <a:pt x="578" y="2256"/>
                  </a:lnTo>
                  <a:lnTo>
                    <a:pt x="564" y="2242"/>
                  </a:lnTo>
                  <a:lnTo>
                    <a:pt x="554" y="2228"/>
                  </a:lnTo>
                  <a:lnTo>
                    <a:pt x="544" y="2212"/>
                  </a:lnTo>
                  <a:lnTo>
                    <a:pt x="34" y="1330"/>
                  </a:lnTo>
                  <a:lnTo>
                    <a:pt x="34" y="1330"/>
                  </a:lnTo>
                  <a:lnTo>
                    <a:pt x="26" y="1314"/>
                  </a:lnTo>
                  <a:lnTo>
                    <a:pt x="20" y="1298"/>
                  </a:lnTo>
                  <a:lnTo>
                    <a:pt x="14" y="1280"/>
                  </a:lnTo>
                  <a:lnTo>
                    <a:pt x="8" y="1260"/>
                  </a:lnTo>
                  <a:lnTo>
                    <a:pt x="2" y="1222"/>
                  </a:lnTo>
                  <a:lnTo>
                    <a:pt x="0" y="1180"/>
                  </a:lnTo>
                  <a:lnTo>
                    <a:pt x="2" y="1140"/>
                  </a:lnTo>
                  <a:lnTo>
                    <a:pt x="8" y="1102"/>
                  </a:lnTo>
                  <a:lnTo>
                    <a:pt x="14" y="1082"/>
                  </a:lnTo>
                  <a:lnTo>
                    <a:pt x="20" y="1064"/>
                  </a:lnTo>
                  <a:lnTo>
                    <a:pt x="26" y="1048"/>
                  </a:lnTo>
                  <a:lnTo>
                    <a:pt x="34" y="1032"/>
                  </a:lnTo>
                  <a:lnTo>
                    <a:pt x="544" y="150"/>
                  </a:lnTo>
                  <a:lnTo>
                    <a:pt x="544" y="150"/>
                  </a:lnTo>
                  <a:lnTo>
                    <a:pt x="554" y="134"/>
                  </a:lnTo>
                  <a:lnTo>
                    <a:pt x="564" y="120"/>
                  </a:lnTo>
                  <a:lnTo>
                    <a:pt x="578" y="106"/>
                  </a:lnTo>
                  <a:lnTo>
                    <a:pt x="590" y="92"/>
                  </a:lnTo>
                  <a:lnTo>
                    <a:pt x="622" y="66"/>
                  </a:lnTo>
                  <a:lnTo>
                    <a:pt x="656" y="44"/>
                  </a:lnTo>
                  <a:lnTo>
                    <a:pt x="692" y="26"/>
                  </a:lnTo>
                  <a:lnTo>
                    <a:pt x="730" y="12"/>
                  </a:lnTo>
                  <a:lnTo>
                    <a:pt x="748" y="6"/>
                  </a:lnTo>
                  <a:lnTo>
                    <a:pt x="766" y="4"/>
                  </a:lnTo>
                  <a:lnTo>
                    <a:pt x="784" y="0"/>
                  </a:lnTo>
                  <a:lnTo>
                    <a:pt x="802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38" y="0"/>
                  </a:lnTo>
                  <a:lnTo>
                    <a:pt x="1858" y="4"/>
                  </a:lnTo>
                  <a:lnTo>
                    <a:pt x="1876" y="6"/>
                  </a:lnTo>
                  <a:lnTo>
                    <a:pt x="1894" y="12"/>
                  </a:lnTo>
                  <a:lnTo>
                    <a:pt x="1932" y="26"/>
                  </a:lnTo>
                  <a:lnTo>
                    <a:pt x="1968" y="44"/>
                  </a:lnTo>
                  <a:lnTo>
                    <a:pt x="2002" y="66"/>
                  </a:lnTo>
                  <a:lnTo>
                    <a:pt x="2032" y="92"/>
                  </a:lnTo>
                  <a:lnTo>
                    <a:pt x="2046" y="106"/>
                  </a:lnTo>
                  <a:lnTo>
                    <a:pt x="2060" y="120"/>
                  </a:lnTo>
                  <a:lnTo>
                    <a:pt x="2070" y="134"/>
                  </a:lnTo>
                  <a:lnTo>
                    <a:pt x="2080" y="150"/>
                  </a:lnTo>
                  <a:lnTo>
                    <a:pt x="2588" y="1032"/>
                  </a:lnTo>
                  <a:lnTo>
                    <a:pt x="2588" y="1032"/>
                  </a:lnTo>
                  <a:lnTo>
                    <a:pt x="2598" y="1048"/>
                  </a:lnTo>
                  <a:lnTo>
                    <a:pt x="2604" y="1064"/>
                  </a:lnTo>
                  <a:lnTo>
                    <a:pt x="2610" y="1082"/>
                  </a:lnTo>
                  <a:lnTo>
                    <a:pt x="2616" y="1102"/>
                  </a:lnTo>
                  <a:lnTo>
                    <a:pt x="2622" y="1140"/>
                  </a:lnTo>
                  <a:lnTo>
                    <a:pt x="2624" y="1180"/>
                  </a:lnTo>
                  <a:lnTo>
                    <a:pt x="2622" y="1222"/>
                  </a:lnTo>
                  <a:lnTo>
                    <a:pt x="2616" y="1260"/>
                  </a:lnTo>
                  <a:lnTo>
                    <a:pt x="2610" y="1280"/>
                  </a:lnTo>
                  <a:lnTo>
                    <a:pt x="2604" y="1298"/>
                  </a:lnTo>
                  <a:lnTo>
                    <a:pt x="2598" y="1314"/>
                  </a:lnTo>
                  <a:lnTo>
                    <a:pt x="2588" y="1330"/>
                  </a:lnTo>
                  <a:lnTo>
                    <a:pt x="2080" y="2212"/>
                  </a:lnTo>
                  <a:lnTo>
                    <a:pt x="2080" y="2212"/>
                  </a:lnTo>
                  <a:lnTo>
                    <a:pt x="2070" y="2228"/>
                  </a:lnTo>
                  <a:lnTo>
                    <a:pt x="2060" y="2242"/>
                  </a:lnTo>
                  <a:lnTo>
                    <a:pt x="2046" y="2256"/>
                  </a:lnTo>
                  <a:lnTo>
                    <a:pt x="2032" y="2270"/>
                  </a:lnTo>
                  <a:lnTo>
                    <a:pt x="2002" y="2296"/>
                  </a:lnTo>
                  <a:lnTo>
                    <a:pt x="1968" y="2318"/>
                  </a:lnTo>
                  <a:lnTo>
                    <a:pt x="1932" y="2336"/>
                  </a:lnTo>
                  <a:lnTo>
                    <a:pt x="1894" y="2350"/>
                  </a:lnTo>
                  <a:lnTo>
                    <a:pt x="1876" y="2354"/>
                  </a:lnTo>
                  <a:lnTo>
                    <a:pt x="1858" y="2358"/>
                  </a:lnTo>
                  <a:lnTo>
                    <a:pt x="1838" y="2360"/>
                  </a:lnTo>
                  <a:lnTo>
                    <a:pt x="1820" y="2362"/>
                  </a:lnTo>
                  <a:lnTo>
                    <a:pt x="802" y="2362"/>
                  </a:lnTo>
                  <a:close/>
                </a:path>
              </a:pathLst>
            </a:cu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17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5"/>
            <p:cNvSpPr/>
            <p:nvPr/>
          </p:nvSpPr>
          <p:spPr bwMode="auto">
            <a:xfrm>
              <a:off x="7599645" y="2014758"/>
              <a:ext cx="2446406" cy="2202138"/>
            </a:xfrm>
            <a:custGeom>
              <a:avLst/>
              <a:gdLst>
                <a:gd name="T0" fmla="*/ 802 w 2624"/>
                <a:gd name="T1" fmla="*/ 2362 h 2362"/>
                <a:gd name="T2" fmla="*/ 766 w 2624"/>
                <a:gd name="T3" fmla="*/ 2358 h 2362"/>
                <a:gd name="T4" fmla="*/ 730 w 2624"/>
                <a:gd name="T5" fmla="*/ 2350 h 2362"/>
                <a:gd name="T6" fmla="*/ 656 w 2624"/>
                <a:gd name="T7" fmla="*/ 2318 h 2362"/>
                <a:gd name="T8" fmla="*/ 590 w 2624"/>
                <a:gd name="T9" fmla="*/ 2270 h 2362"/>
                <a:gd name="T10" fmla="*/ 564 w 2624"/>
                <a:gd name="T11" fmla="*/ 2242 h 2362"/>
                <a:gd name="T12" fmla="*/ 544 w 2624"/>
                <a:gd name="T13" fmla="*/ 2212 h 2362"/>
                <a:gd name="T14" fmla="*/ 34 w 2624"/>
                <a:gd name="T15" fmla="*/ 1330 h 2362"/>
                <a:gd name="T16" fmla="*/ 20 w 2624"/>
                <a:gd name="T17" fmla="*/ 1298 h 2362"/>
                <a:gd name="T18" fmla="*/ 8 w 2624"/>
                <a:gd name="T19" fmla="*/ 1260 h 2362"/>
                <a:gd name="T20" fmla="*/ 0 w 2624"/>
                <a:gd name="T21" fmla="*/ 1180 h 2362"/>
                <a:gd name="T22" fmla="*/ 8 w 2624"/>
                <a:gd name="T23" fmla="*/ 1102 h 2362"/>
                <a:gd name="T24" fmla="*/ 20 w 2624"/>
                <a:gd name="T25" fmla="*/ 1064 h 2362"/>
                <a:gd name="T26" fmla="*/ 34 w 2624"/>
                <a:gd name="T27" fmla="*/ 1032 h 2362"/>
                <a:gd name="T28" fmla="*/ 544 w 2624"/>
                <a:gd name="T29" fmla="*/ 150 h 2362"/>
                <a:gd name="T30" fmla="*/ 564 w 2624"/>
                <a:gd name="T31" fmla="*/ 120 h 2362"/>
                <a:gd name="T32" fmla="*/ 590 w 2624"/>
                <a:gd name="T33" fmla="*/ 92 h 2362"/>
                <a:gd name="T34" fmla="*/ 656 w 2624"/>
                <a:gd name="T35" fmla="*/ 44 h 2362"/>
                <a:gd name="T36" fmla="*/ 730 w 2624"/>
                <a:gd name="T37" fmla="*/ 12 h 2362"/>
                <a:gd name="T38" fmla="*/ 766 w 2624"/>
                <a:gd name="T39" fmla="*/ 4 h 2362"/>
                <a:gd name="T40" fmla="*/ 802 w 2624"/>
                <a:gd name="T41" fmla="*/ 0 h 2362"/>
                <a:gd name="T42" fmla="*/ 1820 w 2624"/>
                <a:gd name="T43" fmla="*/ 0 h 2362"/>
                <a:gd name="T44" fmla="*/ 1858 w 2624"/>
                <a:gd name="T45" fmla="*/ 4 h 2362"/>
                <a:gd name="T46" fmla="*/ 1894 w 2624"/>
                <a:gd name="T47" fmla="*/ 12 h 2362"/>
                <a:gd name="T48" fmla="*/ 1968 w 2624"/>
                <a:gd name="T49" fmla="*/ 44 h 2362"/>
                <a:gd name="T50" fmla="*/ 2032 w 2624"/>
                <a:gd name="T51" fmla="*/ 92 h 2362"/>
                <a:gd name="T52" fmla="*/ 2060 w 2624"/>
                <a:gd name="T53" fmla="*/ 120 h 2362"/>
                <a:gd name="T54" fmla="*/ 2080 w 2624"/>
                <a:gd name="T55" fmla="*/ 150 h 2362"/>
                <a:gd name="T56" fmla="*/ 2588 w 2624"/>
                <a:gd name="T57" fmla="*/ 1032 h 2362"/>
                <a:gd name="T58" fmla="*/ 2604 w 2624"/>
                <a:gd name="T59" fmla="*/ 1064 h 2362"/>
                <a:gd name="T60" fmla="*/ 2616 w 2624"/>
                <a:gd name="T61" fmla="*/ 1102 h 2362"/>
                <a:gd name="T62" fmla="*/ 2624 w 2624"/>
                <a:gd name="T63" fmla="*/ 1180 h 2362"/>
                <a:gd name="T64" fmla="*/ 2616 w 2624"/>
                <a:gd name="T65" fmla="*/ 1260 h 2362"/>
                <a:gd name="T66" fmla="*/ 2604 w 2624"/>
                <a:gd name="T67" fmla="*/ 1298 h 2362"/>
                <a:gd name="T68" fmla="*/ 2588 w 2624"/>
                <a:gd name="T69" fmla="*/ 1330 h 2362"/>
                <a:gd name="T70" fmla="*/ 2080 w 2624"/>
                <a:gd name="T71" fmla="*/ 2212 h 2362"/>
                <a:gd name="T72" fmla="*/ 2060 w 2624"/>
                <a:gd name="T73" fmla="*/ 2242 h 2362"/>
                <a:gd name="T74" fmla="*/ 2032 w 2624"/>
                <a:gd name="T75" fmla="*/ 2270 h 2362"/>
                <a:gd name="T76" fmla="*/ 1968 w 2624"/>
                <a:gd name="T77" fmla="*/ 2318 h 2362"/>
                <a:gd name="T78" fmla="*/ 1894 w 2624"/>
                <a:gd name="T79" fmla="*/ 2350 h 2362"/>
                <a:gd name="T80" fmla="*/ 1858 w 2624"/>
                <a:gd name="T81" fmla="*/ 2358 h 2362"/>
                <a:gd name="T82" fmla="*/ 1820 w 2624"/>
                <a:gd name="T8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24" h="2362">
                  <a:moveTo>
                    <a:pt x="802" y="2362"/>
                  </a:moveTo>
                  <a:lnTo>
                    <a:pt x="802" y="2362"/>
                  </a:lnTo>
                  <a:lnTo>
                    <a:pt x="784" y="2360"/>
                  </a:lnTo>
                  <a:lnTo>
                    <a:pt x="766" y="2358"/>
                  </a:lnTo>
                  <a:lnTo>
                    <a:pt x="748" y="2354"/>
                  </a:lnTo>
                  <a:lnTo>
                    <a:pt x="730" y="2350"/>
                  </a:lnTo>
                  <a:lnTo>
                    <a:pt x="692" y="2336"/>
                  </a:lnTo>
                  <a:lnTo>
                    <a:pt x="656" y="2318"/>
                  </a:lnTo>
                  <a:lnTo>
                    <a:pt x="622" y="2296"/>
                  </a:lnTo>
                  <a:lnTo>
                    <a:pt x="590" y="2270"/>
                  </a:lnTo>
                  <a:lnTo>
                    <a:pt x="578" y="2256"/>
                  </a:lnTo>
                  <a:lnTo>
                    <a:pt x="564" y="2242"/>
                  </a:lnTo>
                  <a:lnTo>
                    <a:pt x="554" y="2228"/>
                  </a:lnTo>
                  <a:lnTo>
                    <a:pt x="544" y="2212"/>
                  </a:lnTo>
                  <a:lnTo>
                    <a:pt x="34" y="1330"/>
                  </a:lnTo>
                  <a:lnTo>
                    <a:pt x="34" y="1330"/>
                  </a:lnTo>
                  <a:lnTo>
                    <a:pt x="26" y="1314"/>
                  </a:lnTo>
                  <a:lnTo>
                    <a:pt x="20" y="1298"/>
                  </a:lnTo>
                  <a:lnTo>
                    <a:pt x="14" y="1280"/>
                  </a:lnTo>
                  <a:lnTo>
                    <a:pt x="8" y="1260"/>
                  </a:lnTo>
                  <a:lnTo>
                    <a:pt x="2" y="1222"/>
                  </a:lnTo>
                  <a:lnTo>
                    <a:pt x="0" y="1180"/>
                  </a:lnTo>
                  <a:lnTo>
                    <a:pt x="2" y="1140"/>
                  </a:lnTo>
                  <a:lnTo>
                    <a:pt x="8" y="1102"/>
                  </a:lnTo>
                  <a:lnTo>
                    <a:pt x="14" y="1082"/>
                  </a:lnTo>
                  <a:lnTo>
                    <a:pt x="20" y="1064"/>
                  </a:lnTo>
                  <a:lnTo>
                    <a:pt x="26" y="1048"/>
                  </a:lnTo>
                  <a:lnTo>
                    <a:pt x="34" y="1032"/>
                  </a:lnTo>
                  <a:lnTo>
                    <a:pt x="544" y="150"/>
                  </a:lnTo>
                  <a:lnTo>
                    <a:pt x="544" y="150"/>
                  </a:lnTo>
                  <a:lnTo>
                    <a:pt x="554" y="134"/>
                  </a:lnTo>
                  <a:lnTo>
                    <a:pt x="564" y="120"/>
                  </a:lnTo>
                  <a:lnTo>
                    <a:pt x="578" y="106"/>
                  </a:lnTo>
                  <a:lnTo>
                    <a:pt x="590" y="92"/>
                  </a:lnTo>
                  <a:lnTo>
                    <a:pt x="622" y="66"/>
                  </a:lnTo>
                  <a:lnTo>
                    <a:pt x="656" y="44"/>
                  </a:lnTo>
                  <a:lnTo>
                    <a:pt x="692" y="26"/>
                  </a:lnTo>
                  <a:lnTo>
                    <a:pt x="730" y="12"/>
                  </a:lnTo>
                  <a:lnTo>
                    <a:pt x="748" y="6"/>
                  </a:lnTo>
                  <a:lnTo>
                    <a:pt x="766" y="4"/>
                  </a:lnTo>
                  <a:lnTo>
                    <a:pt x="784" y="0"/>
                  </a:lnTo>
                  <a:lnTo>
                    <a:pt x="802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38" y="0"/>
                  </a:lnTo>
                  <a:lnTo>
                    <a:pt x="1858" y="4"/>
                  </a:lnTo>
                  <a:lnTo>
                    <a:pt x="1876" y="6"/>
                  </a:lnTo>
                  <a:lnTo>
                    <a:pt x="1894" y="12"/>
                  </a:lnTo>
                  <a:lnTo>
                    <a:pt x="1932" y="26"/>
                  </a:lnTo>
                  <a:lnTo>
                    <a:pt x="1968" y="44"/>
                  </a:lnTo>
                  <a:lnTo>
                    <a:pt x="2002" y="66"/>
                  </a:lnTo>
                  <a:lnTo>
                    <a:pt x="2032" y="92"/>
                  </a:lnTo>
                  <a:lnTo>
                    <a:pt x="2046" y="106"/>
                  </a:lnTo>
                  <a:lnTo>
                    <a:pt x="2060" y="120"/>
                  </a:lnTo>
                  <a:lnTo>
                    <a:pt x="2070" y="134"/>
                  </a:lnTo>
                  <a:lnTo>
                    <a:pt x="2080" y="150"/>
                  </a:lnTo>
                  <a:lnTo>
                    <a:pt x="2588" y="1032"/>
                  </a:lnTo>
                  <a:lnTo>
                    <a:pt x="2588" y="1032"/>
                  </a:lnTo>
                  <a:lnTo>
                    <a:pt x="2598" y="1048"/>
                  </a:lnTo>
                  <a:lnTo>
                    <a:pt x="2604" y="1064"/>
                  </a:lnTo>
                  <a:lnTo>
                    <a:pt x="2610" y="1082"/>
                  </a:lnTo>
                  <a:lnTo>
                    <a:pt x="2616" y="1102"/>
                  </a:lnTo>
                  <a:lnTo>
                    <a:pt x="2622" y="1140"/>
                  </a:lnTo>
                  <a:lnTo>
                    <a:pt x="2624" y="1180"/>
                  </a:lnTo>
                  <a:lnTo>
                    <a:pt x="2622" y="1222"/>
                  </a:lnTo>
                  <a:lnTo>
                    <a:pt x="2616" y="1260"/>
                  </a:lnTo>
                  <a:lnTo>
                    <a:pt x="2610" y="1280"/>
                  </a:lnTo>
                  <a:lnTo>
                    <a:pt x="2604" y="1298"/>
                  </a:lnTo>
                  <a:lnTo>
                    <a:pt x="2598" y="1314"/>
                  </a:lnTo>
                  <a:lnTo>
                    <a:pt x="2588" y="1330"/>
                  </a:lnTo>
                  <a:lnTo>
                    <a:pt x="2080" y="2212"/>
                  </a:lnTo>
                  <a:lnTo>
                    <a:pt x="2080" y="2212"/>
                  </a:lnTo>
                  <a:lnTo>
                    <a:pt x="2070" y="2228"/>
                  </a:lnTo>
                  <a:lnTo>
                    <a:pt x="2060" y="2242"/>
                  </a:lnTo>
                  <a:lnTo>
                    <a:pt x="2046" y="2256"/>
                  </a:lnTo>
                  <a:lnTo>
                    <a:pt x="2032" y="2270"/>
                  </a:lnTo>
                  <a:lnTo>
                    <a:pt x="2002" y="2296"/>
                  </a:lnTo>
                  <a:lnTo>
                    <a:pt x="1968" y="2318"/>
                  </a:lnTo>
                  <a:lnTo>
                    <a:pt x="1932" y="2336"/>
                  </a:lnTo>
                  <a:lnTo>
                    <a:pt x="1894" y="2350"/>
                  </a:lnTo>
                  <a:lnTo>
                    <a:pt x="1876" y="2354"/>
                  </a:lnTo>
                  <a:lnTo>
                    <a:pt x="1858" y="2358"/>
                  </a:lnTo>
                  <a:lnTo>
                    <a:pt x="1838" y="2360"/>
                  </a:lnTo>
                  <a:lnTo>
                    <a:pt x="1820" y="2362"/>
                  </a:lnTo>
                  <a:lnTo>
                    <a:pt x="802" y="2362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83000">
                  <a:schemeClr val="bg1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 rot="1800000">
            <a:off x="4258728" y="1726289"/>
            <a:ext cx="1466829" cy="1320371"/>
            <a:chOff x="7568104" y="1986367"/>
            <a:chExt cx="2509488" cy="2258921"/>
          </a:xfrm>
        </p:grpSpPr>
        <p:sp>
          <p:nvSpPr>
            <p:cNvPr id="63" name="Freeform 5"/>
            <p:cNvSpPr/>
            <p:nvPr/>
          </p:nvSpPr>
          <p:spPr bwMode="auto">
            <a:xfrm>
              <a:off x="7568104" y="1986367"/>
              <a:ext cx="2509488" cy="2258921"/>
            </a:xfrm>
            <a:custGeom>
              <a:avLst/>
              <a:gdLst>
                <a:gd name="T0" fmla="*/ 802 w 2624"/>
                <a:gd name="T1" fmla="*/ 2362 h 2362"/>
                <a:gd name="T2" fmla="*/ 766 w 2624"/>
                <a:gd name="T3" fmla="*/ 2358 h 2362"/>
                <a:gd name="T4" fmla="*/ 730 w 2624"/>
                <a:gd name="T5" fmla="*/ 2350 h 2362"/>
                <a:gd name="T6" fmla="*/ 656 w 2624"/>
                <a:gd name="T7" fmla="*/ 2318 h 2362"/>
                <a:gd name="T8" fmla="*/ 590 w 2624"/>
                <a:gd name="T9" fmla="*/ 2270 h 2362"/>
                <a:gd name="T10" fmla="*/ 564 w 2624"/>
                <a:gd name="T11" fmla="*/ 2242 h 2362"/>
                <a:gd name="T12" fmla="*/ 544 w 2624"/>
                <a:gd name="T13" fmla="*/ 2212 h 2362"/>
                <a:gd name="T14" fmla="*/ 34 w 2624"/>
                <a:gd name="T15" fmla="*/ 1330 h 2362"/>
                <a:gd name="T16" fmla="*/ 20 w 2624"/>
                <a:gd name="T17" fmla="*/ 1298 h 2362"/>
                <a:gd name="T18" fmla="*/ 8 w 2624"/>
                <a:gd name="T19" fmla="*/ 1260 h 2362"/>
                <a:gd name="T20" fmla="*/ 0 w 2624"/>
                <a:gd name="T21" fmla="*/ 1180 h 2362"/>
                <a:gd name="T22" fmla="*/ 8 w 2624"/>
                <a:gd name="T23" fmla="*/ 1102 h 2362"/>
                <a:gd name="T24" fmla="*/ 20 w 2624"/>
                <a:gd name="T25" fmla="*/ 1064 h 2362"/>
                <a:gd name="T26" fmla="*/ 34 w 2624"/>
                <a:gd name="T27" fmla="*/ 1032 h 2362"/>
                <a:gd name="T28" fmla="*/ 544 w 2624"/>
                <a:gd name="T29" fmla="*/ 150 h 2362"/>
                <a:gd name="T30" fmla="*/ 564 w 2624"/>
                <a:gd name="T31" fmla="*/ 120 h 2362"/>
                <a:gd name="T32" fmla="*/ 590 w 2624"/>
                <a:gd name="T33" fmla="*/ 92 h 2362"/>
                <a:gd name="T34" fmla="*/ 656 w 2624"/>
                <a:gd name="T35" fmla="*/ 44 h 2362"/>
                <a:gd name="T36" fmla="*/ 730 w 2624"/>
                <a:gd name="T37" fmla="*/ 12 h 2362"/>
                <a:gd name="T38" fmla="*/ 766 w 2624"/>
                <a:gd name="T39" fmla="*/ 4 h 2362"/>
                <a:gd name="T40" fmla="*/ 802 w 2624"/>
                <a:gd name="T41" fmla="*/ 0 h 2362"/>
                <a:gd name="T42" fmla="*/ 1820 w 2624"/>
                <a:gd name="T43" fmla="*/ 0 h 2362"/>
                <a:gd name="T44" fmla="*/ 1858 w 2624"/>
                <a:gd name="T45" fmla="*/ 4 h 2362"/>
                <a:gd name="T46" fmla="*/ 1894 w 2624"/>
                <a:gd name="T47" fmla="*/ 12 h 2362"/>
                <a:gd name="T48" fmla="*/ 1968 w 2624"/>
                <a:gd name="T49" fmla="*/ 44 h 2362"/>
                <a:gd name="T50" fmla="*/ 2032 w 2624"/>
                <a:gd name="T51" fmla="*/ 92 h 2362"/>
                <a:gd name="T52" fmla="*/ 2060 w 2624"/>
                <a:gd name="T53" fmla="*/ 120 h 2362"/>
                <a:gd name="T54" fmla="*/ 2080 w 2624"/>
                <a:gd name="T55" fmla="*/ 150 h 2362"/>
                <a:gd name="T56" fmla="*/ 2588 w 2624"/>
                <a:gd name="T57" fmla="*/ 1032 h 2362"/>
                <a:gd name="T58" fmla="*/ 2604 w 2624"/>
                <a:gd name="T59" fmla="*/ 1064 h 2362"/>
                <a:gd name="T60" fmla="*/ 2616 w 2624"/>
                <a:gd name="T61" fmla="*/ 1102 h 2362"/>
                <a:gd name="T62" fmla="*/ 2624 w 2624"/>
                <a:gd name="T63" fmla="*/ 1180 h 2362"/>
                <a:gd name="T64" fmla="*/ 2616 w 2624"/>
                <a:gd name="T65" fmla="*/ 1260 h 2362"/>
                <a:gd name="T66" fmla="*/ 2604 w 2624"/>
                <a:gd name="T67" fmla="*/ 1298 h 2362"/>
                <a:gd name="T68" fmla="*/ 2588 w 2624"/>
                <a:gd name="T69" fmla="*/ 1330 h 2362"/>
                <a:gd name="T70" fmla="*/ 2080 w 2624"/>
                <a:gd name="T71" fmla="*/ 2212 h 2362"/>
                <a:gd name="T72" fmla="*/ 2060 w 2624"/>
                <a:gd name="T73" fmla="*/ 2242 h 2362"/>
                <a:gd name="T74" fmla="*/ 2032 w 2624"/>
                <a:gd name="T75" fmla="*/ 2270 h 2362"/>
                <a:gd name="T76" fmla="*/ 1968 w 2624"/>
                <a:gd name="T77" fmla="*/ 2318 h 2362"/>
                <a:gd name="T78" fmla="*/ 1894 w 2624"/>
                <a:gd name="T79" fmla="*/ 2350 h 2362"/>
                <a:gd name="T80" fmla="*/ 1858 w 2624"/>
                <a:gd name="T81" fmla="*/ 2358 h 2362"/>
                <a:gd name="T82" fmla="*/ 1820 w 2624"/>
                <a:gd name="T8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24" h="2362">
                  <a:moveTo>
                    <a:pt x="802" y="2362"/>
                  </a:moveTo>
                  <a:lnTo>
                    <a:pt x="802" y="2362"/>
                  </a:lnTo>
                  <a:lnTo>
                    <a:pt x="784" y="2360"/>
                  </a:lnTo>
                  <a:lnTo>
                    <a:pt x="766" y="2358"/>
                  </a:lnTo>
                  <a:lnTo>
                    <a:pt x="748" y="2354"/>
                  </a:lnTo>
                  <a:lnTo>
                    <a:pt x="730" y="2350"/>
                  </a:lnTo>
                  <a:lnTo>
                    <a:pt x="692" y="2336"/>
                  </a:lnTo>
                  <a:lnTo>
                    <a:pt x="656" y="2318"/>
                  </a:lnTo>
                  <a:lnTo>
                    <a:pt x="622" y="2296"/>
                  </a:lnTo>
                  <a:lnTo>
                    <a:pt x="590" y="2270"/>
                  </a:lnTo>
                  <a:lnTo>
                    <a:pt x="578" y="2256"/>
                  </a:lnTo>
                  <a:lnTo>
                    <a:pt x="564" y="2242"/>
                  </a:lnTo>
                  <a:lnTo>
                    <a:pt x="554" y="2228"/>
                  </a:lnTo>
                  <a:lnTo>
                    <a:pt x="544" y="2212"/>
                  </a:lnTo>
                  <a:lnTo>
                    <a:pt x="34" y="1330"/>
                  </a:lnTo>
                  <a:lnTo>
                    <a:pt x="34" y="1330"/>
                  </a:lnTo>
                  <a:lnTo>
                    <a:pt x="26" y="1314"/>
                  </a:lnTo>
                  <a:lnTo>
                    <a:pt x="20" y="1298"/>
                  </a:lnTo>
                  <a:lnTo>
                    <a:pt x="14" y="1280"/>
                  </a:lnTo>
                  <a:lnTo>
                    <a:pt x="8" y="1260"/>
                  </a:lnTo>
                  <a:lnTo>
                    <a:pt x="2" y="1222"/>
                  </a:lnTo>
                  <a:lnTo>
                    <a:pt x="0" y="1180"/>
                  </a:lnTo>
                  <a:lnTo>
                    <a:pt x="2" y="1140"/>
                  </a:lnTo>
                  <a:lnTo>
                    <a:pt x="8" y="1102"/>
                  </a:lnTo>
                  <a:lnTo>
                    <a:pt x="14" y="1082"/>
                  </a:lnTo>
                  <a:lnTo>
                    <a:pt x="20" y="1064"/>
                  </a:lnTo>
                  <a:lnTo>
                    <a:pt x="26" y="1048"/>
                  </a:lnTo>
                  <a:lnTo>
                    <a:pt x="34" y="1032"/>
                  </a:lnTo>
                  <a:lnTo>
                    <a:pt x="544" y="150"/>
                  </a:lnTo>
                  <a:lnTo>
                    <a:pt x="544" y="150"/>
                  </a:lnTo>
                  <a:lnTo>
                    <a:pt x="554" y="134"/>
                  </a:lnTo>
                  <a:lnTo>
                    <a:pt x="564" y="120"/>
                  </a:lnTo>
                  <a:lnTo>
                    <a:pt x="578" y="106"/>
                  </a:lnTo>
                  <a:lnTo>
                    <a:pt x="590" y="92"/>
                  </a:lnTo>
                  <a:lnTo>
                    <a:pt x="622" y="66"/>
                  </a:lnTo>
                  <a:lnTo>
                    <a:pt x="656" y="44"/>
                  </a:lnTo>
                  <a:lnTo>
                    <a:pt x="692" y="26"/>
                  </a:lnTo>
                  <a:lnTo>
                    <a:pt x="730" y="12"/>
                  </a:lnTo>
                  <a:lnTo>
                    <a:pt x="748" y="6"/>
                  </a:lnTo>
                  <a:lnTo>
                    <a:pt x="766" y="4"/>
                  </a:lnTo>
                  <a:lnTo>
                    <a:pt x="784" y="0"/>
                  </a:lnTo>
                  <a:lnTo>
                    <a:pt x="802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38" y="0"/>
                  </a:lnTo>
                  <a:lnTo>
                    <a:pt x="1858" y="4"/>
                  </a:lnTo>
                  <a:lnTo>
                    <a:pt x="1876" y="6"/>
                  </a:lnTo>
                  <a:lnTo>
                    <a:pt x="1894" y="12"/>
                  </a:lnTo>
                  <a:lnTo>
                    <a:pt x="1932" y="26"/>
                  </a:lnTo>
                  <a:lnTo>
                    <a:pt x="1968" y="44"/>
                  </a:lnTo>
                  <a:lnTo>
                    <a:pt x="2002" y="66"/>
                  </a:lnTo>
                  <a:lnTo>
                    <a:pt x="2032" y="92"/>
                  </a:lnTo>
                  <a:lnTo>
                    <a:pt x="2046" y="106"/>
                  </a:lnTo>
                  <a:lnTo>
                    <a:pt x="2060" y="120"/>
                  </a:lnTo>
                  <a:lnTo>
                    <a:pt x="2070" y="134"/>
                  </a:lnTo>
                  <a:lnTo>
                    <a:pt x="2080" y="150"/>
                  </a:lnTo>
                  <a:lnTo>
                    <a:pt x="2588" y="1032"/>
                  </a:lnTo>
                  <a:lnTo>
                    <a:pt x="2588" y="1032"/>
                  </a:lnTo>
                  <a:lnTo>
                    <a:pt x="2598" y="1048"/>
                  </a:lnTo>
                  <a:lnTo>
                    <a:pt x="2604" y="1064"/>
                  </a:lnTo>
                  <a:lnTo>
                    <a:pt x="2610" y="1082"/>
                  </a:lnTo>
                  <a:lnTo>
                    <a:pt x="2616" y="1102"/>
                  </a:lnTo>
                  <a:lnTo>
                    <a:pt x="2622" y="1140"/>
                  </a:lnTo>
                  <a:lnTo>
                    <a:pt x="2624" y="1180"/>
                  </a:lnTo>
                  <a:lnTo>
                    <a:pt x="2622" y="1222"/>
                  </a:lnTo>
                  <a:lnTo>
                    <a:pt x="2616" y="1260"/>
                  </a:lnTo>
                  <a:lnTo>
                    <a:pt x="2610" y="1280"/>
                  </a:lnTo>
                  <a:lnTo>
                    <a:pt x="2604" y="1298"/>
                  </a:lnTo>
                  <a:lnTo>
                    <a:pt x="2598" y="1314"/>
                  </a:lnTo>
                  <a:lnTo>
                    <a:pt x="2588" y="1330"/>
                  </a:lnTo>
                  <a:lnTo>
                    <a:pt x="2080" y="2212"/>
                  </a:lnTo>
                  <a:lnTo>
                    <a:pt x="2080" y="2212"/>
                  </a:lnTo>
                  <a:lnTo>
                    <a:pt x="2070" y="2228"/>
                  </a:lnTo>
                  <a:lnTo>
                    <a:pt x="2060" y="2242"/>
                  </a:lnTo>
                  <a:lnTo>
                    <a:pt x="2046" y="2256"/>
                  </a:lnTo>
                  <a:lnTo>
                    <a:pt x="2032" y="2270"/>
                  </a:lnTo>
                  <a:lnTo>
                    <a:pt x="2002" y="2296"/>
                  </a:lnTo>
                  <a:lnTo>
                    <a:pt x="1968" y="2318"/>
                  </a:lnTo>
                  <a:lnTo>
                    <a:pt x="1932" y="2336"/>
                  </a:lnTo>
                  <a:lnTo>
                    <a:pt x="1894" y="2350"/>
                  </a:lnTo>
                  <a:lnTo>
                    <a:pt x="1876" y="2354"/>
                  </a:lnTo>
                  <a:lnTo>
                    <a:pt x="1858" y="2358"/>
                  </a:lnTo>
                  <a:lnTo>
                    <a:pt x="1838" y="2360"/>
                  </a:lnTo>
                  <a:lnTo>
                    <a:pt x="1820" y="2362"/>
                  </a:lnTo>
                  <a:lnTo>
                    <a:pt x="802" y="2362"/>
                  </a:lnTo>
                  <a:close/>
                </a:path>
              </a:pathLst>
            </a:cu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17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5"/>
            <p:cNvSpPr/>
            <p:nvPr/>
          </p:nvSpPr>
          <p:spPr bwMode="auto">
            <a:xfrm>
              <a:off x="7599647" y="2014756"/>
              <a:ext cx="2446407" cy="2202137"/>
            </a:xfrm>
            <a:custGeom>
              <a:avLst/>
              <a:gdLst>
                <a:gd name="T0" fmla="*/ 802 w 2624"/>
                <a:gd name="T1" fmla="*/ 2362 h 2362"/>
                <a:gd name="T2" fmla="*/ 766 w 2624"/>
                <a:gd name="T3" fmla="*/ 2358 h 2362"/>
                <a:gd name="T4" fmla="*/ 730 w 2624"/>
                <a:gd name="T5" fmla="*/ 2350 h 2362"/>
                <a:gd name="T6" fmla="*/ 656 w 2624"/>
                <a:gd name="T7" fmla="*/ 2318 h 2362"/>
                <a:gd name="T8" fmla="*/ 590 w 2624"/>
                <a:gd name="T9" fmla="*/ 2270 h 2362"/>
                <a:gd name="T10" fmla="*/ 564 w 2624"/>
                <a:gd name="T11" fmla="*/ 2242 h 2362"/>
                <a:gd name="T12" fmla="*/ 544 w 2624"/>
                <a:gd name="T13" fmla="*/ 2212 h 2362"/>
                <a:gd name="T14" fmla="*/ 34 w 2624"/>
                <a:gd name="T15" fmla="*/ 1330 h 2362"/>
                <a:gd name="T16" fmla="*/ 20 w 2624"/>
                <a:gd name="T17" fmla="*/ 1298 h 2362"/>
                <a:gd name="T18" fmla="*/ 8 w 2624"/>
                <a:gd name="T19" fmla="*/ 1260 h 2362"/>
                <a:gd name="T20" fmla="*/ 0 w 2624"/>
                <a:gd name="T21" fmla="*/ 1180 h 2362"/>
                <a:gd name="T22" fmla="*/ 8 w 2624"/>
                <a:gd name="T23" fmla="*/ 1102 h 2362"/>
                <a:gd name="T24" fmla="*/ 20 w 2624"/>
                <a:gd name="T25" fmla="*/ 1064 h 2362"/>
                <a:gd name="T26" fmla="*/ 34 w 2624"/>
                <a:gd name="T27" fmla="*/ 1032 h 2362"/>
                <a:gd name="T28" fmla="*/ 544 w 2624"/>
                <a:gd name="T29" fmla="*/ 150 h 2362"/>
                <a:gd name="T30" fmla="*/ 564 w 2624"/>
                <a:gd name="T31" fmla="*/ 120 h 2362"/>
                <a:gd name="T32" fmla="*/ 590 w 2624"/>
                <a:gd name="T33" fmla="*/ 92 h 2362"/>
                <a:gd name="T34" fmla="*/ 656 w 2624"/>
                <a:gd name="T35" fmla="*/ 44 h 2362"/>
                <a:gd name="T36" fmla="*/ 730 w 2624"/>
                <a:gd name="T37" fmla="*/ 12 h 2362"/>
                <a:gd name="T38" fmla="*/ 766 w 2624"/>
                <a:gd name="T39" fmla="*/ 4 h 2362"/>
                <a:gd name="T40" fmla="*/ 802 w 2624"/>
                <a:gd name="T41" fmla="*/ 0 h 2362"/>
                <a:gd name="T42" fmla="*/ 1820 w 2624"/>
                <a:gd name="T43" fmla="*/ 0 h 2362"/>
                <a:gd name="T44" fmla="*/ 1858 w 2624"/>
                <a:gd name="T45" fmla="*/ 4 h 2362"/>
                <a:gd name="T46" fmla="*/ 1894 w 2624"/>
                <a:gd name="T47" fmla="*/ 12 h 2362"/>
                <a:gd name="T48" fmla="*/ 1968 w 2624"/>
                <a:gd name="T49" fmla="*/ 44 h 2362"/>
                <a:gd name="T50" fmla="*/ 2032 w 2624"/>
                <a:gd name="T51" fmla="*/ 92 h 2362"/>
                <a:gd name="T52" fmla="*/ 2060 w 2624"/>
                <a:gd name="T53" fmla="*/ 120 h 2362"/>
                <a:gd name="T54" fmla="*/ 2080 w 2624"/>
                <a:gd name="T55" fmla="*/ 150 h 2362"/>
                <a:gd name="T56" fmla="*/ 2588 w 2624"/>
                <a:gd name="T57" fmla="*/ 1032 h 2362"/>
                <a:gd name="T58" fmla="*/ 2604 w 2624"/>
                <a:gd name="T59" fmla="*/ 1064 h 2362"/>
                <a:gd name="T60" fmla="*/ 2616 w 2624"/>
                <a:gd name="T61" fmla="*/ 1102 h 2362"/>
                <a:gd name="T62" fmla="*/ 2624 w 2624"/>
                <a:gd name="T63" fmla="*/ 1180 h 2362"/>
                <a:gd name="T64" fmla="*/ 2616 w 2624"/>
                <a:gd name="T65" fmla="*/ 1260 h 2362"/>
                <a:gd name="T66" fmla="*/ 2604 w 2624"/>
                <a:gd name="T67" fmla="*/ 1298 h 2362"/>
                <a:gd name="T68" fmla="*/ 2588 w 2624"/>
                <a:gd name="T69" fmla="*/ 1330 h 2362"/>
                <a:gd name="T70" fmla="*/ 2080 w 2624"/>
                <a:gd name="T71" fmla="*/ 2212 h 2362"/>
                <a:gd name="T72" fmla="*/ 2060 w 2624"/>
                <a:gd name="T73" fmla="*/ 2242 h 2362"/>
                <a:gd name="T74" fmla="*/ 2032 w 2624"/>
                <a:gd name="T75" fmla="*/ 2270 h 2362"/>
                <a:gd name="T76" fmla="*/ 1968 w 2624"/>
                <a:gd name="T77" fmla="*/ 2318 h 2362"/>
                <a:gd name="T78" fmla="*/ 1894 w 2624"/>
                <a:gd name="T79" fmla="*/ 2350 h 2362"/>
                <a:gd name="T80" fmla="*/ 1858 w 2624"/>
                <a:gd name="T81" fmla="*/ 2358 h 2362"/>
                <a:gd name="T82" fmla="*/ 1820 w 2624"/>
                <a:gd name="T8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24" h="2362">
                  <a:moveTo>
                    <a:pt x="802" y="2362"/>
                  </a:moveTo>
                  <a:lnTo>
                    <a:pt x="802" y="2362"/>
                  </a:lnTo>
                  <a:lnTo>
                    <a:pt x="784" y="2360"/>
                  </a:lnTo>
                  <a:lnTo>
                    <a:pt x="766" y="2358"/>
                  </a:lnTo>
                  <a:lnTo>
                    <a:pt x="748" y="2354"/>
                  </a:lnTo>
                  <a:lnTo>
                    <a:pt x="730" y="2350"/>
                  </a:lnTo>
                  <a:lnTo>
                    <a:pt x="692" y="2336"/>
                  </a:lnTo>
                  <a:lnTo>
                    <a:pt x="656" y="2318"/>
                  </a:lnTo>
                  <a:lnTo>
                    <a:pt x="622" y="2296"/>
                  </a:lnTo>
                  <a:lnTo>
                    <a:pt x="590" y="2270"/>
                  </a:lnTo>
                  <a:lnTo>
                    <a:pt x="578" y="2256"/>
                  </a:lnTo>
                  <a:lnTo>
                    <a:pt x="564" y="2242"/>
                  </a:lnTo>
                  <a:lnTo>
                    <a:pt x="554" y="2228"/>
                  </a:lnTo>
                  <a:lnTo>
                    <a:pt x="544" y="2212"/>
                  </a:lnTo>
                  <a:lnTo>
                    <a:pt x="34" y="1330"/>
                  </a:lnTo>
                  <a:lnTo>
                    <a:pt x="34" y="1330"/>
                  </a:lnTo>
                  <a:lnTo>
                    <a:pt x="26" y="1314"/>
                  </a:lnTo>
                  <a:lnTo>
                    <a:pt x="20" y="1298"/>
                  </a:lnTo>
                  <a:lnTo>
                    <a:pt x="14" y="1280"/>
                  </a:lnTo>
                  <a:lnTo>
                    <a:pt x="8" y="1260"/>
                  </a:lnTo>
                  <a:lnTo>
                    <a:pt x="2" y="1222"/>
                  </a:lnTo>
                  <a:lnTo>
                    <a:pt x="0" y="1180"/>
                  </a:lnTo>
                  <a:lnTo>
                    <a:pt x="2" y="1140"/>
                  </a:lnTo>
                  <a:lnTo>
                    <a:pt x="8" y="1102"/>
                  </a:lnTo>
                  <a:lnTo>
                    <a:pt x="14" y="1082"/>
                  </a:lnTo>
                  <a:lnTo>
                    <a:pt x="20" y="1064"/>
                  </a:lnTo>
                  <a:lnTo>
                    <a:pt x="26" y="1048"/>
                  </a:lnTo>
                  <a:lnTo>
                    <a:pt x="34" y="1032"/>
                  </a:lnTo>
                  <a:lnTo>
                    <a:pt x="544" y="150"/>
                  </a:lnTo>
                  <a:lnTo>
                    <a:pt x="544" y="150"/>
                  </a:lnTo>
                  <a:lnTo>
                    <a:pt x="554" y="134"/>
                  </a:lnTo>
                  <a:lnTo>
                    <a:pt x="564" y="120"/>
                  </a:lnTo>
                  <a:lnTo>
                    <a:pt x="578" y="106"/>
                  </a:lnTo>
                  <a:lnTo>
                    <a:pt x="590" y="92"/>
                  </a:lnTo>
                  <a:lnTo>
                    <a:pt x="622" y="66"/>
                  </a:lnTo>
                  <a:lnTo>
                    <a:pt x="656" y="44"/>
                  </a:lnTo>
                  <a:lnTo>
                    <a:pt x="692" y="26"/>
                  </a:lnTo>
                  <a:lnTo>
                    <a:pt x="730" y="12"/>
                  </a:lnTo>
                  <a:lnTo>
                    <a:pt x="748" y="6"/>
                  </a:lnTo>
                  <a:lnTo>
                    <a:pt x="766" y="4"/>
                  </a:lnTo>
                  <a:lnTo>
                    <a:pt x="784" y="0"/>
                  </a:lnTo>
                  <a:lnTo>
                    <a:pt x="802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38" y="0"/>
                  </a:lnTo>
                  <a:lnTo>
                    <a:pt x="1858" y="4"/>
                  </a:lnTo>
                  <a:lnTo>
                    <a:pt x="1876" y="6"/>
                  </a:lnTo>
                  <a:lnTo>
                    <a:pt x="1894" y="12"/>
                  </a:lnTo>
                  <a:lnTo>
                    <a:pt x="1932" y="26"/>
                  </a:lnTo>
                  <a:lnTo>
                    <a:pt x="1968" y="44"/>
                  </a:lnTo>
                  <a:lnTo>
                    <a:pt x="2002" y="66"/>
                  </a:lnTo>
                  <a:lnTo>
                    <a:pt x="2032" y="92"/>
                  </a:lnTo>
                  <a:lnTo>
                    <a:pt x="2046" y="106"/>
                  </a:lnTo>
                  <a:lnTo>
                    <a:pt x="2060" y="120"/>
                  </a:lnTo>
                  <a:lnTo>
                    <a:pt x="2070" y="134"/>
                  </a:lnTo>
                  <a:lnTo>
                    <a:pt x="2080" y="150"/>
                  </a:lnTo>
                  <a:lnTo>
                    <a:pt x="2588" y="1032"/>
                  </a:lnTo>
                  <a:lnTo>
                    <a:pt x="2588" y="1032"/>
                  </a:lnTo>
                  <a:lnTo>
                    <a:pt x="2598" y="1048"/>
                  </a:lnTo>
                  <a:lnTo>
                    <a:pt x="2604" y="1064"/>
                  </a:lnTo>
                  <a:lnTo>
                    <a:pt x="2610" y="1082"/>
                  </a:lnTo>
                  <a:lnTo>
                    <a:pt x="2616" y="1102"/>
                  </a:lnTo>
                  <a:lnTo>
                    <a:pt x="2622" y="1140"/>
                  </a:lnTo>
                  <a:lnTo>
                    <a:pt x="2624" y="1180"/>
                  </a:lnTo>
                  <a:lnTo>
                    <a:pt x="2622" y="1222"/>
                  </a:lnTo>
                  <a:lnTo>
                    <a:pt x="2616" y="1260"/>
                  </a:lnTo>
                  <a:lnTo>
                    <a:pt x="2610" y="1280"/>
                  </a:lnTo>
                  <a:lnTo>
                    <a:pt x="2604" y="1298"/>
                  </a:lnTo>
                  <a:lnTo>
                    <a:pt x="2598" y="1314"/>
                  </a:lnTo>
                  <a:lnTo>
                    <a:pt x="2588" y="1330"/>
                  </a:lnTo>
                  <a:lnTo>
                    <a:pt x="2080" y="2212"/>
                  </a:lnTo>
                  <a:lnTo>
                    <a:pt x="2080" y="2212"/>
                  </a:lnTo>
                  <a:lnTo>
                    <a:pt x="2070" y="2228"/>
                  </a:lnTo>
                  <a:lnTo>
                    <a:pt x="2060" y="2242"/>
                  </a:lnTo>
                  <a:lnTo>
                    <a:pt x="2046" y="2256"/>
                  </a:lnTo>
                  <a:lnTo>
                    <a:pt x="2032" y="2270"/>
                  </a:lnTo>
                  <a:lnTo>
                    <a:pt x="2002" y="2296"/>
                  </a:lnTo>
                  <a:lnTo>
                    <a:pt x="1968" y="2318"/>
                  </a:lnTo>
                  <a:lnTo>
                    <a:pt x="1932" y="2336"/>
                  </a:lnTo>
                  <a:lnTo>
                    <a:pt x="1894" y="2350"/>
                  </a:lnTo>
                  <a:lnTo>
                    <a:pt x="1876" y="2354"/>
                  </a:lnTo>
                  <a:lnTo>
                    <a:pt x="1858" y="2358"/>
                  </a:lnTo>
                  <a:lnTo>
                    <a:pt x="1838" y="2360"/>
                  </a:lnTo>
                  <a:lnTo>
                    <a:pt x="1820" y="2362"/>
                  </a:lnTo>
                  <a:lnTo>
                    <a:pt x="802" y="2362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83000">
                  <a:schemeClr val="bg1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 rot="1800000">
            <a:off x="5687962" y="1726289"/>
            <a:ext cx="1466829" cy="1320371"/>
            <a:chOff x="7568104" y="1986367"/>
            <a:chExt cx="2509488" cy="2258921"/>
          </a:xfrm>
        </p:grpSpPr>
        <p:sp>
          <p:nvSpPr>
            <p:cNvPr id="68" name="Freeform 5"/>
            <p:cNvSpPr/>
            <p:nvPr/>
          </p:nvSpPr>
          <p:spPr bwMode="auto">
            <a:xfrm>
              <a:off x="7568104" y="1986367"/>
              <a:ext cx="2509488" cy="2258921"/>
            </a:xfrm>
            <a:custGeom>
              <a:avLst/>
              <a:gdLst>
                <a:gd name="T0" fmla="*/ 802 w 2624"/>
                <a:gd name="T1" fmla="*/ 2362 h 2362"/>
                <a:gd name="T2" fmla="*/ 766 w 2624"/>
                <a:gd name="T3" fmla="*/ 2358 h 2362"/>
                <a:gd name="T4" fmla="*/ 730 w 2624"/>
                <a:gd name="T5" fmla="*/ 2350 h 2362"/>
                <a:gd name="T6" fmla="*/ 656 w 2624"/>
                <a:gd name="T7" fmla="*/ 2318 h 2362"/>
                <a:gd name="T8" fmla="*/ 590 w 2624"/>
                <a:gd name="T9" fmla="*/ 2270 h 2362"/>
                <a:gd name="T10" fmla="*/ 564 w 2624"/>
                <a:gd name="T11" fmla="*/ 2242 h 2362"/>
                <a:gd name="T12" fmla="*/ 544 w 2624"/>
                <a:gd name="T13" fmla="*/ 2212 h 2362"/>
                <a:gd name="T14" fmla="*/ 34 w 2624"/>
                <a:gd name="T15" fmla="*/ 1330 h 2362"/>
                <a:gd name="T16" fmla="*/ 20 w 2624"/>
                <a:gd name="T17" fmla="*/ 1298 h 2362"/>
                <a:gd name="T18" fmla="*/ 8 w 2624"/>
                <a:gd name="T19" fmla="*/ 1260 h 2362"/>
                <a:gd name="T20" fmla="*/ 0 w 2624"/>
                <a:gd name="T21" fmla="*/ 1180 h 2362"/>
                <a:gd name="T22" fmla="*/ 8 w 2624"/>
                <a:gd name="T23" fmla="*/ 1102 h 2362"/>
                <a:gd name="T24" fmla="*/ 20 w 2624"/>
                <a:gd name="T25" fmla="*/ 1064 h 2362"/>
                <a:gd name="T26" fmla="*/ 34 w 2624"/>
                <a:gd name="T27" fmla="*/ 1032 h 2362"/>
                <a:gd name="T28" fmla="*/ 544 w 2624"/>
                <a:gd name="T29" fmla="*/ 150 h 2362"/>
                <a:gd name="T30" fmla="*/ 564 w 2624"/>
                <a:gd name="T31" fmla="*/ 120 h 2362"/>
                <a:gd name="T32" fmla="*/ 590 w 2624"/>
                <a:gd name="T33" fmla="*/ 92 h 2362"/>
                <a:gd name="T34" fmla="*/ 656 w 2624"/>
                <a:gd name="T35" fmla="*/ 44 h 2362"/>
                <a:gd name="T36" fmla="*/ 730 w 2624"/>
                <a:gd name="T37" fmla="*/ 12 h 2362"/>
                <a:gd name="T38" fmla="*/ 766 w 2624"/>
                <a:gd name="T39" fmla="*/ 4 h 2362"/>
                <a:gd name="T40" fmla="*/ 802 w 2624"/>
                <a:gd name="T41" fmla="*/ 0 h 2362"/>
                <a:gd name="T42" fmla="*/ 1820 w 2624"/>
                <a:gd name="T43" fmla="*/ 0 h 2362"/>
                <a:gd name="T44" fmla="*/ 1858 w 2624"/>
                <a:gd name="T45" fmla="*/ 4 h 2362"/>
                <a:gd name="T46" fmla="*/ 1894 w 2624"/>
                <a:gd name="T47" fmla="*/ 12 h 2362"/>
                <a:gd name="T48" fmla="*/ 1968 w 2624"/>
                <a:gd name="T49" fmla="*/ 44 h 2362"/>
                <a:gd name="T50" fmla="*/ 2032 w 2624"/>
                <a:gd name="T51" fmla="*/ 92 h 2362"/>
                <a:gd name="T52" fmla="*/ 2060 w 2624"/>
                <a:gd name="T53" fmla="*/ 120 h 2362"/>
                <a:gd name="T54" fmla="*/ 2080 w 2624"/>
                <a:gd name="T55" fmla="*/ 150 h 2362"/>
                <a:gd name="T56" fmla="*/ 2588 w 2624"/>
                <a:gd name="T57" fmla="*/ 1032 h 2362"/>
                <a:gd name="T58" fmla="*/ 2604 w 2624"/>
                <a:gd name="T59" fmla="*/ 1064 h 2362"/>
                <a:gd name="T60" fmla="*/ 2616 w 2624"/>
                <a:gd name="T61" fmla="*/ 1102 h 2362"/>
                <a:gd name="T62" fmla="*/ 2624 w 2624"/>
                <a:gd name="T63" fmla="*/ 1180 h 2362"/>
                <a:gd name="T64" fmla="*/ 2616 w 2624"/>
                <a:gd name="T65" fmla="*/ 1260 h 2362"/>
                <a:gd name="T66" fmla="*/ 2604 w 2624"/>
                <a:gd name="T67" fmla="*/ 1298 h 2362"/>
                <a:gd name="T68" fmla="*/ 2588 w 2624"/>
                <a:gd name="T69" fmla="*/ 1330 h 2362"/>
                <a:gd name="T70" fmla="*/ 2080 w 2624"/>
                <a:gd name="T71" fmla="*/ 2212 h 2362"/>
                <a:gd name="T72" fmla="*/ 2060 w 2624"/>
                <a:gd name="T73" fmla="*/ 2242 h 2362"/>
                <a:gd name="T74" fmla="*/ 2032 w 2624"/>
                <a:gd name="T75" fmla="*/ 2270 h 2362"/>
                <a:gd name="T76" fmla="*/ 1968 w 2624"/>
                <a:gd name="T77" fmla="*/ 2318 h 2362"/>
                <a:gd name="T78" fmla="*/ 1894 w 2624"/>
                <a:gd name="T79" fmla="*/ 2350 h 2362"/>
                <a:gd name="T80" fmla="*/ 1858 w 2624"/>
                <a:gd name="T81" fmla="*/ 2358 h 2362"/>
                <a:gd name="T82" fmla="*/ 1820 w 2624"/>
                <a:gd name="T8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24" h="2362">
                  <a:moveTo>
                    <a:pt x="802" y="2362"/>
                  </a:moveTo>
                  <a:lnTo>
                    <a:pt x="802" y="2362"/>
                  </a:lnTo>
                  <a:lnTo>
                    <a:pt x="784" y="2360"/>
                  </a:lnTo>
                  <a:lnTo>
                    <a:pt x="766" y="2358"/>
                  </a:lnTo>
                  <a:lnTo>
                    <a:pt x="748" y="2354"/>
                  </a:lnTo>
                  <a:lnTo>
                    <a:pt x="730" y="2350"/>
                  </a:lnTo>
                  <a:lnTo>
                    <a:pt x="692" y="2336"/>
                  </a:lnTo>
                  <a:lnTo>
                    <a:pt x="656" y="2318"/>
                  </a:lnTo>
                  <a:lnTo>
                    <a:pt x="622" y="2296"/>
                  </a:lnTo>
                  <a:lnTo>
                    <a:pt x="590" y="2270"/>
                  </a:lnTo>
                  <a:lnTo>
                    <a:pt x="578" y="2256"/>
                  </a:lnTo>
                  <a:lnTo>
                    <a:pt x="564" y="2242"/>
                  </a:lnTo>
                  <a:lnTo>
                    <a:pt x="554" y="2228"/>
                  </a:lnTo>
                  <a:lnTo>
                    <a:pt x="544" y="2212"/>
                  </a:lnTo>
                  <a:lnTo>
                    <a:pt x="34" y="1330"/>
                  </a:lnTo>
                  <a:lnTo>
                    <a:pt x="34" y="1330"/>
                  </a:lnTo>
                  <a:lnTo>
                    <a:pt x="26" y="1314"/>
                  </a:lnTo>
                  <a:lnTo>
                    <a:pt x="20" y="1298"/>
                  </a:lnTo>
                  <a:lnTo>
                    <a:pt x="14" y="1280"/>
                  </a:lnTo>
                  <a:lnTo>
                    <a:pt x="8" y="1260"/>
                  </a:lnTo>
                  <a:lnTo>
                    <a:pt x="2" y="1222"/>
                  </a:lnTo>
                  <a:lnTo>
                    <a:pt x="0" y="1180"/>
                  </a:lnTo>
                  <a:lnTo>
                    <a:pt x="2" y="1140"/>
                  </a:lnTo>
                  <a:lnTo>
                    <a:pt x="8" y="1102"/>
                  </a:lnTo>
                  <a:lnTo>
                    <a:pt x="14" y="1082"/>
                  </a:lnTo>
                  <a:lnTo>
                    <a:pt x="20" y="1064"/>
                  </a:lnTo>
                  <a:lnTo>
                    <a:pt x="26" y="1048"/>
                  </a:lnTo>
                  <a:lnTo>
                    <a:pt x="34" y="1032"/>
                  </a:lnTo>
                  <a:lnTo>
                    <a:pt x="544" y="150"/>
                  </a:lnTo>
                  <a:lnTo>
                    <a:pt x="544" y="150"/>
                  </a:lnTo>
                  <a:lnTo>
                    <a:pt x="554" y="134"/>
                  </a:lnTo>
                  <a:lnTo>
                    <a:pt x="564" y="120"/>
                  </a:lnTo>
                  <a:lnTo>
                    <a:pt x="578" y="106"/>
                  </a:lnTo>
                  <a:lnTo>
                    <a:pt x="590" y="92"/>
                  </a:lnTo>
                  <a:lnTo>
                    <a:pt x="622" y="66"/>
                  </a:lnTo>
                  <a:lnTo>
                    <a:pt x="656" y="44"/>
                  </a:lnTo>
                  <a:lnTo>
                    <a:pt x="692" y="26"/>
                  </a:lnTo>
                  <a:lnTo>
                    <a:pt x="730" y="12"/>
                  </a:lnTo>
                  <a:lnTo>
                    <a:pt x="748" y="6"/>
                  </a:lnTo>
                  <a:lnTo>
                    <a:pt x="766" y="4"/>
                  </a:lnTo>
                  <a:lnTo>
                    <a:pt x="784" y="0"/>
                  </a:lnTo>
                  <a:lnTo>
                    <a:pt x="802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38" y="0"/>
                  </a:lnTo>
                  <a:lnTo>
                    <a:pt x="1858" y="4"/>
                  </a:lnTo>
                  <a:lnTo>
                    <a:pt x="1876" y="6"/>
                  </a:lnTo>
                  <a:lnTo>
                    <a:pt x="1894" y="12"/>
                  </a:lnTo>
                  <a:lnTo>
                    <a:pt x="1932" y="26"/>
                  </a:lnTo>
                  <a:lnTo>
                    <a:pt x="1968" y="44"/>
                  </a:lnTo>
                  <a:lnTo>
                    <a:pt x="2002" y="66"/>
                  </a:lnTo>
                  <a:lnTo>
                    <a:pt x="2032" y="92"/>
                  </a:lnTo>
                  <a:lnTo>
                    <a:pt x="2046" y="106"/>
                  </a:lnTo>
                  <a:lnTo>
                    <a:pt x="2060" y="120"/>
                  </a:lnTo>
                  <a:lnTo>
                    <a:pt x="2070" y="134"/>
                  </a:lnTo>
                  <a:lnTo>
                    <a:pt x="2080" y="150"/>
                  </a:lnTo>
                  <a:lnTo>
                    <a:pt x="2588" y="1032"/>
                  </a:lnTo>
                  <a:lnTo>
                    <a:pt x="2588" y="1032"/>
                  </a:lnTo>
                  <a:lnTo>
                    <a:pt x="2598" y="1048"/>
                  </a:lnTo>
                  <a:lnTo>
                    <a:pt x="2604" y="1064"/>
                  </a:lnTo>
                  <a:lnTo>
                    <a:pt x="2610" y="1082"/>
                  </a:lnTo>
                  <a:lnTo>
                    <a:pt x="2616" y="1102"/>
                  </a:lnTo>
                  <a:lnTo>
                    <a:pt x="2622" y="1140"/>
                  </a:lnTo>
                  <a:lnTo>
                    <a:pt x="2624" y="1180"/>
                  </a:lnTo>
                  <a:lnTo>
                    <a:pt x="2622" y="1222"/>
                  </a:lnTo>
                  <a:lnTo>
                    <a:pt x="2616" y="1260"/>
                  </a:lnTo>
                  <a:lnTo>
                    <a:pt x="2610" y="1280"/>
                  </a:lnTo>
                  <a:lnTo>
                    <a:pt x="2604" y="1298"/>
                  </a:lnTo>
                  <a:lnTo>
                    <a:pt x="2598" y="1314"/>
                  </a:lnTo>
                  <a:lnTo>
                    <a:pt x="2588" y="1330"/>
                  </a:lnTo>
                  <a:lnTo>
                    <a:pt x="2080" y="2212"/>
                  </a:lnTo>
                  <a:lnTo>
                    <a:pt x="2080" y="2212"/>
                  </a:lnTo>
                  <a:lnTo>
                    <a:pt x="2070" y="2228"/>
                  </a:lnTo>
                  <a:lnTo>
                    <a:pt x="2060" y="2242"/>
                  </a:lnTo>
                  <a:lnTo>
                    <a:pt x="2046" y="2256"/>
                  </a:lnTo>
                  <a:lnTo>
                    <a:pt x="2032" y="2270"/>
                  </a:lnTo>
                  <a:lnTo>
                    <a:pt x="2002" y="2296"/>
                  </a:lnTo>
                  <a:lnTo>
                    <a:pt x="1968" y="2318"/>
                  </a:lnTo>
                  <a:lnTo>
                    <a:pt x="1932" y="2336"/>
                  </a:lnTo>
                  <a:lnTo>
                    <a:pt x="1894" y="2350"/>
                  </a:lnTo>
                  <a:lnTo>
                    <a:pt x="1876" y="2354"/>
                  </a:lnTo>
                  <a:lnTo>
                    <a:pt x="1858" y="2358"/>
                  </a:lnTo>
                  <a:lnTo>
                    <a:pt x="1838" y="2360"/>
                  </a:lnTo>
                  <a:lnTo>
                    <a:pt x="1820" y="2362"/>
                  </a:lnTo>
                  <a:lnTo>
                    <a:pt x="802" y="2362"/>
                  </a:lnTo>
                  <a:close/>
                </a:path>
              </a:pathLst>
            </a:cu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17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5"/>
            <p:cNvSpPr/>
            <p:nvPr/>
          </p:nvSpPr>
          <p:spPr bwMode="auto">
            <a:xfrm>
              <a:off x="7599644" y="2014759"/>
              <a:ext cx="2446406" cy="2202139"/>
            </a:xfrm>
            <a:custGeom>
              <a:avLst/>
              <a:gdLst>
                <a:gd name="T0" fmla="*/ 802 w 2624"/>
                <a:gd name="T1" fmla="*/ 2362 h 2362"/>
                <a:gd name="T2" fmla="*/ 766 w 2624"/>
                <a:gd name="T3" fmla="*/ 2358 h 2362"/>
                <a:gd name="T4" fmla="*/ 730 w 2624"/>
                <a:gd name="T5" fmla="*/ 2350 h 2362"/>
                <a:gd name="T6" fmla="*/ 656 w 2624"/>
                <a:gd name="T7" fmla="*/ 2318 h 2362"/>
                <a:gd name="T8" fmla="*/ 590 w 2624"/>
                <a:gd name="T9" fmla="*/ 2270 h 2362"/>
                <a:gd name="T10" fmla="*/ 564 w 2624"/>
                <a:gd name="T11" fmla="*/ 2242 h 2362"/>
                <a:gd name="T12" fmla="*/ 544 w 2624"/>
                <a:gd name="T13" fmla="*/ 2212 h 2362"/>
                <a:gd name="T14" fmla="*/ 34 w 2624"/>
                <a:gd name="T15" fmla="*/ 1330 h 2362"/>
                <a:gd name="T16" fmla="*/ 20 w 2624"/>
                <a:gd name="T17" fmla="*/ 1298 h 2362"/>
                <a:gd name="T18" fmla="*/ 8 w 2624"/>
                <a:gd name="T19" fmla="*/ 1260 h 2362"/>
                <a:gd name="T20" fmla="*/ 0 w 2624"/>
                <a:gd name="T21" fmla="*/ 1180 h 2362"/>
                <a:gd name="T22" fmla="*/ 8 w 2624"/>
                <a:gd name="T23" fmla="*/ 1102 h 2362"/>
                <a:gd name="T24" fmla="*/ 20 w 2624"/>
                <a:gd name="T25" fmla="*/ 1064 h 2362"/>
                <a:gd name="T26" fmla="*/ 34 w 2624"/>
                <a:gd name="T27" fmla="*/ 1032 h 2362"/>
                <a:gd name="T28" fmla="*/ 544 w 2624"/>
                <a:gd name="T29" fmla="*/ 150 h 2362"/>
                <a:gd name="T30" fmla="*/ 564 w 2624"/>
                <a:gd name="T31" fmla="*/ 120 h 2362"/>
                <a:gd name="T32" fmla="*/ 590 w 2624"/>
                <a:gd name="T33" fmla="*/ 92 h 2362"/>
                <a:gd name="T34" fmla="*/ 656 w 2624"/>
                <a:gd name="T35" fmla="*/ 44 h 2362"/>
                <a:gd name="T36" fmla="*/ 730 w 2624"/>
                <a:gd name="T37" fmla="*/ 12 h 2362"/>
                <a:gd name="T38" fmla="*/ 766 w 2624"/>
                <a:gd name="T39" fmla="*/ 4 h 2362"/>
                <a:gd name="T40" fmla="*/ 802 w 2624"/>
                <a:gd name="T41" fmla="*/ 0 h 2362"/>
                <a:gd name="T42" fmla="*/ 1820 w 2624"/>
                <a:gd name="T43" fmla="*/ 0 h 2362"/>
                <a:gd name="T44" fmla="*/ 1858 w 2624"/>
                <a:gd name="T45" fmla="*/ 4 h 2362"/>
                <a:gd name="T46" fmla="*/ 1894 w 2624"/>
                <a:gd name="T47" fmla="*/ 12 h 2362"/>
                <a:gd name="T48" fmla="*/ 1968 w 2624"/>
                <a:gd name="T49" fmla="*/ 44 h 2362"/>
                <a:gd name="T50" fmla="*/ 2032 w 2624"/>
                <a:gd name="T51" fmla="*/ 92 h 2362"/>
                <a:gd name="T52" fmla="*/ 2060 w 2624"/>
                <a:gd name="T53" fmla="*/ 120 h 2362"/>
                <a:gd name="T54" fmla="*/ 2080 w 2624"/>
                <a:gd name="T55" fmla="*/ 150 h 2362"/>
                <a:gd name="T56" fmla="*/ 2588 w 2624"/>
                <a:gd name="T57" fmla="*/ 1032 h 2362"/>
                <a:gd name="T58" fmla="*/ 2604 w 2624"/>
                <a:gd name="T59" fmla="*/ 1064 h 2362"/>
                <a:gd name="T60" fmla="*/ 2616 w 2624"/>
                <a:gd name="T61" fmla="*/ 1102 h 2362"/>
                <a:gd name="T62" fmla="*/ 2624 w 2624"/>
                <a:gd name="T63" fmla="*/ 1180 h 2362"/>
                <a:gd name="T64" fmla="*/ 2616 w 2624"/>
                <a:gd name="T65" fmla="*/ 1260 h 2362"/>
                <a:gd name="T66" fmla="*/ 2604 w 2624"/>
                <a:gd name="T67" fmla="*/ 1298 h 2362"/>
                <a:gd name="T68" fmla="*/ 2588 w 2624"/>
                <a:gd name="T69" fmla="*/ 1330 h 2362"/>
                <a:gd name="T70" fmla="*/ 2080 w 2624"/>
                <a:gd name="T71" fmla="*/ 2212 h 2362"/>
                <a:gd name="T72" fmla="*/ 2060 w 2624"/>
                <a:gd name="T73" fmla="*/ 2242 h 2362"/>
                <a:gd name="T74" fmla="*/ 2032 w 2624"/>
                <a:gd name="T75" fmla="*/ 2270 h 2362"/>
                <a:gd name="T76" fmla="*/ 1968 w 2624"/>
                <a:gd name="T77" fmla="*/ 2318 h 2362"/>
                <a:gd name="T78" fmla="*/ 1894 w 2624"/>
                <a:gd name="T79" fmla="*/ 2350 h 2362"/>
                <a:gd name="T80" fmla="*/ 1858 w 2624"/>
                <a:gd name="T81" fmla="*/ 2358 h 2362"/>
                <a:gd name="T82" fmla="*/ 1820 w 2624"/>
                <a:gd name="T8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24" h="2362">
                  <a:moveTo>
                    <a:pt x="802" y="2362"/>
                  </a:moveTo>
                  <a:lnTo>
                    <a:pt x="802" y="2362"/>
                  </a:lnTo>
                  <a:lnTo>
                    <a:pt x="784" y="2360"/>
                  </a:lnTo>
                  <a:lnTo>
                    <a:pt x="766" y="2358"/>
                  </a:lnTo>
                  <a:lnTo>
                    <a:pt x="748" y="2354"/>
                  </a:lnTo>
                  <a:lnTo>
                    <a:pt x="730" y="2350"/>
                  </a:lnTo>
                  <a:lnTo>
                    <a:pt x="692" y="2336"/>
                  </a:lnTo>
                  <a:lnTo>
                    <a:pt x="656" y="2318"/>
                  </a:lnTo>
                  <a:lnTo>
                    <a:pt x="622" y="2296"/>
                  </a:lnTo>
                  <a:lnTo>
                    <a:pt x="590" y="2270"/>
                  </a:lnTo>
                  <a:lnTo>
                    <a:pt x="578" y="2256"/>
                  </a:lnTo>
                  <a:lnTo>
                    <a:pt x="564" y="2242"/>
                  </a:lnTo>
                  <a:lnTo>
                    <a:pt x="554" y="2228"/>
                  </a:lnTo>
                  <a:lnTo>
                    <a:pt x="544" y="2212"/>
                  </a:lnTo>
                  <a:lnTo>
                    <a:pt x="34" y="1330"/>
                  </a:lnTo>
                  <a:lnTo>
                    <a:pt x="34" y="1330"/>
                  </a:lnTo>
                  <a:lnTo>
                    <a:pt x="26" y="1314"/>
                  </a:lnTo>
                  <a:lnTo>
                    <a:pt x="20" y="1298"/>
                  </a:lnTo>
                  <a:lnTo>
                    <a:pt x="14" y="1280"/>
                  </a:lnTo>
                  <a:lnTo>
                    <a:pt x="8" y="1260"/>
                  </a:lnTo>
                  <a:lnTo>
                    <a:pt x="2" y="1222"/>
                  </a:lnTo>
                  <a:lnTo>
                    <a:pt x="0" y="1180"/>
                  </a:lnTo>
                  <a:lnTo>
                    <a:pt x="2" y="1140"/>
                  </a:lnTo>
                  <a:lnTo>
                    <a:pt x="8" y="1102"/>
                  </a:lnTo>
                  <a:lnTo>
                    <a:pt x="14" y="1082"/>
                  </a:lnTo>
                  <a:lnTo>
                    <a:pt x="20" y="1064"/>
                  </a:lnTo>
                  <a:lnTo>
                    <a:pt x="26" y="1048"/>
                  </a:lnTo>
                  <a:lnTo>
                    <a:pt x="34" y="1032"/>
                  </a:lnTo>
                  <a:lnTo>
                    <a:pt x="544" y="150"/>
                  </a:lnTo>
                  <a:lnTo>
                    <a:pt x="544" y="150"/>
                  </a:lnTo>
                  <a:lnTo>
                    <a:pt x="554" y="134"/>
                  </a:lnTo>
                  <a:lnTo>
                    <a:pt x="564" y="120"/>
                  </a:lnTo>
                  <a:lnTo>
                    <a:pt x="578" y="106"/>
                  </a:lnTo>
                  <a:lnTo>
                    <a:pt x="590" y="92"/>
                  </a:lnTo>
                  <a:lnTo>
                    <a:pt x="622" y="66"/>
                  </a:lnTo>
                  <a:lnTo>
                    <a:pt x="656" y="44"/>
                  </a:lnTo>
                  <a:lnTo>
                    <a:pt x="692" y="26"/>
                  </a:lnTo>
                  <a:lnTo>
                    <a:pt x="730" y="12"/>
                  </a:lnTo>
                  <a:lnTo>
                    <a:pt x="748" y="6"/>
                  </a:lnTo>
                  <a:lnTo>
                    <a:pt x="766" y="4"/>
                  </a:lnTo>
                  <a:lnTo>
                    <a:pt x="784" y="0"/>
                  </a:lnTo>
                  <a:lnTo>
                    <a:pt x="802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38" y="0"/>
                  </a:lnTo>
                  <a:lnTo>
                    <a:pt x="1858" y="4"/>
                  </a:lnTo>
                  <a:lnTo>
                    <a:pt x="1876" y="6"/>
                  </a:lnTo>
                  <a:lnTo>
                    <a:pt x="1894" y="12"/>
                  </a:lnTo>
                  <a:lnTo>
                    <a:pt x="1932" y="26"/>
                  </a:lnTo>
                  <a:lnTo>
                    <a:pt x="1968" y="44"/>
                  </a:lnTo>
                  <a:lnTo>
                    <a:pt x="2002" y="66"/>
                  </a:lnTo>
                  <a:lnTo>
                    <a:pt x="2032" y="92"/>
                  </a:lnTo>
                  <a:lnTo>
                    <a:pt x="2046" y="106"/>
                  </a:lnTo>
                  <a:lnTo>
                    <a:pt x="2060" y="120"/>
                  </a:lnTo>
                  <a:lnTo>
                    <a:pt x="2070" y="134"/>
                  </a:lnTo>
                  <a:lnTo>
                    <a:pt x="2080" y="150"/>
                  </a:lnTo>
                  <a:lnTo>
                    <a:pt x="2588" y="1032"/>
                  </a:lnTo>
                  <a:lnTo>
                    <a:pt x="2588" y="1032"/>
                  </a:lnTo>
                  <a:lnTo>
                    <a:pt x="2598" y="1048"/>
                  </a:lnTo>
                  <a:lnTo>
                    <a:pt x="2604" y="1064"/>
                  </a:lnTo>
                  <a:lnTo>
                    <a:pt x="2610" y="1082"/>
                  </a:lnTo>
                  <a:lnTo>
                    <a:pt x="2616" y="1102"/>
                  </a:lnTo>
                  <a:lnTo>
                    <a:pt x="2622" y="1140"/>
                  </a:lnTo>
                  <a:lnTo>
                    <a:pt x="2624" y="1180"/>
                  </a:lnTo>
                  <a:lnTo>
                    <a:pt x="2622" y="1222"/>
                  </a:lnTo>
                  <a:lnTo>
                    <a:pt x="2616" y="1260"/>
                  </a:lnTo>
                  <a:lnTo>
                    <a:pt x="2610" y="1280"/>
                  </a:lnTo>
                  <a:lnTo>
                    <a:pt x="2604" y="1298"/>
                  </a:lnTo>
                  <a:lnTo>
                    <a:pt x="2598" y="1314"/>
                  </a:lnTo>
                  <a:lnTo>
                    <a:pt x="2588" y="1330"/>
                  </a:lnTo>
                  <a:lnTo>
                    <a:pt x="2080" y="2212"/>
                  </a:lnTo>
                  <a:lnTo>
                    <a:pt x="2080" y="2212"/>
                  </a:lnTo>
                  <a:lnTo>
                    <a:pt x="2070" y="2228"/>
                  </a:lnTo>
                  <a:lnTo>
                    <a:pt x="2060" y="2242"/>
                  </a:lnTo>
                  <a:lnTo>
                    <a:pt x="2046" y="2256"/>
                  </a:lnTo>
                  <a:lnTo>
                    <a:pt x="2032" y="2270"/>
                  </a:lnTo>
                  <a:lnTo>
                    <a:pt x="2002" y="2296"/>
                  </a:lnTo>
                  <a:lnTo>
                    <a:pt x="1968" y="2318"/>
                  </a:lnTo>
                  <a:lnTo>
                    <a:pt x="1932" y="2336"/>
                  </a:lnTo>
                  <a:lnTo>
                    <a:pt x="1894" y="2350"/>
                  </a:lnTo>
                  <a:lnTo>
                    <a:pt x="1876" y="2354"/>
                  </a:lnTo>
                  <a:lnTo>
                    <a:pt x="1858" y="2358"/>
                  </a:lnTo>
                  <a:lnTo>
                    <a:pt x="1838" y="2360"/>
                  </a:lnTo>
                  <a:lnTo>
                    <a:pt x="1820" y="2362"/>
                  </a:lnTo>
                  <a:lnTo>
                    <a:pt x="802" y="2362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83000">
                  <a:schemeClr val="bg1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687962" y="4206636"/>
            <a:ext cx="1466829" cy="1320371"/>
            <a:chOff x="6088869" y="4362024"/>
            <a:chExt cx="1466829" cy="1320370"/>
          </a:xfrm>
        </p:grpSpPr>
        <p:grpSp>
          <p:nvGrpSpPr>
            <p:cNvPr id="76" name="组合 75"/>
            <p:cNvGrpSpPr/>
            <p:nvPr/>
          </p:nvGrpSpPr>
          <p:grpSpPr>
            <a:xfrm rot="1800000">
              <a:off x="6088869" y="4362024"/>
              <a:ext cx="1466829" cy="1320370"/>
              <a:chOff x="7568104" y="1986367"/>
              <a:chExt cx="2509488" cy="2258921"/>
            </a:xfrm>
          </p:grpSpPr>
          <p:sp>
            <p:nvSpPr>
              <p:cNvPr id="78" name="Freeform 5"/>
              <p:cNvSpPr/>
              <p:nvPr/>
            </p:nvSpPr>
            <p:spPr bwMode="auto">
              <a:xfrm>
                <a:off x="7568104" y="1986367"/>
                <a:ext cx="2509488" cy="2258921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317500" dist="190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353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Freeform 5"/>
              <p:cNvSpPr/>
              <p:nvPr/>
            </p:nvSpPr>
            <p:spPr bwMode="auto">
              <a:xfrm>
                <a:off x="7599645" y="2014758"/>
                <a:ext cx="2446406" cy="2202138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353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7" name="Freeform 16"/>
            <p:cNvSpPr>
              <a:spLocks noEditPoints="1"/>
            </p:cNvSpPr>
            <p:nvPr/>
          </p:nvSpPr>
          <p:spPr bwMode="auto">
            <a:xfrm>
              <a:off x="6475143" y="4749849"/>
              <a:ext cx="700977" cy="559007"/>
            </a:xfrm>
            <a:custGeom>
              <a:avLst/>
              <a:gdLst>
                <a:gd name="T0" fmla="*/ 1238 w 1238"/>
                <a:gd name="T1" fmla="*/ 579 h 986"/>
                <a:gd name="T2" fmla="*/ 424 w 1238"/>
                <a:gd name="T3" fmla="*/ 579 h 986"/>
                <a:gd name="T4" fmla="*/ 443 w 1238"/>
                <a:gd name="T5" fmla="*/ 209 h 986"/>
                <a:gd name="T6" fmla="*/ 357 w 1238"/>
                <a:gd name="T7" fmla="*/ 223 h 986"/>
                <a:gd name="T8" fmla="*/ 329 w 1238"/>
                <a:gd name="T9" fmla="*/ 254 h 986"/>
                <a:gd name="T10" fmla="*/ 441 w 1238"/>
                <a:gd name="T11" fmla="*/ 316 h 986"/>
                <a:gd name="T12" fmla="*/ 311 w 1238"/>
                <a:gd name="T13" fmla="*/ 0 h 986"/>
                <a:gd name="T14" fmla="*/ 311 w 1238"/>
                <a:gd name="T15" fmla="*/ 620 h 986"/>
                <a:gd name="T16" fmla="*/ 367 w 1238"/>
                <a:gd name="T17" fmla="*/ 550 h 986"/>
                <a:gd name="T18" fmla="*/ 329 w 1238"/>
                <a:gd name="T19" fmla="*/ 473 h 986"/>
                <a:gd name="T20" fmla="*/ 295 w 1238"/>
                <a:gd name="T21" fmla="*/ 516 h 986"/>
                <a:gd name="T22" fmla="*/ 168 w 1238"/>
                <a:gd name="T23" fmla="*/ 370 h 986"/>
                <a:gd name="T24" fmla="*/ 295 w 1238"/>
                <a:gd name="T25" fmla="*/ 410 h 986"/>
                <a:gd name="T26" fmla="*/ 229 w 1238"/>
                <a:gd name="T27" fmla="*/ 307 h 986"/>
                <a:gd name="T28" fmla="*/ 295 w 1238"/>
                <a:gd name="T29" fmla="*/ 127 h 986"/>
                <a:gd name="T30" fmla="*/ 329 w 1238"/>
                <a:gd name="T31" fmla="*/ 104 h 986"/>
                <a:gd name="T32" fmla="*/ 443 w 1238"/>
                <a:gd name="T33" fmla="*/ 209 h 986"/>
                <a:gd name="T34" fmla="*/ 295 w 1238"/>
                <a:gd name="T35" fmla="*/ 186 h 986"/>
                <a:gd name="T36" fmla="*/ 295 w 1238"/>
                <a:gd name="T37" fmla="*/ 245 h 986"/>
                <a:gd name="T38" fmla="*/ 329 w 1238"/>
                <a:gd name="T39" fmla="*/ 413 h 986"/>
                <a:gd name="T40" fmla="*/ 357 w 1238"/>
                <a:gd name="T41" fmla="*/ 398 h 986"/>
                <a:gd name="T42" fmla="*/ 359 w 1238"/>
                <a:gd name="T43" fmla="*/ 356 h 986"/>
                <a:gd name="T44" fmla="*/ 329 w 1238"/>
                <a:gd name="T45" fmla="*/ 413 h 986"/>
                <a:gd name="T46" fmla="*/ 854 w 1238"/>
                <a:gd name="T47" fmla="*/ 713 h 986"/>
                <a:gd name="T48" fmla="*/ 904 w 1238"/>
                <a:gd name="T49" fmla="*/ 665 h 986"/>
                <a:gd name="T50" fmla="*/ 854 w 1238"/>
                <a:gd name="T51" fmla="*/ 617 h 986"/>
                <a:gd name="T52" fmla="*/ 810 w 1238"/>
                <a:gd name="T53" fmla="*/ 416 h 986"/>
                <a:gd name="T54" fmla="*/ 784 w 1238"/>
                <a:gd name="T55" fmla="*/ 477 h 986"/>
                <a:gd name="T56" fmla="*/ 810 w 1238"/>
                <a:gd name="T57" fmla="*/ 416 h 986"/>
                <a:gd name="T58" fmla="*/ 1004 w 1238"/>
                <a:gd name="T59" fmla="*/ 447 h 986"/>
                <a:gd name="T60" fmla="*/ 854 w 1238"/>
                <a:gd name="T61" fmla="*/ 418 h 986"/>
                <a:gd name="T62" fmla="*/ 977 w 1238"/>
                <a:gd name="T63" fmla="*/ 557 h 986"/>
                <a:gd name="T64" fmla="*/ 854 w 1238"/>
                <a:gd name="T65" fmla="*/ 792 h 986"/>
                <a:gd name="T66" fmla="*/ 810 w 1238"/>
                <a:gd name="T67" fmla="*/ 849 h 986"/>
                <a:gd name="T68" fmla="*/ 643 w 1238"/>
                <a:gd name="T69" fmla="*/ 658 h 986"/>
                <a:gd name="T70" fmla="*/ 810 w 1238"/>
                <a:gd name="T71" fmla="*/ 710 h 986"/>
                <a:gd name="T72" fmla="*/ 724 w 1238"/>
                <a:gd name="T73" fmla="*/ 575 h 986"/>
                <a:gd name="T74" fmla="*/ 810 w 1238"/>
                <a:gd name="T75" fmla="*/ 339 h 986"/>
                <a:gd name="T76" fmla="*/ 854 w 1238"/>
                <a:gd name="T77" fmla="*/ 309 h 986"/>
                <a:gd name="T78" fmla="*/ 1004 w 1238"/>
                <a:gd name="T79" fmla="*/ 44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8" h="986">
                  <a:moveTo>
                    <a:pt x="831" y="172"/>
                  </a:moveTo>
                  <a:cubicBezTo>
                    <a:pt x="1055" y="172"/>
                    <a:pt x="1238" y="354"/>
                    <a:pt x="1238" y="579"/>
                  </a:cubicBezTo>
                  <a:cubicBezTo>
                    <a:pt x="1238" y="804"/>
                    <a:pt x="1055" y="986"/>
                    <a:pt x="831" y="986"/>
                  </a:cubicBezTo>
                  <a:cubicBezTo>
                    <a:pt x="606" y="986"/>
                    <a:pt x="424" y="804"/>
                    <a:pt x="424" y="579"/>
                  </a:cubicBezTo>
                  <a:cubicBezTo>
                    <a:pt x="424" y="354"/>
                    <a:pt x="606" y="172"/>
                    <a:pt x="831" y="172"/>
                  </a:cubicBezTo>
                  <a:close/>
                  <a:moveTo>
                    <a:pt x="443" y="209"/>
                  </a:moveTo>
                  <a:lnTo>
                    <a:pt x="443" y="209"/>
                  </a:lnTo>
                  <a:lnTo>
                    <a:pt x="357" y="223"/>
                  </a:lnTo>
                  <a:cubicBezTo>
                    <a:pt x="350" y="204"/>
                    <a:pt x="346" y="197"/>
                    <a:pt x="329" y="187"/>
                  </a:cubicBezTo>
                  <a:lnTo>
                    <a:pt x="329" y="254"/>
                  </a:lnTo>
                  <a:cubicBezTo>
                    <a:pt x="375" y="266"/>
                    <a:pt x="406" y="279"/>
                    <a:pt x="422" y="293"/>
                  </a:cubicBezTo>
                  <a:cubicBezTo>
                    <a:pt x="430" y="300"/>
                    <a:pt x="436" y="308"/>
                    <a:pt x="441" y="316"/>
                  </a:cubicBezTo>
                  <a:cubicBezTo>
                    <a:pt x="480" y="260"/>
                    <a:pt x="533" y="215"/>
                    <a:pt x="594" y="185"/>
                  </a:cubicBezTo>
                  <a:cubicBezTo>
                    <a:pt x="546" y="76"/>
                    <a:pt x="437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31" y="620"/>
                    <a:pt x="352" y="618"/>
                    <a:pt x="372" y="614"/>
                  </a:cubicBezTo>
                  <a:cubicBezTo>
                    <a:pt x="368" y="593"/>
                    <a:pt x="367" y="572"/>
                    <a:pt x="367" y="550"/>
                  </a:cubicBezTo>
                  <a:cubicBezTo>
                    <a:pt x="367" y="521"/>
                    <a:pt x="370" y="493"/>
                    <a:pt x="376" y="465"/>
                  </a:cubicBezTo>
                  <a:cubicBezTo>
                    <a:pt x="361" y="470"/>
                    <a:pt x="345" y="472"/>
                    <a:pt x="329" y="473"/>
                  </a:cubicBezTo>
                  <a:lnTo>
                    <a:pt x="329" y="516"/>
                  </a:lnTo>
                  <a:lnTo>
                    <a:pt x="295" y="516"/>
                  </a:lnTo>
                  <a:lnTo>
                    <a:pt x="295" y="473"/>
                  </a:lnTo>
                  <a:cubicBezTo>
                    <a:pt x="226" y="467"/>
                    <a:pt x="180" y="440"/>
                    <a:pt x="168" y="370"/>
                  </a:cubicBezTo>
                  <a:lnTo>
                    <a:pt x="261" y="359"/>
                  </a:lnTo>
                  <a:cubicBezTo>
                    <a:pt x="265" y="385"/>
                    <a:pt x="271" y="398"/>
                    <a:pt x="295" y="410"/>
                  </a:cubicBezTo>
                  <a:lnTo>
                    <a:pt x="295" y="329"/>
                  </a:lnTo>
                  <a:cubicBezTo>
                    <a:pt x="264" y="320"/>
                    <a:pt x="242" y="313"/>
                    <a:pt x="229" y="307"/>
                  </a:cubicBezTo>
                  <a:cubicBezTo>
                    <a:pt x="173" y="279"/>
                    <a:pt x="166" y="200"/>
                    <a:pt x="210" y="157"/>
                  </a:cubicBezTo>
                  <a:cubicBezTo>
                    <a:pt x="229" y="139"/>
                    <a:pt x="257" y="129"/>
                    <a:pt x="295" y="127"/>
                  </a:cubicBezTo>
                  <a:lnTo>
                    <a:pt x="295" y="104"/>
                  </a:lnTo>
                  <a:lnTo>
                    <a:pt x="329" y="104"/>
                  </a:lnTo>
                  <a:lnTo>
                    <a:pt x="329" y="127"/>
                  </a:lnTo>
                  <a:cubicBezTo>
                    <a:pt x="384" y="130"/>
                    <a:pt x="430" y="151"/>
                    <a:pt x="443" y="209"/>
                  </a:cubicBezTo>
                  <a:close/>
                  <a:moveTo>
                    <a:pt x="295" y="186"/>
                  </a:moveTo>
                  <a:lnTo>
                    <a:pt x="295" y="186"/>
                  </a:lnTo>
                  <a:cubicBezTo>
                    <a:pt x="274" y="193"/>
                    <a:pt x="259" y="212"/>
                    <a:pt x="275" y="233"/>
                  </a:cubicBezTo>
                  <a:cubicBezTo>
                    <a:pt x="279" y="238"/>
                    <a:pt x="285" y="242"/>
                    <a:pt x="295" y="245"/>
                  </a:cubicBezTo>
                  <a:lnTo>
                    <a:pt x="295" y="186"/>
                  </a:lnTo>
                  <a:close/>
                  <a:moveTo>
                    <a:pt x="329" y="413"/>
                  </a:moveTo>
                  <a:lnTo>
                    <a:pt x="329" y="413"/>
                  </a:lnTo>
                  <a:cubicBezTo>
                    <a:pt x="342" y="410"/>
                    <a:pt x="351" y="405"/>
                    <a:pt x="357" y="398"/>
                  </a:cubicBezTo>
                  <a:cubicBezTo>
                    <a:pt x="363" y="392"/>
                    <a:pt x="366" y="384"/>
                    <a:pt x="366" y="376"/>
                  </a:cubicBezTo>
                  <a:cubicBezTo>
                    <a:pt x="366" y="368"/>
                    <a:pt x="364" y="362"/>
                    <a:pt x="359" y="356"/>
                  </a:cubicBezTo>
                  <a:cubicBezTo>
                    <a:pt x="354" y="350"/>
                    <a:pt x="344" y="344"/>
                    <a:pt x="329" y="339"/>
                  </a:cubicBezTo>
                  <a:lnTo>
                    <a:pt x="329" y="413"/>
                  </a:lnTo>
                  <a:close/>
                  <a:moveTo>
                    <a:pt x="854" y="713"/>
                  </a:moveTo>
                  <a:lnTo>
                    <a:pt x="854" y="713"/>
                  </a:lnTo>
                  <a:cubicBezTo>
                    <a:pt x="871" y="710"/>
                    <a:pt x="884" y="703"/>
                    <a:pt x="892" y="695"/>
                  </a:cubicBezTo>
                  <a:cubicBezTo>
                    <a:pt x="900" y="686"/>
                    <a:pt x="904" y="676"/>
                    <a:pt x="904" y="665"/>
                  </a:cubicBezTo>
                  <a:cubicBezTo>
                    <a:pt x="904" y="656"/>
                    <a:pt x="901" y="647"/>
                    <a:pt x="894" y="639"/>
                  </a:cubicBezTo>
                  <a:cubicBezTo>
                    <a:pt x="887" y="631"/>
                    <a:pt x="874" y="624"/>
                    <a:pt x="854" y="617"/>
                  </a:cubicBezTo>
                  <a:lnTo>
                    <a:pt x="854" y="713"/>
                  </a:lnTo>
                  <a:close/>
                  <a:moveTo>
                    <a:pt x="810" y="416"/>
                  </a:moveTo>
                  <a:lnTo>
                    <a:pt x="810" y="416"/>
                  </a:lnTo>
                  <a:cubicBezTo>
                    <a:pt x="783" y="426"/>
                    <a:pt x="763" y="451"/>
                    <a:pt x="784" y="477"/>
                  </a:cubicBezTo>
                  <a:cubicBezTo>
                    <a:pt x="789" y="484"/>
                    <a:pt x="798" y="489"/>
                    <a:pt x="810" y="494"/>
                  </a:cubicBezTo>
                  <a:lnTo>
                    <a:pt x="810" y="416"/>
                  </a:lnTo>
                  <a:close/>
                  <a:moveTo>
                    <a:pt x="1004" y="447"/>
                  </a:moveTo>
                  <a:lnTo>
                    <a:pt x="1004" y="447"/>
                  </a:lnTo>
                  <a:lnTo>
                    <a:pt x="892" y="464"/>
                  </a:lnTo>
                  <a:cubicBezTo>
                    <a:pt x="883" y="440"/>
                    <a:pt x="877" y="430"/>
                    <a:pt x="854" y="418"/>
                  </a:cubicBezTo>
                  <a:lnTo>
                    <a:pt x="854" y="505"/>
                  </a:lnTo>
                  <a:cubicBezTo>
                    <a:pt x="916" y="521"/>
                    <a:pt x="956" y="539"/>
                    <a:pt x="977" y="557"/>
                  </a:cubicBezTo>
                  <a:cubicBezTo>
                    <a:pt x="1043" y="616"/>
                    <a:pt x="1024" y="719"/>
                    <a:pt x="953" y="765"/>
                  </a:cubicBezTo>
                  <a:cubicBezTo>
                    <a:pt x="925" y="783"/>
                    <a:pt x="892" y="791"/>
                    <a:pt x="854" y="792"/>
                  </a:cubicBezTo>
                  <a:lnTo>
                    <a:pt x="854" y="849"/>
                  </a:lnTo>
                  <a:lnTo>
                    <a:pt x="810" y="849"/>
                  </a:lnTo>
                  <a:lnTo>
                    <a:pt x="810" y="792"/>
                  </a:lnTo>
                  <a:cubicBezTo>
                    <a:pt x="720" y="784"/>
                    <a:pt x="660" y="750"/>
                    <a:pt x="643" y="658"/>
                  </a:cubicBezTo>
                  <a:lnTo>
                    <a:pt x="765" y="644"/>
                  </a:lnTo>
                  <a:cubicBezTo>
                    <a:pt x="772" y="677"/>
                    <a:pt x="779" y="695"/>
                    <a:pt x="810" y="710"/>
                  </a:cubicBezTo>
                  <a:lnTo>
                    <a:pt x="810" y="604"/>
                  </a:lnTo>
                  <a:cubicBezTo>
                    <a:pt x="770" y="593"/>
                    <a:pt x="741" y="583"/>
                    <a:pt x="724" y="575"/>
                  </a:cubicBezTo>
                  <a:cubicBezTo>
                    <a:pt x="650" y="539"/>
                    <a:pt x="641" y="434"/>
                    <a:pt x="699" y="379"/>
                  </a:cubicBezTo>
                  <a:cubicBezTo>
                    <a:pt x="724" y="355"/>
                    <a:pt x="761" y="341"/>
                    <a:pt x="810" y="339"/>
                  </a:cubicBezTo>
                  <a:lnTo>
                    <a:pt x="810" y="309"/>
                  </a:lnTo>
                  <a:lnTo>
                    <a:pt x="854" y="309"/>
                  </a:lnTo>
                  <a:lnTo>
                    <a:pt x="854" y="339"/>
                  </a:lnTo>
                  <a:cubicBezTo>
                    <a:pt x="927" y="343"/>
                    <a:pt x="987" y="370"/>
                    <a:pt x="1004" y="447"/>
                  </a:cubicBezTo>
                  <a:close/>
                </a:path>
              </a:pathLst>
            </a:custGeom>
            <a:solidFill>
              <a:srgbClr val="009999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0" name="TextBox 45"/>
          <p:cNvSpPr txBox="1"/>
          <p:nvPr/>
        </p:nvSpPr>
        <p:spPr>
          <a:xfrm>
            <a:off x="1769462" y="1591552"/>
            <a:ext cx="2186582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gradFill>
                  <a:gsLst>
                    <a:gs pos="1000">
                      <a:srgbClr val="4EE4D2"/>
                    </a:gs>
                    <a:gs pos="100000">
                      <a:srgbClr val="0070C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 err="1">
                <a:solidFill>
                  <a:schemeClr val="accent3"/>
                </a:solidFill>
                <a:latin typeface="Arial Rounded MT Bold" panose="020F0704030504030204" pitchFamily="34" charset="0"/>
                <a:ea typeface="+mn-ea"/>
                <a:cs typeface="+mn-ea"/>
              </a:rPr>
              <a:t>Docus</a:t>
            </a:r>
            <a:endParaRPr lang="en-US" sz="1600" b="0" dirty="0">
              <a:solidFill>
                <a:schemeClr val="accent3"/>
              </a:solidFill>
              <a:latin typeface="Arial Rounded MT Bold" panose="020F0704030504030204" pitchFamily="34" charset="0"/>
              <a:ea typeface="+mn-ea"/>
              <a:cs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chemeClr val="accent3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AI Health Mind</a:t>
            </a:r>
            <a:endParaRPr lang="zh-CN" altLang="en-US" sz="1600" b="0" dirty="0">
              <a:solidFill>
                <a:schemeClr val="accent3"/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82" name="TextBox 47"/>
          <p:cNvSpPr txBox="1"/>
          <p:nvPr/>
        </p:nvSpPr>
        <p:spPr>
          <a:xfrm>
            <a:off x="7444657" y="1762575"/>
            <a:ext cx="2665258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000" b="1">
                <a:gradFill>
                  <a:gsLst>
                    <a:gs pos="1000">
                      <a:srgbClr val="4EE4D2"/>
                    </a:gs>
                    <a:gs pos="100000">
                      <a:srgbClr val="0070C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Tesla Autopilot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Copilot2trip</a:t>
            </a:r>
            <a:endParaRPr lang="zh-CN" altLang="en-US" sz="1600" b="0" dirty="0">
              <a:solidFill>
                <a:schemeClr val="tx1"/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84" name="TextBox 49"/>
          <p:cNvSpPr txBox="1"/>
          <p:nvPr/>
        </p:nvSpPr>
        <p:spPr>
          <a:xfrm>
            <a:off x="7824511" y="3165707"/>
            <a:ext cx="2908188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gradFill>
                  <a:gsLst>
                    <a:gs pos="1000">
                      <a:srgbClr val="4EE4D2"/>
                    </a:gs>
                    <a:gs pos="100000">
                      <a:srgbClr val="0070C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FF0000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Formative AI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FF0000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Chat </a:t>
            </a:r>
            <a:r>
              <a:rPr lang="en-US" altLang="zh-CN" sz="1600" b="0" dirty="0" err="1">
                <a:solidFill>
                  <a:srgbClr val="FF0000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gpt</a:t>
            </a:r>
            <a:r>
              <a:rPr lang="en-US" altLang="zh-CN" sz="1600" b="0" dirty="0">
                <a:solidFill>
                  <a:srgbClr val="FF0000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&amp; Google Bard</a:t>
            </a:r>
            <a:endParaRPr lang="zh-CN" altLang="en-US" sz="1600" b="0" dirty="0">
              <a:solidFill>
                <a:srgbClr val="FF0000"/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86" name="TextBox 52"/>
          <p:cNvSpPr txBox="1"/>
          <p:nvPr/>
        </p:nvSpPr>
        <p:spPr>
          <a:xfrm>
            <a:off x="7383527" y="4674562"/>
            <a:ext cx="2677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gradFill>
                  <a:gsLst>
                    <a:gs pos="1000">
                      <a:srgbClr val="4EE4D2"/>
                    </a:gs>
                    <a:gs pos="100000">
                      <a:srgbClr val="0070C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 err="1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BlackHedge</a:t>
            </a:r>
            <a:endParaRPr lang="en-US" altLang="zh-CN" sz="1600" b="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+mn-ea"/>
                <a:cs typeface="+mn-ea"/>
              </a:rPr>
              <a:t>Potato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88" name="TextBox 54"/>
          <p:cNvSpPr txBox="1"/>
          <p:nvPr/>
        </p:nvSpPr>
        <p:spPr>
          <a:xfrm>
            <a:off x="1403352" y="4882145"/>
            <a:ext cx="2476655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000" b="1">
                <a:gradFill>
                  <a:gsLst>
                    <a:gs pos="1000">
                      <a:srgbClr val="4EE4D2"/>
                    </a:gs>
                    <a:gs pos="100000">
                      <a:srgbClr val="0070C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  <a:ea typeface="+mn-ea"/>
                <a:cs typeface="+mn-ea"/>
              </a:rPr>
              <a:t>Blackbox AI Search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  <a:ea typeface="+mn-ea"/>
                <a:cs typeface="+mn-ea"/>
              </a:rPr>
              <a:t>GitHub Copilot</a:t>
            </a:r>
            <a:endParaRPr lang="zh-CN" altLang="en-US" sz="1600" b="0" dirty="0">
              <a:solidFill>
                <a:schemeClr val="accent4">
                  <a:lumMod val="75000"/>
                </a:schemeClr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90" name="TextBox 57"/>
          <p:cNvSpPr txBox="1"/>
          <p:nvPr/>
        </p:nvSpPr>
        <p:spPr>
          <a:xfrm>
            <a:off x="902658" y="3301329"/>
            <a:ext cx="2175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000" b="1">
                <a:gradFill>
                  <a:gsLst>
                    <a:gs pos="1000">
                      <a:srgbClr val="4EE4D2"/>
                    </a:gs>
                    <a:gs pos="100000">
                      <a:srgbClr val="0070C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chemeClr val="accent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Effluence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chemeClr val="accent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covers AI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 sz="1800" b="0" dirty="0">
              <a:solidFill>
                <a:schemeClr val="accent1"/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94" name="Freeform 15"/>
          <p:cNvSpPr>
            <a:spLocks noEditPoints="1"/>
          </p:cNvSpPr>
          <p:nvPr/>
        </p:nvSpPr>
        <p:spPr bwMode="auto">
          <a:xfrm>
            <a:off x="6817802" y="3351681"/>
            <a:ext cx="641831" cy="549933"/>
          </a:xfrm>
          <a:custGeom>
            <a:avLst/>
            <a:gdLst>
              <a:gd name="T0" fmla="*/ 737 w 1149"/>
              <a:gd name="T1" fmla="*/ 427 h 983"/>
              <a:gd name="T2" fmla="*/ 640 w 1149"/>
              <a:gd name="T3" fmla="*/ 427 h 983"/>
              <a:gd name="T4" fmla="*/ 616 w 1149"/>
              <a:gd name="T5" fmla="*/ 502 h 983"/>
              <a:gd name="T6" fmla="*/ 640 w 1149"/>
              <a:gd name="T7" fmla="*/ 810 h 983"/>
              <a:gd name="T8" fmla="*/ 575 w 1149"/>
              <a:gd name="T9" fmla="*/ 921 h 983"/>
              <a:gd name="T10" fmla="*/ 514 w 1149"/>
              <a:gd name="T11" fmla="*/ 810 h 983"/>
              <a:gd name="T12" fmla="*/ 549 w 1149"/>
              <a:gd name="T13" fmla="*/ 503 h 983"/>
              <a:gd name="T14" fmla="*/ 524 w 1149"/>
              <a:gd name="T15" fmla="*/ 427 h 983"/>
              <a:gd name="T16" fmla="*/ 417 w 1149"/>
              <a:gd name="T17" fmla="*/ 427 h 983"/>
              <a:gd name="T18" fmla="*/ 417 w 1149"/>
              <a:gd name="T19" fmla="*/ 427 h 983"/>
              <a:gd name="T20" fmla="*/ 241 w 1149"/>
              <a:gd name="T21" fmla="*/ 612 h 983"/>
              <a:gd name="T22" fmla="*/ 266 w 1149"/>
              <a:gd name="T23" fmla="*/ 801 h 983"/>
              <a:gd name="T24" fmla="*/ 443 w 1149"/>
              <a:gd name="T25" fmla="*/ 983 h 983"/>
              <a:gd name="T26" fmla="*/ 711 w 1149"/>
              <a:gd name="T27" fmla="*/ 983 h 983"/>
              <a:gd name="T28" fmla="*/ 888 w 1149"/>
              <a:gd name="T29" fmla="*/ 799 h 983"/>
              <a:gd name="T30" fmla="*/ 913 w 1149"/>
              <a:gd name="T31" fmla="*/ 609 h 983"/>
              <a:gd name="T32" fmla="*/ 737 w 1149"/>
              <a:gd name="T33" fmla="*/ 427 h 983"/>
              <a:gd name="T34" fmla="*/ 218 w 1149"/>
              <a:gd name="T35" fmla="*/ 308 h 983"/>
              <a:gd name="T36" fmla="*/ 330 w 1149"/>
              <a:gd name="T37" fmla="*/ 196 h 983"/>
              <a:gd name="T38" fmla="*/ 218 w 1149"/>
              <a:gd name="T39" fmla="*/ 83 h 983"/>
              <a:gd name="T40" fmla="*/ 105 w 1149"/>
              <a:gd name="T41" fmla="*/ 196 h 983"/>
              <a:gd name="T42" fmla="*/ 218 w 1149"/>
              <a:gd name="T43" fmla="*/ 308 h 983"/>
              <a:gd name="T44" fmla="*/ 318 w 1149"/>
              <a:gd name="T45" fmla="*/ 344 h 983"/>
              <a:gd name="T46" fmla="*/ 118 w 1149"/>
              <a:gd name="T47" fmla="*/ 344 h 983"/>
              <a:gd name="T48" fmla="*/ 118 w 1149"/>
              <a:gd name="T49" fmla="*/ 343 h 983"/>
              <a:gd name="T50" fmla="*/ 7 w 1149"/>
              <a:gd name="T51" fmla="*/ 458 h 983"/>
              <a:gd name="T52" fmla="*/ 23 w 1149"/>
              <a:gd name="T53" fmla="*/ 577 h 983"/>
              <a:gd name="T54" fmla="*/ 134 w 1149"/>
              <a:gd name="T55" fmla="*/ 689 h 983"/>
              <a:gd name="T56" fmla="*/ 191 w 1149"/>
              <a:gd name="T57" fmla="*/ 689 h 983"/>
              <a:gd name="T58" fmla="*/ 180 w 1149"/>
              <a:gd name="T59" fmla="*/ 606 h 983"/>
              <a:gd name="T60" fmla="*/ 180 w 1149"/>
              <a:gd name="T61" fmla="*/ 606 h 983"/>
              <a:gd name="T62" fmla="*/ 180 w 1149"/>
              <a:gd name="T63" fmla="*/ 606 h 983"/>
              <a:gd name="T64" fmla="*/ 231 w 1149"/>
              <a:gd name="T65" fmla="*/ 449 h 983"/>
              <a:gd name="T66" fmla="*/ 308 w 1149"/>
              <a:gd name="T67" fmla="*/ 393 h 983"/>
              <a:gd name="T68" fmla="*/ 387 w 1149"/>
              <a:gd name="T69" fmla="*/ 367 h 983"/>
              <a:gd name="T70" fmla="*/ 318 w 1149"/>
              <a:gd name="T71" fmla="*/ 344 h 983"/>
              <a:gd name="T72" fmla="*/ 931 w 1149"/>
              <a:gd name="T73" fmla="*/ 308 h 983"/>
              <a:gd name="T74" fmla="*/ 1043 w 1149"/>
              <a:gd name="T75" fmla="*/ 196 h 983"/>
              <a:gd name="T76" fmla="*/ 931 w 1149"/>
              <a:gd name="T77" fmla="*/ 83 h 983"/>
              <a:gd name="T78" fmla="*/ 819 w 1149"/>
              <a:gd name="T79" fmla="*/ 196 h 983"/>
              <a:gd name="T80" fmla="*/ 931 w 1149"/>
              <a:gd name="T81" fmla="*/ 308 h 983"/>
              <a:gd name="T82" fmla="*/ 1031 w 1149"/>
              <a:gd name="T83" fmla="*/ 344 h 983"/>
              <a:gd name="T84" fmla="*/ 831 w 1149"/>
              <a:gd name="T85" fmla="*/ 344 h 983"/>
              <a:gd name="T86" fmla="*/ 831 w 1149"/>
              <a:gd name="T87" fmla="*/ 343 h 983"/>
              <a:gd name="T88" fmla="*/ 763 w 1149"/>
              <a:gd name="T89" fmla="*/ 366 h 983"/>
              <a:gd name="T90" fmla="*/ 847 w 1149"/>
              <a:gd name="T91" fmla="*/ 393 h 983"/>
              <a:gd name="T92" fmla="*/ 925 w 1149"/>
              <a:gd name="T93" fmla="*/ 450 h 983"/>
              <a:gd name="T94" fmla="*/ 974 w 1149"/>
              <a:gd name="T95" fmla="*/ 603 h 983"/>
              <a:gd name="T96" fmla="*/ 974 w 1149"/>
              <a:gd name="T97" fmla="*/ 603 h 983"/>
              <a:gd name="T98" fmla="*/ 974 w 1149"/>
              <a:gd name="T99" fmla="*/ 603 h 983"/>
              <a:gd name="T100" fmla="*/ 962 w 1149"/>
              <a:gd name="T101" fmla="*/ 689 h 983"/>
              <a:gd name="T102" fmla="*/ 1015 w 1149"/>
              <a:gd name="T103" fmla="*/ 689 h 983"/>
              <a:gd name="T104" fmla="*/ 1126 w 1149"/>
              <a:gd name="T105" fmla="*/ 575 h 983"/>
              <a:gd name="T106" fmla="*/ 1142 w 1149"/>
              <a:gd name="T107" fmla="*/ 456 h 983"/>
              <a:gd name="T108" fmla="*/ 1031 w 1149"/>
              <a:gd name="T109" fmla="*/ 344 h 983"/>
              <a:gd name="T110" fmla="*/ 756 w 1149"/>
              <a:gd name="T111" fmla="*/ 184 h 983"/>
              <a:gd name="T112" fmla="*/ 577 w 1149"/>
              <a:gd name="T113" fmla="*/ 369 h 983"/>
              <a:gd name="T114" fmla="*/ 398 w 1149"/>
              <a:gd name="T115" fmla="*/ 184 h 983"/>
              <a:gd name="T116" fmla="*/ 577 w 1149"/>
              <a:gd name="T117" fmla="*/ 0 h 983"/>
              <a:gd name="T118" fmla="*/ 756 w 1149"/>
              <a:gd name="T119" fmla="*/ 184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49" h="983">
                <a:moveTo>
                  <a:pt x="737" y="427"/>
                </a:moveTo>
                <a:lnTo>
                  <a:pt x="640" y="427"/>
                </a:lnTo>
                <a:cubicBezTo>
                  <a:pt x="641" y="437"/>
                  <a:pt x="642" y="483"/>
                  <a:pt x="616" y="502"/>
                </a:cubicBezTo>
                <a:cubicBezTo>
                  <a:pt x="616" y="502"/>
                  <a:pt x="658" y="735"/>
                  <a:pt x="640" y="810"/>
                </a:cubicBezTo>
                <a:cubicBezTo>
                  <a:pt x="633" y="842"/>
                  <a:pt x="606" y="921"/>
                  <a:pt x="575" y="921"/>
                </a:cubicBezTo>
                <a:cubicBezTo>
                  <a:pt x="544" y="920"/>
                  <a:pt x="520" y="841"/>
                  <a:pt x="514" y="810"/>
                </a:cubicBezTo>
                <a:cubicBezTo>
                  <a:pt x="499" y="735"/>
                  <a:pt x="549" y="503"/>
                  <a:pt x="549" y="503"/>
                </a:cubicBezTo>
                <a:cubicBezTo>
                  <a:pt x="541" y="500"/>
                  <a:pt x="527" y="486"/>
                  <a:pt x="524" y="427"/>
                </a:cubicBezTo>
                <a:lnTo>
                  <a:pt x="417" y="427"/>
                </a:lnTo>
                <a:lnTo>
                  <a:pt x="417" y="427"/>
                </a:lnTo>
                <a:cubicBezTo>
                  <a:pt x="320" y="427"/>
                  <a:pt x="229" y="510"/>
                  <a:pt x="241" y="612"/>
                </a:cubicBezTo>
                <a:lnTo>
                  <a:pt x="266" y="801"/>
                </a:lnTo>
                <a:cubicBezTo>
                  <a:pt x="286" y="902"/>
                  <a:pt x="345" y="983"/>
                  <a:pt x="443" y="983"/>
                </a:cubicBezTo>
                <a:lnTo>
                  <a:pt x="711" y="983"/>
                </a:lnTo>
                <a:cubicBezTo>
                  <a:pt x="809" y="983"/>
                  <a:pt x="868" y="899"/>
                  <a:pt x="888" y="799"/>
                </a:cubicBezTo>
                <a:lnTo>
                  <a:pt x="913" y="609"/>
                </a:lnTo>
                <a:cubicBezTo>
                  <a:pt x="925" y="510"/>
                  <a:pt x="834" y="427"/>
                  <a:pt x="737" y="427"/>
                </a:cubicBezTo>
                <a:close/>
                <a:moveTo>
                  <a:pt x="218" y="308"/>
                </a:moveTo>
                <a:cubicBezTo>
                  <a:pt x="280" y="308"/>
                  <a:pt x="330" y="258"/>
                  <a:pt x="330" y="196"/>
                </a:cubicBezTo>
                <a:cubicBezTo>
                  <a:pt x="330" y="134"/>
                  <a:pt x="280" y="83"/>
                  <a:pt x="218" y="83"/>
                </a:cubicBezTo>
                <a:cubicBezTo>
                  <a:pt x="156" y="83"/>
                  <a:pt x="105" y="134"/>
                  <a:pt x="105" y="196"/>
                </a:cubicBezTo>
                <a:cubicBezTo>
                  <a:pt x="105" y="258"/>
                  <a:pt x="156" y="308"/>
                  <a:pt x="218" y="308"/>
                </a:cubicBezTo>
                <a:close/>
                <a:moveTo>
                  <a:pt x="318" y="344"/>
                </a:moveTo>
                <a:lnTo>
                  <a:pt x="118" y="344"/>
                </a:lnTo>
                <a:lnTo>
                  <a:pt x="118" y="343"/>
                </a:lnTo>
                <a:cubicBezTo>
                  <a:pt x="57" y="343"/>
                  <a:pt x="0" y="395"/>
                  <a:pt x="7" y="458"/>
                </a:cubicBezTo>
                <a:lnTo>
                  <a:pt x="23" y="577"/>
                </a:lnTo>
                <a:cubicBezTo>
                  <a:pt x="35" y="639"/>
                  <a:pt x="73" y="689"/>
                  <a:pt x="134" y="689"/>
                </a:cubicBezTo>
                <a:lnTo>
                  <a:pt x="191" y="689"/>
                </a:lnTo>
                <a:lnTo>
                  <a:pt x="180" y="606"/>
                </a:lnTo>
                <a:lnTo>
                  <a:pt x="180" y="606"/>
                </a:lnTo>
                <a:lnTo>
                  <a:pt x="180" y="606"/>
                </a:lnTo>
                <a:cubicBezTo>
                  <a:pt x="173" y="549"/>
                  <a:pt x="191" y="493"/>
                  <a:pt x="231" y="449"/>
                </a:cubicBezTo>
                <a:cubicBezTo>
                  <a:pt x="252" y="425"/>
                  <a:pt x="279" y="406"/>
                  <a:pt x="308" y="393"/>
                </a:cubicBezTo>
                <a:cubicBezTo>
                  <a:pt x="333" y="379"/>
                  <a:pt x="359" y="371"/>
                  <a:pt x="387" y="367"/>
                </a:cubicBezTo>
                <a:cubicBezTo>
                  <a:pt x="367" y="352"/>
                  <a:pt x="343" y="344"/>
                  <a:pt x="318" y="344"/>
                </a:cubicBezTo>
                <a:close/>
                <a:moveTo>
                  <a:pt x="931" y="308"/>
                </a:moveTo>
                <a:cubicBezTo>
                  <a:pt x="993" y="308"/>
                  <a:pt x="1043" y="258"/>
                  <a:pt x="1043" y="196"/>
                </a:cubicBezTo>
                <a:cubicBezTo>
                  <a:pt x="1043" y="134"/>
                  <a:pt x="993" y="83"/>
                  <a:pt x="931" y="83"/>
                </a:cubicBezTo>
                <a:cubicBezTo>
                  <a:pt x="869" y="83"/>
                  <a:pt x="819" y="134"/>
                  <a:pt x="819" y="196"/>
                </a:cubicBezTo>
                <a:cubicBezTo>
                  <a:pt x="819" y="258"/>
                  <a:pt x="869" y="308"/>
                  <a:pt x="931" y="308"/>
                </a:cubicBezTo>
                <a:close/>
                <a:moveTo>
                  <a:pt x="1031" y="344"/>
                </a:moveTo>
                <a:lnTo>
                  <a:pt x="831" y="344"/>
                </a:lnTo>
                <a:lnTo>
                  <a:pt x="831" y="343"/>
                </a:lnTo>
                <a:cubicBezTo>
                  <a:pt x="806" y="343"/>
                  <a:pt x="782" y="352"/>
                  <a:pt x="763" y="366"/>
                </a:cubicBezTo>
                <a:cubicBezTo>
                  <a:pt x="792" y="370"/>
                  <a:pt x="821" y="379"/>
                  <a:pt x="847" y="393"/>
                </a:cubicBezTo>
                <a:cubicBezTo>
                  <a:pt x="877" y="406"/>
                  <a:pt x="903" y="426"/>
                  <a:pt x="925" y="450"/>
                </a:cubicBezTo>
                <a:cubicBezTo>
                  <a:pt x="963" y="494"/>
                  <a:pt x="981" y="548"/>
                  <a:pt x="974" y="603"/>
                </a:cubicBezTo>
                <a:lnTo>
                  <a:pt x="974" y="603"/>
                </a:lnTo>
                <a:lnTo>
                  <a:pt x="974" y="603"/>
                </a:lnTo>
                <a:lnTo>
                  <a:pt x="962" y="689"/>
                </a:lnTo>
                <a:lnTo>
                  <a:pt x="1015" y="689"/>
                </a:lnTo>
                <a:cubicBezTo>
                  <a:pt x="1076" y="689"/>
                  <a:pt x="1114" y="637"/>
                  <a:pt x="1126" y="575"/>
                </a:cubicBezTo>
                <a:lnTo>
                  <a:pt x="1142" y="456"/>
                </a:lnTo>
                <a:cubicBezTo>
                  <a:pt x="1149" y="395"/>
                  <a:pt x="1092" y="344"/>
                  <a:pt x="1031" y="344"/>
                </a:cubicBezTo>
                <a:close/>
                <a:moveTo>
                  <a:pt x="756" y="184"/>
                </a:moveTo>
                <a:cubicBezTo>
                  <a:pt x="756" y="286"/>
                  <a:pt x="676" y="369"/>
                  <a:pt x="577" y="369"/>
                </a:cubicBezTo>
                <a:cubicBezTo>
                  <a:pt x="478" y="369"/>
                  <a:pt x="398" y="286"/>
                  <a:pt x="398" y="184"/>
                </a:cubicBezTo>
                <a:cubicBezTo>
                  <a:pt x="398" y="82"/>
                  <a:pt x="478" y="0"/>
                  <a:pt x="577" y="0"/>
                </a:cubicBezTo>
                <a:cubicBezTo>
                  <a:pt x="676" y="0"/>
                  <a:pt x="756" y="82"/>
                  <a:pt x="756" y="184"/>
                </a:cubicBezTo>
                <a:close/>
              </a:path>
            </a:pathLst>
          </a:custGeom>
          <a:solidFill>
            <a:srgbClr val="E9474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3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5" name="Heart 17"/>
          <p:cNvSpPr/>
          <p:nvPr/>
        </p:nvSpPr>
        <p:spPr>
          <a:xfrm>
            <a:off x="4692048" y="2166774"/>
            <a:ext cx="600187" cy="52313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96" name="KSO_Shape"/>
          <p:cNvSpPr/>
          <p:nvPr/>
        </p:nvSpPr>
        <p:spPr bwMode="auto">
          <a:xfrm>
            <a:off x="6121284" y="2076344"/>
            <a:ext cx="653929" cy="623504"/>
          </a:xfrm>
          <a:custGeom>
            <a:avLst/>
            <a:gdLst>
              <a:gd name="T0" fmla="*/ 1476105 w 3431"/>
              <a:gd name="T1" fmla="*/ 1080647 h 2471"/>
              <a:gd name="T2" fmla="*/ 684266 w 3431"/>
              <a:gd name="T3" fmla="*/ 1296881 h 2471"/>
              <a:gd name="T4" fmla="*/ 359974 w 3431"/>
              <a:gd name="T5" fmla="*/ 1080647 h 2471"/>
              <a:gd name="T6" fmla="*/ 359974 w 3431"/>
              <a:gd name="T7" fmla="*/ 720606 h 2471"/>
              <a:gd name="T8" fmla="*/ 414023 w 3431"/>
              <a:gd name="T9" fmla="*/ 576800 h 2471"/>
              <a:gd name="T10" fmla="*/ 414023 w 3431"/>
              <a:gd name="T11" fmla="*/ 468683 h 2471"/>
              <a:gd name="T12" fmla="*/ 544684 w 3431"/>
              <a:gd name="T13" fmla="*/ 473931 h 2471"/>
              <a:gd name="T14" fmla="*/ 1476105 w 3431"/>
              <a:gd name="T15" fmla="*/ 288137 h 2471"/>
              <a:gd name="T16" fmla="*/ 1638251 w 3431"/>
              <a:gd name="T17" fmla="*/ 468683 h 2471"/>
              <a:gd name="T18" fmla="*/ 1800397 w 3431"/>
              <a:gd name="T19" fmla="*/ 522741 h 2471"/>
              <a:gd name="T20" fmla="*/ 1692300 w 3431"/>
              <a:gd name="T21" fmla="*/ 576800 h 2471"/>
              <a:gd name="T22" fmla="*/ 1800397 w 3431"/>
              <a:gd name="T23" fmla="*/ 900626 h 2471"/>
              <a:gd name="T24" fmla="*/ 1800397 w 3431"/>
              <a:gd name="T25" fmla="*/ 1296881 h 2471"/>
              <a:gd name="T26" fmla="*/ 504279 w 3431"/>
              <a:gd name="T27" fmla="*/ 720606 h 2471"/>
              <a:gd name="T28" fmla="*/ 684266 w 3431"/>
              <a:gd name="T29" fmla="*/ 792509 h 2471"/>
              <a:gd name="T30" fmla="*/ 684266 w 3431"/>
              <a:gd name="T31" fmla="*/ 648703 h 2471"/>
              <a:gd name="T32" fmla="*/ 504279 w 3431"/>
              <a:gd name="T33" fmla="*/ 720606 h 2471"/>
              <a:gd name="T34" fmla="*/ 728870 w 3431"/>
              <a:gd name="T35" fmla="*/ 360565 h 2471"/>
              <a:gd name="T36" fmla="*/ 1586826 w 3431"/>
              <a:gd name="T37" fmla="*/ 576800 h 2471"/>
              <a:gd name="T38" fmla="*/ 1584202 w 3431"/>
              <a:gd name="T39" fmla="*/ 648703 h 2471"/>
              <a:gd name="T40" fmla="*/ 1404215 w 3431"/>
              <a:gd name="T41" fmla="*/ 720606 h 2471"/>
              <a:gd name="T42" fmla="*/ 1584202 w 3431"/>
              <a:gd name="T43" fmla="*/ 792509 h 2471"/>
              <a:gd name="T44" fmla="*/ 1584202 w 3431"/>
              <a:gd name="T45" fmla="*/ 648703 h 2471"/>
              <a:gd name="T46" fmla="*/ 913055 w 3431"/>
              <a:gd name="T47" fmla="*/ 197865 h 2471"/>
              <a:gd name="T48" fmla="*/ 856907 w 3431"/>
              <a:gd name="T49" fmla="*/ 250874 h 2471"/>
              <a:gd name="T50" fmla="*/ 765077 w 3431"/>
              <a:gd name="T51" fmla="*/ 247200 h 2471"/>
              <a:gd name="T52" fmla="*/ 643336 w 3431"/>
              <a:gd name="T53" fmla="*/ 250874 h 2471"/>
              <a:gd name="T54" fmla="*/ 469121 w 3431"/>
              <a:gd name="T55" fmla="*/ 430894 h 2471"/>
              <a:gd name="T56" fmla="*/ 283887 w 3431"/>
              <a:gd name="T57" fmla="*/ 502272 h 2471"/>
              <a:gd name="T58" fmla="*/ 213046 w 3431"/>
              <a:gd name="T59" fmla="*/ 543210 h 2471"/>
              <a:gd name="T60" fmla="*/ 0 w 3431"/>
              <a:gd name="T61" fmla="*/ 682293 h 2471"/>
              <a:gd name="T62" fmla="*/ 0 w 3431"/>
              <a:gd name="T63" fmla="*/ 419872 h 2471"/>
              <a:gd name="T64" fmla="*/ 73989 w 3431"/>
              <a:gd name="T65" fmla="*/ 197865 h 2471"/>
              <a:gd name="T66" fmla="*/ 0 w 3431"/>
              <a:gd name="T67" fmla="*/ 160601 h 2471"/>
              <a:gd name="T68" fmla="*/ 110721 w 3431"/>
              <a:gd name="T69" fmla="*/ 123338 h 2471"/>
              <a:gd name="T70" fmla="*/ 221967 w 3431"/>
              <a:gd name="T71" fmla="*/ 0 h 2471"/>
              <a:gd name="T72" fmla="*/ 860056 w 3431"/>
              <a:gd name="T73" fmla="*/ 127536 h 2471"/>
              <a:gd name="T74" fmla="*/ 949787 w 3431"/>
              <a:gd name="T75" fmla="*/ 123338 h 2471"/>
              <a:gd name="T76" fmla="*/ 949787 w 3431"/>
              <a:gd name="T77" fmla="*/ 197865 h 2471"/>
              <a:gd name="T78" fmla="*/ 147978 w 3431"/>
              <a:gd name="T79" fmla="*/ 345870 h 2471"/>
              <a:gd name="T80" fmla="*/ 271293 w 3431"/>
              <a:gd name="T81" fmla="*/ 296535 h 2471"/>
              <a:gd name="T82" fmla="*/ 147978 w 3431"/>
              <a:gd name="T83" fmla="*/ 247200 h 2471"/>
              <a:gd name="T84" fmla="*/ 729394 w 3431"/>
              <a:gd name="T85" fmla="*/ 70329 h 2471"/>
              <a:gd name="T86" fmla="*/ 165819 w 3431"/>
              <a:gd name="T87" fmla="*/ 182645 h 2471"/>
              <a:gd name="T88" fmla="*/ 729394 w 3431"/>
              <a:gd name="T89" fmla="*/ 70329 h 247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3431" h="2471">
                <a:moveTo>
                  <a:pt x="2813" y="2471"/>
                </a:moveTo>
                <a:cubicBezTo>
                  <a:pt x="2813" y="2059"/>
                  <a:pt x="2813" y="2059"/>
                  <a:pt x="2813" y="2059"/>
                </a:cubicBezTo>
                <a:cubicBezTo>
                  <a:pt x="1304" y="2059"/>
                  <a:pt x="1304" y="2059"/>
                  <a:pt x="1304" y="2059"/>
                </a:cubicBezTo>
                <a:cubicBezTo>
                  <a:pt x="1304" y="2471"/>
                  <a:pt x="1304" y="2471"/>
                  <a:pt x="1304" y="2471"/>
                </a:cubicBezTo>
                <a:cubicBezTo>
                  <a:pt x="686" y="2471"/>
                  <a:pt x="686" y="2471"/>
                  <a:pt x="686" y="2471"/>
                </a:cubicBezTo>
                <a:cubicBezTo>
                  <a:pt x="686" y="2059"/>
                  <a:pt x="686" y="2059"/>
                  <a:pt x="686" y="2059"/>
                </a:cubicBezTo>
                <a:cubicBezTo>
                  <a:pt x="686" y="1716"/>
                  <a:pt x="686" y="1716"/>
                  <a:pt x="686" y="1716"/>
                </a:cubicBezTo>
                <a:cubicBezTo>
                  <a:pt x="686" y="1373"/>
                  <a:pt x="686" y="1373"/>
                  <a:pt x="686" y="1373"/>
                </a:cubicBezTo>
                <a:cubicBezTo>
                  <a:pt x="892" y="1099"/>
                  <a:pt x="892" y="1099"/>
                  <a:pt x="892" y="1099"/>
                </a:cubicBezTo>
                <a:cubicBezTo>
                  <a:pt x="789" y="1099"/>
                  <a:pt x="789" y="1099"/>
                  <a:pt x="789" y="1099"/>
                </a:cubicBezTo>
                <a:cubicBezTo>
                  <a:pt x="732" y="1099"/>
                  <a:pt x="686" y="1052"/>
                  <a:pt x="686" y="996"/>
                </a:cubicBezTo>
                <a:cubicBezTo>
                  <a:pt x="686" y="939"/>
                  <a:pt x="732" y="893"/>
                  <a:pt x="789" y="893"/>
                </a:cubicBezTo>
                <a:cubicBezTo>
                  <a:pt x="995" y="893"/>
                  <a:pt x="995" y="893"/>
                  <a:pt x="995" y="893"/>
                </a:cubicBezTo>
                <a:cubicBezTo>
                  <a:pt x="1011" y="893"/>
                  <a:pt x="1025" y="897"/>
                  <a:pt x="1038" y="903"/>
                </a:cubicBezTo>
                <a:cubicBezTo>
                  <a:pt x="1304" y="549"/>
                  <a:pt x="1304" y="549"/>
                  <a:pt x="1304" y="549"/>
                </a:cubicBezTo>
                <a:cubicBezTo>
                  <a:pt x="2813" y="549"/>
                  <a:pt x="2813" y="549"/>
                  <a:pt x="2813" y="549"/>
                </a:cubicBezTo>
                <a:cubicBezTo>
                  <a:pt x="3079" y="903"/>
                  <a:pt x="3079" y="903"/>
                  <a:pt x="3079" y="903"/>
                </a:cubicBezTo>
                <a:cubicBezTo>
                  <a:pt x="3092" y="897"/>
                  <a:pt x="3106" y="893"/>
                  <a:pt x="3122" y="893"/>
                </a:cubicBezTo>
                <a:cubicBezTo>
                  <a:pt x="3328" y="893"/>
                  <a:pt x="3328" y="893"/>
                  <a:pt x="3328" y="893"/>
                </a:cubicBezTo>
                <a:cubicBezTo>
                  <a:pt x="3385" y="893"/>
                  <a:pt x="3431" y="939"/>
                  <a:pt x="3431" y="996"/>
                </a:cubicBezTo>
                <a:cubicBezTo>
                  <a:pt x="3431" y="1052"/>
                  <a:pt x="3385" y="1099"/>
                  <a:pt x="3328" y="1099"/>
                </a:cubicBezTo>
                <a:cubicBezTo>
                  <a:pt x="3225" y="1099"/>
                  <a:pt x="3225" y="1099"/>
                  <a:pt x="3225" y="1099"/>
                </a:cubicBezTo>
                <a:cubicBezTo>
                  <a:pt x="3431" y="1373"/>
                  <a:pt x="3431" y="1373"/>
                  <a:pt x="3431" y="1373"/>
                </a:cubicBezTo>
                <a:cubicBezTo>
                  <a:pt x="3431" y="1716"/>
                  <a:pt x="3431" y="1716"/>
                  <a:pt x="3431" y="1716"/>
                </a:cubicBezTo>
                <a:cubicBezTo>
                  <a:pt x="3431" y="2059"/>
                  <a:pt x="3431" y="2059"/>
                  <a:pt x="3431" y="2059"/>
                </a:cubicBezTo>
                <a:cubicBezTo>
                  <a:pt x="3431" y="2471"/>
                  <a:pt x="3431" y="2471"/>
                  <a:pt x="3431" y="2471"/>
                </a:cubicBezTo>
                <a:lnTo>
                  <a:pt x="2813" y="2471"/>
                </a:lnTo>
                <a:close/>
                <a:moveTo>
                  <a:pt x="961" y="1373"/>
                </a:moveTo>
                <a:cubicBezTo>
                  <a:pt x="961" y="1449"/>
                  <a:pt x="1022" y="1510"/>
                  <a:pt x="1098" y="1510"/>
                </a:cubicBezTo>
                <a:cubicBezTo>
                  <a:pt x="1304" y="1510"/>
                  <a:pt x="1304" y="1510"/>
                  <a:pt x="1304" y="1510"/>
                </a:cubicBezTo>
                <a:cubicBezTo>
                  <a:pt x="1379" y="1510"/>
                  <a:pt x="1441" y="1449"/>
                  <a:pt x="1441" y="1373"/>
                </a:cubicBezTo>
                <a:cubicBezTo>
                  <a:pt x="1441" y="1297"/>
                  <a:pt x="1379" y="1236"/>
                  <a:pt x="1304" y="1236"/>
                </a:cubicBezTo>
                <a:cubicBezTo>
                  <a:pt x="1098" y="1236"/>
                  <a:pt x="1098" y="1236"/>
                  <a:pt x="1098" y="1236"/>
                </a:cubicBezTo>
                <a:cubicBezTo>
                  <a:pt x="1022" y="1236"/>
                  <a:pt x="961" y="1297"/>
                  <a:pt x="961" y="1373"/>
                </a:cubicBezTo>
                <a:close/>
                <a:moveTo>
                  <a:pt x="2715" y="687"/>
                </a:moveTo>
                <a:cubicBezTo>
                  <a:pt x="1389" y="687"/>
                  <a:pt x="1389" y="687"/>
                  <a:pt x="1389" y="687"/>
                </a:cubicBezTo>
                <a:cubicBezTo>
                  <a:pt x="1081" y="1099"/>
                  <a:pt x="1081" y="1099"/>
                  <a:pt x="1081" y="1099"/>
                </a:cubicBezTo>
                <a:cubicBezTo>
                  <a:pt x="3024" y="1099"/>
                  <a:pt x="3024" y="1099"/>
                  <a:pt x="3024" y="1099"/>
                </a:cubicBezTo>
                <a:lnTo>
                  <a:pt x="2715" y="687"/>
                </a:lnTo>
                <a:close/>
                <a:moveTo>
                  <a:pt x="3019" y="1236"/>
                </a:moveTo>
                <a:cubicBezTo>
                  <a:pt x="2813" y="1236"/>
                  <a:pt x="2813" y="1236"/>
                  <a:pt x="2813" y="1236"/>
                </a:cubicBezTo>
                <a:cubicBezTo>
                  <a:pt x="2738" y="1236"/>
                  <a:pt x="2676" y="1297"/>
                  <a:pt x="2676" y="1373"/>
                </a:cubicBezTo>
                <a:cubicBezTo>
                  <a:pt x="2676" y="1449"/>
                  <a:pt x="2738" y="1510"/>
                  <a:pt x="2813" y="1510"/>
                </a:cubicBezTo>
                <a:cubicBezTo>
                  <a:pt x="3019" y="1510"/>
                  <a:pt x="3019" y="1510"/>
                  <a:pt x="3019" y="1510"/>
                </a:cubicBezTo>
                <a:cubicBezTo>
                  <a:pt x="3095" y="1510"/>
                  <a:pt x="3157" y="1449"/>
                  <a:pt x="3157" y="1373"/>
                </a:cubicBezTo>
                <a:cubicBezTo>
                  <a:pt x="3157" y="1297"/>
                  <a:pt x="3095" y="1236"/>
                  <a:pt x="3019" y="1236"/>
                </a:cubicBezTo>
                <a:close/>
                <a:moveTo>
                  <a:pt x="1810" y="377"/>
                </a:moveTo>
                <a:cubicBezTo>
                  <a:pt x="1740" y="377"/>
                  <a:pt x="1740" y="377"/>
                  <a:pt x="1740" y="377"/>
                </a:cubicBezTo>
                <a:cubicBezTo>
                  <a:pt x="1816" y="478"/>
                  <a:pt x="1816" y="478"/>
                  <a:pt x="1816" y="478"/>
                </a:cubicBezTo>
                <a:cubicBezTo>
                  <a:pt x="1633" y="478"/>
                  <a:pt x="1633" y="478"/>
                  <a:pt x="1633" y="478"/>
                </a:cubicBezTo>
                <a:cubicBezTo>
                  <a:pt x="1623" y="473"/>
                  <a:pt x="1611" y="471"/>
                  <a:pt x="1599" y="471"/>
                </a:cubicBezTo>
                <a:cubicBezTo>
                  <a:pt x="1458" y="471"/>
                  <a:pt x="1458" y="471"/>
                  <a:pt x="1458" y="471"/>
                </a:cubicBezTo>
                <a:cubicBezTo>
                  <a:pt x="1445" y="471"/>
                  <a:pt x="1434" y="473"/>
                  <a:pt x="1423" y="478"/>
                </a:cubicBezTo>
                <a:cubicBezTo>
                  <a:pt x="1226" y="478"/>
                  <a:pt x="1226" y="478"/>
                  <a:pt x="1226" y="478"/>
                </a:cubicBezTo>
                <a:cubicBezTo>
                  <a:pt x="941" y="832"/>
                  <a:pt x="941" y="832"/>
                  <a:pt x="941" y="832"/>
                </a:cubicBezTo>
                <a:cubicBezTo>
                  <a:pt x="927" y="825"/>
                  <a:pt x="911" y="821"/>
                  <a:pt x="894" y="821"/>
                </a:cubicBezTo>
                <a:cubicBezTo>
                  <a:pt x="673" y="821"/>
                  <a:pt x="673" y="821"/>
                  <a:pt x="673" y="821"/>
                </a:cubicBezTo>
                <a:cubicBezTo>
                  <a:pt x="612" y="821"/>
                  <a:pt x="541" y="896"/>
                  <a:pt x="541" y="957"/>
                </a:cubicBezTo>
                <a:cubicBezTo>
                  <a:pt x="541" y="982"/>
                  <a:pt x="551" y="1010"/>
                  <a:pt x="567" y="1035"/>
                </a:cubicBezTo>
                <a:cubicBezTo>
                  <a:pt x="406" y="1035"/>
                  <a:pt x="406" y="1035"/>
                  <a:pt x="406" y="1035"/>
                </a:cubicBezTo>
                <a:cubicBezTo>
                  <a:pt x="406" y="1300"/>
                  <a:pt x="406" y="1300"/>
                  <a:pt x="406" y="1300"/>
                </a:cubicBezTo>
                <a:cubicBezTo>
                  <a:pt x="0" y="1300"/>
                  <a:pt x="0" y="1300"/>
                  <a:pt x="0" y="1300"/>
                </a:cubicBezTo>
                <a:cubicBezTo>
                  <a:pt x="0" y="1035"/>
                  <a:pt x="0" y="1035"/>
                  <a:pt x="0" y="1035"/>
                </a:cubicBezTo>
                <a:cubicBezTo>
                  <a:pt x="0" y="800"/>
                  <a:pt x="0" y="800"/>
                  <a:pt x="0" y="800"/>
                </a:cubicBezTo>
                <a:cubicBezTo>
                  <a:pt x="0" y="565"/>
                  <a:pt x="0" y="565"/>
                  <a:pt x="0" y="565"/>
                </a:cubicBezTo>
                <a:cubicBezTo>
                  <a:pt x="141" y="377"/>
                  <a:pt x="141" y="377"/>
                  <a:pt x="141" y="377"/>
                </a:cubicBezTo>
                <a:cubicBezTo>
                  <a:pt x="70" y="377"/>
                  <a:pt x="70" y="377"/>
                  <a:pt x="70" y="377"/>
                </a:cubicBezTo>
                <a:cubicBezTo>
                  <a:pt x="31" y="377"/>
                  <a:pt x="0" y="345"/>
                  <a:pt x="0" y="306"/>
                </a:cubicBezTo>
                <a:cubicBezTo>
                  <a:pt x="0" y="267"/>
                  <a:pt x="31" y="235"/>
                  <a:pt x="70" y="235"/>
                </a:cubicBezTo>
                <a:cubicBezTo>
                  <a:pt x="211" y="235"/>
                  <a:pt x="211" y="235"/>
                  <a:pt x="211" y="235"/>
                </a:cubicBezTo>
                <a:cubicBezTo>
                  <a:pt x="222" y="235"/>
                  <a:pt x="232" y="238"/>
                  <a:pt x="241" y="243"/>
                </a:cubicBezTo>
                <a:cubicBezTo>
                  <a:pt x="423" y="0"/>
                  <a:pt x="423" y="0"/>
                  <a:pt x="423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639" y="243"/>
                  <a:pt x="1639" y="243"/>
                  <a:pt x="1639" y="243"/>
                </a:cubicBezTo>
                <a:cubicBezTo>
                  <a:pt x="1649" y="238"/>
                  <a:pt x="1658" y="235"/>
                  <a:pt x="1669" y="235"/>
                </a:cubicBezTo>
                <a:cubicBezTo>
                  <a:pt x="1810" y="235"/>
                  <a:pt x="1810" y="235"/>
                  <a:pt x="1810" y="235"/>
                </a:cubicBezTo>
                <a:cubicBezTo>
                  <a:pt x="1849" y="235"/>
                  <a:pt x="1881" y="267"/>
                  <a:pt x="1881" y="306"/>
                </a:cubicBezTo>
                <a:cubicBezTo>
                  <a:pt x="1881" y="345"/>
                  <a:pt x="1849" y="377"/>
                  <a:pt x="1810" y="377"/>
                </a:cubicBezTo>
                <a:close/>
                <a:moveTo>
                  <a:pt x="188" y="565"/>
                </a:moveTo>
                <a:cubicBezTo>
                  <a:pt x="188" y="617"/>
                  <a:pt x="230" y="659"/>
                  <a:pt x="282" y="659"/>
                </a:cubicBezTo>
                <a:cubicBezTo>
                  <a:pt x="423" y="659"/>
                  <a:pt x="423" y="659"/>
                  <a:pt x="423" y="659"/>
                </a:cubicBezTo>
                <a:cubicBezTo>
                  <a:pt x="475" y="659"/>
                  <a:pt x="517" y="617"/>
                  <a:pt x="517" y="565"/>
                </a:cubicBezTo>
                <a:cubicBezTo>
                  <a:pt x="517" y="513"/>
                  <a:pt x="475" y="471"/>
                  <a:pt x="423" y="471"/>
                </a:cubicBezTo>
                <a:cubicBezTo>
                  <a:pt x="282" y="471"/>
                  <a:pt x="282" y="471"/>
                  <a:pt x="282" y="471"/>
                </a:cubicBezTo>
                <a:cubicBezTo>
                  <a:pt x="230" y="471"/>
                  <a:pt x="188" y="513"/>
                  <a:pt x="188" y="565"/>
                </a:cubicBezTo>
                <a:close/>
                <a:moveTo>
                  <a:pt x="1390" y="134"/>
                </a:moveTo>
                <a:cubicBezTo>
                  <a:pt x="482" y="134"/>
                  <a:pt x="482" y="134"/>
                  <a:pt x="482" y="134"/>
                </a:cubicBezTo>
                <a:cubicBezTo>
                  <a:pt x="316" y="348"/>
                  <a:pt x="316" y="348"/>
                  <a:pt x="316" y="348"/>
                </a:cubicBezTo>
                <a:cubicBezTo>
                  <a:pt x="1567" y="348"/>
                  <a:pt x="1567" y="348"/>
                  <a:pt x="1567" y="348"/>
                </a:cubicBezTo>
                <a:lnTo>
                  <a:pt x="1390" y="134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39" name="Group 2"/>
          <p:cNvGrpSpPr/>
          <p:nvPr/>
        </p:nvGrpSpPr>
        <p:grpSpPr>
          <a:xfrm>
            <a:off x="10093830" y="4844705"/>
            <a:ext cx="1785870" cy="1587133"/>
            <a:chOff x="4586289" y="3298426"/>
            <a:chExt cx="3314625" cy="2689735"/>
          </a:xfrm>
          <a:effectLst>
            <a:outerShdw blurRad="3175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0" name="Freeform 296"/>
            <p:cNvSpPr/>
            <p:nvPr/>
          </p:nvSpPr>
          <p:spPr bwMode="auto">
            <a:xfrm flipH="1">
              <a:off x="5905618" y="3475067"/>
              <a:ext cx="697299" cy="730906"/>
            </a:xfrm>
            <a:custGeom>
              <a:avLst/>
              <a:gdLst>
                <a:gd name="T0" fmla="*/ 80 w 160"/>
                <a:gd name="T1" fmla="*/ 0 h 158"/>
                <a:gd name="T2" fmla="*/ 85 w 160"/>
                <a:gd name="T3" fmla="*/ 1 h 158"/>
                <a:gd name="T4" fmla="*/ 139 w 160"/>
                <a:gd name="T5" fmla="*/ 1 h 158"/>
                <a:gd name="T6" fmla="*/ 143 w 160"/>
                <a:gd name="T7" fmla="*/ 18 h 158"/>
                <a:gd name="T8" fmla="*/ 160 w 160"/>
                <a:gd name="T9" fmla="*/ 35 h 158"/>
                <a:gd name="T10" fmla="*/ 160 w 160"/>
                <a:gd name="T11" fmla="*/ 77 h 158"/>
                <a:gd name="T12" fmla="*/ 159 w 160"/>
                <a:gd name="T13" fmla="*/ 77 h 158"/>
                <a:gd name="T14" fmla="*/ 159 w 160"/>
                <a:gd name="T15" fmla="*/ 79 h 158"/>
                <a:gd name="T16" fmla="*/ 80 w 160"/>
                <a:gd name="T17" fmla="*/ 158 h 158"/>
                <a:gd name="T18" fmla="*/ 0 w 160"/>
                <a:gd name="T19" fmla="*/ 79 h 158"/>
                <a:gd name="T20" fmla="*/ 0 w 160"/>
                <a:gd name="T21" fmla="*/ 73 h 158"/>
                <a:gd name="T22" fmla="*/ 0 w 160"/>
                <a:gd name="T23" fmla="*/ 17 h 158"/>
                <a:gd name="T24" fmla="*/ 12 w 160"/>
                <a:gd name="T25" fmla="*/ 1 h 158"/>
                <a:gd name="T26" fmla="*/ 75 w 160"/>
                <a:gd name="T27" fmla="*/ 1 h 158"/>
                <a:gd name="T28" fmla="*/ 80 w 160"/>
                <a:gd name="T2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158">
                  <a:moveTo>
                    <a:pt x="80" y="0"/>
                  </a:moveTo>
                  <a:cubicBezTo>
                    <a:pt x="81" y="0"/>
                    <a:pt x="83" y="1"/>
                    <a:pt x="85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60" y="35"/>
                    <a:pt x="160" y="35"/>
                    <a:pt x="160" y="35"/>
                  </a:cubicBezTo>
                  <a:cubicBezTo>
                    <a:pt x="160" y="77"/>
                    <a:pt x="160" y="77"/>
                    <a:pt x="160" y="77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59" y="78"/>
                    <a:pt x="159" y="79"/>
                    <a:pt x="159" y="79"/>
                  </a:cubicBezTo>
                  <a:cubicBezTo>
                    <a:pt x="159" y="123"/>
                    <a:pt x="124" y="158"/>
                    <a:pt x="80" y="158"/>
                  </a:cubicBezTo>
                  <a:cubicBezTo>
                    <a:pt x="36" y="158"/>
                    <a:pt x="0" y="123"/>
                    <a:pt x="0" y="79"/>
                  </a:cubicBezTo>
                  <a:cubicBezTo>
                    <a:pt x="0" y="77"/>
                    <a:pt x="0" y="75"/>
                    <a:pt x="0" y="7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1"/>
                    <a:pt x="78" y="0"/>
                    <a:pt x="80" y="0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41" name="Freeform 297"/>
            <p:cNvSpPr/>
            <p:nvPr/>
          </p:nvSpPr>
          <p:spPr bwMode="auto">
            <a:xfrm flipH="1">
              <a:off x="6302230" y="3478965"/>
              <a:ext cx="300688" cy="721160"/>
            </a:xfrm>
            <a:custGeom>
              <a:avLst/>
              <a:gdLst>
                <a:gd name="T0" fmla="*/ 69 w 69"/>
                <a:gd name="T1" fmla="*/ 156 h 156"/>
                <a:gd name="T2" fmla="*/ 0 w 69"/>
                <a:gd name="T3" fmla="*/ 78 h 156"/>
                <a:gd name="T4" fmla="*/ 0 w 69"/>
                <a:gd name="T5" fmla="*/ 72 h 156"/>
                <a:gd name="T6" fmla="*/ 0 w 69"/>
                <a:gd name="T7" fmla="*/ 16 h 156"/>
                <a:gd name="T8" fmla="*/ 12 w 69"/>
                <a:gd name="T9" fmla="*/ 0 h 156"/>
                <a:gd name="T10" fmla="*/ 69 w 69"/>
                <a:gd name="T11" fmla="*/ 0 h 156"/>
                <a:gd name="T12" fmla="*/ 69 w 69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6">
                  <a:moveTo>
                    <a:pt x="69" y="156"/>
                  </a:moveTo>
                  <a:cubicBezTo>
                    <a:pt x="30" y="151"/>
                    <a:pt x="0" y="118"/>
                    <a:pt x="0" y="78"/>
                  </a:cubicBezTo>
                  <a:cubicBezTo>
                    <a:pt x="0" y="76"/>
                    <a:pt x="0" y="74"/>
                    <a:pt x="0" y="7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69" y="156"/>
                  </a:ln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42" name="Freeform 15"/>
            <p:cNvSpPr/>
            <p:nvPr/>
          </p:nvSpPr>
          <p:spPr bwMode="auto">
            <a:xfrm flipH="1">
              <a:off x="4586289" y="3932935"/>
              <a:ext cx="562944" cy="264186"/>
            </a:xfrm>
            <a:custGeom>
              <a:avLst/>
              <a:gdLst>
                <a:gd name="T0" fmla="*/ 0 w 84"/>
                <a:gd name="T1" fmla="*/ 31 h 41"/>
                <a:gd name="T2" fmla="*/ 0 w 84"/>
                <a:gd name="T3" fmla="*/ 7 h 41"/>
                <a:gd name="T4" fmla="*/ 19 w 84"/>
                <a:gd name="T5" fmla="*/ 2 h 41"/>
                <a:gd name="T6" fmla="*/ 39 w 84"/>
                <a:gd name="T7" fmla="*/ 14 h 41"/>
                <a:gd name="T8" fmla="*/ 41 w 84"/>
                <a:gd name="T9" fmla="*/ 29 h 41"/>
                <a:gd name="T10" fmla="*/ 26 w 84"/>
                <a:gd name="T11" fmla="*/ 24 h 41"/>
                <a:gd name="T12" fmla="*/ 40 w 84"/>
                <a:gd name="T13" fmla="*/ 30 h 41"/>
                <a:gd name="T14" fmla="*/ 52 w 84"/>
                <a:gd name="T15" fmla="*/ 18 h 41"/>
                <a:gd name="T16" fmla="*/ 68 w 84"/>
                <a:gd name="T17" fmla="*/ 10 h 41"/>
                <a:gd name="T18" fmla="*/ 78 w 84"/>
                <a:gd name="T19" fmla="*/ 20 h 41"/>
                <a:gd name="T20" fmla="*/ 54 w 84"/>
                <a:gd name="T21" fmla="*/ 36 h 41"/>
                <a:gd name="T22" fmla="*/ 30 w 84"/>
                <a:gd name="T23" fmla="*/ 37 h 41"/>
                <a:gd name="T24" fmla="*/ 0 w 84"/>
                <a:gd name="T25" fmla="*/ 3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41">
                  <a:moveTo>
                    <a:pt x="0" y="31"/>
                  </a:moveTo>
                  <a:cubicBezTo>
                    <a:pt x="0" y="23"/>
                    <a:pt x="0" y="15"/>
                    <a:pt x="0" y="7"/>
                  </a:cubicBezTo>
                  <a:cubicBezTo>
                    <a:pt x="7" y="1"/>
                    <a:pt x="12" y="0"/>
                    <a:pt x="19" y="2"/>
                  </a:cubicBezTo>
                  <a:cubicBezTo>
                    <a:pt x="27" y="5"/>
                    <a:pt x="26" y="10"/>
                    <a:pt x="39" y="14"/>
                  </a:cubicBezTo>
                  <a:cubicBezTo>
                    <a:pt x="55" y="18"/>
                    <a:pt x="51" y="29"/>
                    <a:pt x="41" y="29"/>
                  </a:cubicBezTo>
                  <a:cubicBezTo>
                    <a:pt x="35" y="28"/>
                    <a:pt x="32" y="28"/>
                    <a:pt x="26" y="24"/>
                  </a:cubicBezTo>
                  <a:cubicBezTo>
                    <a:pt x="29" y="27"/>
                    <a:pt x="34" y="30"/>
                    <a:pt x="40" y="30"/>
                  </a:cubicBezTo>
                  <a:cubicBezTo>
                    <a:pt x="50" y="31"/>
                    <a:pt x="54" y="26"/>
                    <a:pt x="52" y="18"/>
                  </a:cubicBezTo>
                  <a:cubicBezTo>
                    <a:pt x="59" y="15"/>
                    <a:pt x="62" y="13"/>
                    <a:pt x="68" y="10"/>
                  </a:cubicBezTo>
                  <a:cubicBezTo>
                    <a:pt x="76" y="6"/>
                    <a:pt x="84" y="13"/>
                    <a:pt x="78" y="20"/>
                  </a:cubicBezTo>
                  <a:cubicBezTo>
                    <a:pt x="75" y="22"/>
                    <a:pt x="59" y="33"/>
                    <a:pt x="54" y="36"/>
                  </a:cubicBezTo>
                  <a:cubicBezTo>
                    <a:pt x="46" y="41"/>
                    <a:pt x="37" y="41"/>
                    <a:pt x="30" y="37"/>
                  </a:cubicBezTo>
                  <a:cubicBezTo>
                    <a:pt x="22" y="33"/>
                    <a:pt x="13" y="31"/>
                    <a:pt x="0" y="31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800">
                <a:cs typeface="+mn-ea"/>
                <a:sym typeface="+mn-lt"/>
              </a:endParaRPr>
            </a:p>
          </p:txBody>
        </p:sp>
        <p:sp>
          <p:nvSpPr>
            <p:cNvPr id="143" name="Freeform 142"/>
            <p:cNvSpPr/>
            <p:nvPr/>
          </p:nvSpPr>
          <p:spPr bwMode="auto">
            <a:xfrm flipH="1">
              <a:off x="4983194" y="3980646"/>
              <a:ext cx="1103135" cy="950324"/>
            </a:xfrm>
            <a:custGeom>
              <a:avLst/>
              <a:gdLst>
                <a:gd name="connsiteX0" fmla="*/ 934681 w 1103135"/>
                <a:gd name="connsiteY0" fmla="*/ 0 h 950324"/>
                <a:gd name="connsiteX1" fmla="*/ 1103135 w 1103135"/>
                <a:gd name="connsiteY1" fmla="*/ 187039 h 950324"/>
                <a:gd name="connsiteX2" fmla="*/ 1077924 w 1103135"/>
                <a:gd name="connsiteY2" fmla="*/ 239971 h 950324"/>
                <a:gd name="connsiteX3" fmla="*/ 770304 w 1103135"/>
                <a:gd name="connsiteY3" fmla="*/ 885831 h 950324"/>
                <a:gd name="connsiteX4" fmla="*/ 694691 w 1103135"/>
                <a:gd name="connsiteY4" fmla="*/ 945363 h 950324"/>
                <a:gd name="connsiteX5" fmla="*/ 671062 w 1103135"/>
                <a:gd name="connsiteY5" fmla="*/ 950324 h 950324"/>
                <a:gd name="connsiteX6" fmla="*/ 595449 w 1103135"/>
                <a:gd name="connsiteY6" fmla="*/ 920558 h 950324"/>
                <a:gd name="connsiteX7" fmla="*/ 0 w 1103135"/>
                <a:gd name="connsiteY7" fmla="*/ 404616 h 950324"/>
                <a:gd name="connsiteX8" fmla="*/ 141774 w 1103135"/>
                <a:gd name="connsiteY8" fmla="*/ 221059 h 950324"/>
                <a:gd name="connsiteX9" fmla="*/ 633256 w 1103135"/>
                <a:gd name="connsiteY9" fmla="*/ 642743 h 950324"/>
                <a:gd name="connsiteX10" fmla="*/ 930980 w 1103135"/>
                <a:gd name="connsiteY10" fmla="*/ 7892 h 95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3135" h="950324">
                  <a:moveTo>
                    <a:pt x="934681" y="0"/>
                  </a:moveTo>
                  <a:lnTo>
                    <a:pt x="1103135" y="187039"/>
                  </a:lnTo>
                  <a:lnTo>
                    <a:pt x="1077924" y="239971"/>
                  </a:lnTo>
                  <a:cubicBezTo>
                    <a:pt x="770304" y="885831"/>
                    <a:pt x="770304" y="885831"/>
                    <a:pt x="770304" y="885831"/>
                  </a:cubicBezTo>
                  <a:cubicBezTo>
                    <a:pt x="756126" y="915597"/>
                    <a:pt x="727772" y="940402"/>
                    <a:pt x="694691" y="945363"/>
                  </a:cubicBezTo>
                  <a:cubicBezTo>
                    <a:pt x="685239" y="950324"/>
                    <a:pt x="675788" y="950324"/>
                    <a:pt x="671062" y="950324"/>
                  </a:cubicBezTo>
                  <a:cubicBezTo>
                    <a:pt x="642707" y="950324"/>
                    <a:pt x="619078" y="940402"/>
                    <a:pt x="595449" y="920558"/>
                  </a:cubicBezTo>
                  <a:cubicBezTo>
                    <a:pt x="0" y="404616"/>
                    <a:pt x="0" y="404616"/>
                    <a:pt x="0" y="404616"/>
                  </a:cubicBezTo>
                  <a:lnTo>
                    <a:pt x="141774" y="221059"/>
                  </a:lnTo>
                  <a:cubicBezTo>
                    <a:pt x="633256" y="642743"/>
                    <a:pt x="633256" y="642743"/>
                    <a:pt x="633256" y="642743"/>
                  </a:cubicBezTo>
                  <a:cubicBezTo>
                    <a:pt x="860094" y="159047"/>
                    <a:pt x="916803" y="38123"/>
                    <a:pt x="930980" y="7892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GB" dirty="0">
                <a:cs typeface="+mn-ea"/>
                <a:sym typeface="+mn-lt"/>
              </a:endParaRPr>
            </a:p>
          </p:txBody>
        </p:sp>
        <p:sp>
          <p:nvSpPr>
            <p:cNvPr id="144" name="Freeform 15"/>
            <p:cNvSpPr/>
            <p:nvPr/>
          </p:nvSpPr>
          <p:spPr bwMode="auto">
            <a:xfrm>
              <a:off x="7337970" y="3932935"/>
              <a:ext cx="562944" cy="264186"/>
            </a:xfrm>
            <a:custGeom>
              <a:avLst/>
              <a:gdLst>
                <a:gd name="T0" fmla="*/ 0 w 84"/>
                <a:gd name="T1" fmla="*/ 31 h 41"/>
                <a:gd name="T2" fmla="*/ 0 w 84"/>
                <a:gd name="T3" fmla="*/ 7 h 41"/>
                <a:gd name="T4" fmla="*/ 19 w 84"/>
                <a:gd name="T5" fmla="*/ 2 h 41"/>
                <a:gd name="T6" fmla="*/ 39 w 84"/>
                <a:gd name="T7" fmla="*/ 14 h 41"/>
                <a:gd name="T8" fmla="*/ 41 w 84"/>
                <a:gd name="T9" fmla="*/ 29 h 41"/>
                <a:gd name="T10" fmla="*/ 26 w 84"/>
                <a:gd name="T11" fmla="*/ 24 h 41"/>
                <a:gd name="T12" fmla="*/ 40 w 84"/>
                <a:gd name="T13" fmla="*/ 30 h 41"/>
                <a:gd name="T14" fmla="*/ 52 w 84"/>
                <a:gd name="T15" fmla="*/ 18 h 41"/>
                <a:gd name="T16" fmla="*/ 68 w 84"/>
                <a:gd name="T17" fmla="*/ 10 h 41"/>
                <a:gd name="T18" fmla="*/ 78 w 84"/>
                <a:gd name="T19" fmla="*/ 20 h 41"/>
                <a:gd name="T20" fmla="*/ 54 w 84"/>
                <a:gd name="T21" fmla="*/ 36 h 41"/>
                <a:gd name="T22" fmla="*/ 30 w 84"/>
                <a:gd name="T23" fmla="*/ 37 h 41"/>
                <a:gd name="T24" fmla="*/ 0 w 84"/>
                <a:gd name="T25" fmla="*/ 3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41">
                  <a:moveTo>
                    <a:pt x="0" y="31"/>
                  </a:moveTo>
                  <a:cubicBezTo>
                    <a:pt x="0" y="23"/>
                    <a:pt x="0" y="15"/>
                    <a:pt x="0" y="7"/>
                  </a:cubicBezTo>
                  <a:cubicBezTo>
                    <a:pt x="7" y="1"/>
                    <a:pt x="12" y="0"/>
                    <a:pt x="19" y="2"/>
                  </a:cubicBezTo>
                  <a:cubicBezTo>
                    <a:pt x="27" y="5"/>
                    <a:pt x="26" y="10"/>
                    <a:pt x="39" y="14"/>
                  </a:cubicBezTo>
                  <a:cubicBezTo>
                    <a:pt x="55" y="18"/>
                    <a:pt x="51" y="29"/>
                    <a:pt x="41" y="29"/>
                  </a:cubicBezTo>
                  <a:cubicBezTo>
                    <a:pt x="35" y="28"/>
                    <a:pt x="32" y="28"/>
                    <a:pt x="26" y="24"/>
                  </a:cubicBezTo>
                  <a:cubicBezTo>
                    <a:pt x="29" y="27"/>
                    <a:pt x="34" y="30"/>
                    <a:pt x="40" y="30"/>
                  </a:cubicBezTo>
                  <a:cubicBezTo>
                    <a:pt x="50" y="31"/>
                    <a:pt x="54" y="26"/>
                    <a:pt x="52" y="18"/>
                  </a:cubicBezTo>
                  <a:cubicBezTo>
                    <a:pt x="59" y="15"/>
                    <a:pt x="62" y="13"/>
                    <a:pt x="68" y="10"/>
                  </a:cubicBezTo>
                  <a:cubicBezTo>
                    <a:pt x="76" y="6"/>
                    <a:pt x="84" y="13"/>
                    <a:pt x="78" y="20"/>
                  </a:cubicBezTo>
                  <a:cubicBezTo>
                    <a:pt x="75" y="22"/>
                    <a:pt x="59" y="33"/>
                    <a:pt x="54" y="36"/>
                  </a:cubicBezTo>
                  <a:cubicBezTo>
                    <a:pt x="46" y="41"/>
                    <a:pt x="37" y="41"/>
                    <a:pt x="30" y="37"/>
                  </a:cubicBezTo>
                  <a:cubicBezTo>
                    <a:pt x="22" y="33"/>
                    <a:pt x="13" y="31"/>
                    <a:pt x="0" y="31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800">
                <a:cs typeface="+mn-ea"/>
                <a:sym typeface="+mn-lt"/>
              </a:endParaRPr>
            </a:p>
          </p:txBody>
        </p:sp>
        <p:sp>
          <p:nvSpPr>
            <p:cNvPr id="145" name="Freeform 144"/>
            <p:cNvSpPr/>
            <p:nvPr/>
          </p:nvSpPr>
          <p:spPr bwMode="auto">
            <a:xfrm>
              <a:off x="6400784" y="3978447"/>
              <a:ext cx="1103135" cy="950324"/>
            </a:xfrm>
            <a:custGeom>
              <a:avLst/>
              <a:gdLst>
                <a:gd name="connsiteX0" fmla="*/ 934681 w 1103135"/>
                <a:gd name="connsiteY0" fmla="*/ 0 h 950324"/>
                <a:gd name="connsiteX1" fmla="*/ 1103135 w 1103135"/>
                <a:gd name="connsiteY1" fmla="*/ 187039 h 950324"/>
                <a:gd name="connsiteX2" fmla="*/ 1077924 w 1103135"/>
                <a:gd name="connsiteY2" fmla="*/ 239971 h 950324"/>
                <a:gd name="connsiteX3" fmla="*/ 770304 w 1103135"/>
                <a:gd name="connsiteY3" fmla="*/ 885831 h 950324"/>
                <a:gd name="connsiteX4" fmla="*/ 694691 w 1103135"/>
                <a:gd name="connsiteY4" fmla="*/ 945363 h 950324"/>
                <a:gd name="connsiteX5" fmla="*/ 671062 w 1103135"/>
                <a:gd name="connsiteY5" fmla="*/ 950324 h 950324"/>
                <a:gd name="connsiteX6" fmla="*/ 595449 w 1103135"/>
                <a:gd name="connsiteY6" fmla="*/ 920558 h 950324"/>
                <a:gd name="connsiteX7" fmla="*/ 0 w 1103135"/>
                <a:gd name="connsiteY7" fmla="*/ 404616 h 950324"/>
                <a:gd name="connsiteX8" fmla="*/ 141774 w 1103135"/>
                <a:gd name="connsiteY8" fmla="*/ 221059 h 950324"/>
                <a:gd name="connsiteX9" fmla="*/ 633256 w 1103135"/>
                <a:gd name="connsiteY9" fmla="*/ 642743 h 950324"/>
                <a:gd name="connsiteX10" fmla="*/ 930980 w 1103135"/>
                <a:gd name="connsiteY10" fmla="*/ 7892 h 95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3135" h="950324">
                  <a:moveTo>
                    <a:pt x="934681" y="0"/>
                  </a:moveTo>
                  <a:lnTo>
                    <a:pt x="1103135" y="187039"/>
                  </a:lnTo>
                  <a:lnTo>
                    <a:pt x="1077924" y="239971"/>
                  </a:lnTo>
                  <a:cubicBezTo>
                    <a:pt x="770304" y="885831"/>
                    <a:pt x="770304" y="885831"/>
                    <a:pt x="770304" y="885831"/>
                  </a:cubicBezTo>
                  <a:cubicBezTo>
                    <a:pt x="756126" y="915597"/>
                    <a:pt x="727772" y="940402"/>
                    <a:pt x="694691" y="945363"/>
                  </a:cubicBezTo>
                  <a:cubicBezTo>
                    <a:pt x="685239" y="950324"/>
                    <a:pt x="675788" y="950324"/>
                    <a:pt x="671062" y="950324"/>
                  </a:cubicBezTo>
                  <a:cubicBezTo>
                    <a:pt x="642707" y="950324"/>
                    <a:pt x="619078" y="940402"/>
                    <a:pt x="595449" y="920558"/>
                  </a:cubicBezTo>
                  <a:cubicBezTo>
                    <a:pt x="0" y="404616"/>
                    <a:pt x="0" y="404616"/>
                    <a:pt x="0" y="404616"/>
                  </a:cubicBezTo>
                  <a:lnTo>
                    <a:pt x="141774" y="221059"/>
                  </a:lnTo>
                  <a:cubicBezTo>
                    <a:pt x="633256" y="642743"/>
                    <a:pt x="633256" y="642743"/>
                    <a:pt x="633256" y="642743"/>
                  </a:cubicBezTo>
                  <a:cubicBezTo>
                    <a:pt x="860094" y="159047"/>
                    <a:pt x="916803" y="38123"/>
                    <a:pt x="930980" y="7892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GB" dirty="0">
                <a:cs typeface="+mn-ea"/>
                <a:sym typeface="+mn-lt"/>
              </a:endParaRPr>
            </a:p>
          </p:txBody>
        </p:sp>
        <p:sp>
          <p:nvSpPr>
            <p:cNvPr id="146" name="Freeform 19"/>
            <p:cNvSpPr/>
            <p:nvPr/>
          </p:nvSpPr>
          <p:spPr bwMode="auto">
            <a:xfrm rot="10800000" flipH="1">
              <a:off x="5908297" y="4174376"/>
              <a:ext cx="670156" cy="1045278"/>
            </a:xfrm>
            <a:custGeom>
              <a:avLst/>
              <a:gdLst>
                <a:gd name="connsiteX0" fmla="*/ 138788 w 670156"/>
                <a:gd name="connsiteY0" fmla="*/ 1155858 h 1155858"/>
                <a:gd name="connsiteX1" fmla="*/ 270962 w 670156"/>
                <a:gd name="connsiteY1" fmla="*/ 1155858 h 1155858"/>
                <a:gd name="connsiteX2" fmla="*/ 392969 w 670156"/>
                <a:gd name="connsiteY2" fmla="*/ 1155858 h 1155858"/>
                <a:gd name="connsiteX3" fmla="*/ 530227 w 670156"/>
                <a:gd name="connsiteY3" fmla="*/ 1155858 h 1155858"/>
                <a:gd name="connsiteX4" fmla="*/ 611724 w 670156"/>
                <a:gd name="connsiteY4" fmla="*/ 1132192 h 1155858"/>
                <a:gd name="connsiteX5" fmla="*/ 633088 w 670156"/>
                <a:gd name="connsiteY5" fmla="*/ 1125988 h 1155858"/>
                <a:gd name="connsiteX6" fmla="*/ 643824 w 670156"/>
                <a:gd name="connsiteY6" fmla="*/ 1075078 h 1155858"/>
                <a:gd name="connsiteX7" fmla="*/ 670156 w 670156"/>
                <a:gd name="connsiteY7" fmla="*/ 739370 h 1155858"/>
                <a:gd name="connsiteX8" fmla="*/ 663833 w 670156"/>
                <a:gd name="connsiteY8" fmla="*/ 577939 h 1155858"/>
                <a:gd name="connsiteX9" fmla="*/ 670156 w 670156"/>
                <a:gd name="connsiteY9" fmla="*/ 416488 h 1155858"/>
                <a:gd name="connsiteX10" fmla="*/ 643824 w 670156"/>
                <a:gd name="connsiteY10" fmla="*/ 80780 h 1155858"/>
                <a:gd name="connsiteX11" fmla="*/ 632928 w 670156"/>
                <a:gd name="connsiteY11" fmla="*/ 29109 h 1155858"/>
                <a:gd name="connsiteX12" fmla="*/ 590098 w 670156"/>
                <a:gd name="connsiteY12" fmla="*/ 16833 h 1155858"/>
                <a:gd name="connsiteX13" fmla="*/ 531368 w 670156"/>
                <a:gd name="connsiteY13" fmla="*/ 0 h 1155858"/>
                <a:gd name="connsiteX14" fmla="*/ 399194 w 670156"/>
                <a:gd name="connsiteY14" fmla="*/ 0 h 1155858"/>
                <a:gd name="connsiteX15" fmla="*/ 277187 w 670156"/>
                <a:gd name="connsiteY15" fmla="*/ 0 h 1155858"/>
                <a:gd name="connsiteX16" fmla="*/ 139929 w 670156"/>
                <a:gd name="connsiteY16" fmla="*/ 0 h 1155858"/>
                <a:gd name="connsiteX17" fmla="*/ 58432 w 670156"/>
                <a:gd name="connsiteY17" fmla="*/ 23666 h 1155858"/>
                <a:gd name="connsiteX18" fmla="*/ 37068 w 670156"/>
                <a:gd name="connsiteY18" fmla="*/ 29870 h 1155858"/>
                <a:gd name="connsiteX19" fmla="*/ 26332 w 670156"/>
                <a:gd name="connsiteY19" fmla="*/ 80780 h 1155858"/>
                <a:gd name="connsiteX20" fmla="*/ 0 w 670156"/>
                <a:gd name="connsiteY20" fmla="*/ 416488 h 1155858"/>
                <a:gd name="connsiteX21" fmla="*/ 6323 w 670156"/>
                <a:gd name="connsiteY21" fmla="*/ 577920 h 1155858"/>
                <a:gd name="connsiteX22" fmla="*/ 0 w 670156"/>
                <a:gd name="connsiteY22" fmla="*/ 739370 h 1155858"/>
                <a:gd name="connsiteX23" fmla="*/ 26332 w 670156"/>
                <a:gd name="connsiteY23" fmla="*/ 1075078 h 1155858"/>
                <a:gd name="connsiteX24" fmla="*/ 37228 w 670156"/>
                <a:gd name="connsiteY24" fmla="*/ 1126749 h 1155858"/>
                <a:gd name="connsiteX25" fmla="*/ 80058 w 670156"/>
                <a:gd name="connsiteY25" fmla="*/ 1139025 h 1155858"/>
                <a:gd name="connsiteX26" fmla="*/ 138788 w 670156"/>
                <a:gd name="connsiteY26" fmla="*/ 1155858 h 115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70156" h="1155858">
                  <a:moveTo>
                    <a:pt x="138788" y="1155858"/>
                  </a:moveTo>
                  <a:cubicBezTo>
                    <a:pt x="138788" y="1155858"/>
                    <a:pt x="138788" y="1155858"/>
                    <a:pt x="270962" y="1155858"/>
                  </a:cubicBezTo>
                  <a:cubicBezTo>
                    <a:pt x="270962" y="1155858"/>
                    <a:pt x="270962" y="1155858"/>
                    <a:pt x="392969" y="1155858"/>
                  </a:cubicBezTo>
                  <a:cubicBezTo>
                    <a:pt x="392969" y="1155858"/>
                    <a:pt x="392969" y="1155858"/>
                    <a:pt x="530227" y="1155858"/>
                  </a:cubicBezTo>
                  <a:cubicBezTo>
                    <a:pt x="530227" y="1155858"/>
                    <a:pt x="530227" y="1155858"/>
                    <a:pt x="611724" y="1132192"/>
                  </a:cubicBezTo>
                  <a:lnTo>
                    <a:pt x="633088" y="1125988"/>
                  </a:lnTo>
                  <a:lnTo>
                    <a:pt x="643824" y="1075078"/>
                  </a:lnTo>
                  <a:cubicBezTo>
                    <a:pt x="660780" y="971895"/>
                    <a:pt x="670156" y="858451"/>
                    <a:pt x="670156" y="739370"/>
                  </a:cubicBezTo>
                  <a:lnTo>
                    <a:pt x="663833" y="577939"/>
                  </a:lnTo>
                  <a:lnTo>
                    <a:pt x="670156" y="416488"/>
                  </a:lnTo>
                  <a:cubicBezTo>
                    <a:pt x="670156" y="297407"/>
                    <a:pt x="660780" y="183963"/>
                    <a:pt x="643824" y="80780"/>
                  </a:cubicBezTo>
                  <a:lnTo>
                    <a:pt x="632928" y="29109"/>
                  </a:lnTo>
                  <a:lnTo>
                    <a:pt x="590098" y="16833"/>
                  </a:lnTo>
                  <a:cubicBezTo>
                    <a:pt x="573070" y="11953"/>
                    <a:pt x="553609" y="6375"/>
                    <a:pt x="531368" y="0"/>
                  </a:cubicBezTo>
                  <a:cubicBezTo>
                    <a:pt x="531368" y="0"/>
                    <a:pt x="531368" y="0"/>
                    <a:pt x="399194" y="0"/>
                  </a:cubicBezTo>
                  <a:cubicBezTo>
                    <a:pt x="399194" y="0"/>
                    <a:pt x="399194" y="0"/>
                    <a:pt x="277187" y="0"/>
                  </a:cubicBezTo>
                  <a:cubicBezTo>
                    <a:pt x="277187" y="0"/>
                    <a:pt x="277187" y="0"/>
                    <a:pt x="139929" y="0"/>
                  </a:cubicBezTo>
                  <a:cubicBezTo>
                    <a:pt x="139929" y="0"/>
                    <a:pt x="139929" y="0"/>
                    <a:pt x="58432" y="23666"/>
                  </a:cubicBezTo>
                  <a:lnTo>
                    <a:pt x="37068" y="29870"/>
                  </a:lnTo>
                  <a:lnTo>
                    <a:pt x="26332" y="80780"/>
                  </a:lnTo>
                  <a:cubicBezTo>
                    <a:pt x="9376" y="183963"/>
                    <a:pt x="0" y="297407"/>
                    <a:pt x="0" y="416488"/>
                  </a:cubicBezTo>
                  <a:lnTo>
                    <a:pt x="6323" y="577920"/>
                  </a:lnTo>
                  <a:lnTo>
                    <a:pt x="0" y="739370"/>
                  </a:lnTo>
                  <a:cubicBezTo>
                    <a:pt x="0" y="858451"/>
                    <a:pt x="9376" y="971895"/>
                    <a:pt x="26332" y="1075078"/>
                  </a:cubicBezTo>
                  <a:lnTo>
                    <a:pt x="37228" y="1126749"/>
                  </a:lnTo>
                  <a:lnTo>
                    <a:pt x="80058" y="1139025"/>
                  </a:lnTo>
                  <a:cubicBezTo>
                    <a:pt x="97086" y="1143905"/>
                    <a:pt x="116547" y="1149483"/>
                    <a:pt x="138788" y="1155858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47" name="Freeform 290"/>
            <p:cNvSpPr/>
            <p:nvPr/>
          </p:nvSpPr>
          <p:spPr bwMode="auto">
            <a:xfrm flipH="1">
              <a:off x="6037528" y="4164127"/>
              <a:ext cx="386696" cy="515595"/>
            </a:xfrm>
            <a:custGeom>
              <a:avLst/>
              <a:gdLst>
                <a:gd name="T0" fmla="*/ 180 w 180"/>
                <a:gd name="T1" fmla="*/ 71 h 240"/>
                <a:gd name="T2" fmla="*/ 92 w 180"/>
                <a:gd name="T3" fmla="*/ 240 h 240"/>
                <a:gd name="T4" fmla="*/ 0 w 180"/>
                <a:gd name="T5" fmla="*/ 71 h 240"/>
                <a:gd name="T6" fmla="*/ 33 w 180"/>
                <a:gd name="T7" fmla="*/ 69 h 240"/>
                <a:gd name="T8" fmla="*/ 33 w 180"/>
                <a:gd name="T9" fmla="*/ 0 h 240"/>
                <a:gd name="T10" fmla="*/ 151 w 180"/>
                <a:gd name="T11" fmla="*/ 0 h 240"/>
                <a:gd name="T12" fmla="*/ 151 w 180"/>
                <a:gd name="T13" fmla="*/ 69 h 240"/>
                <a:gd name="T14" fmla="*/ 180 w 180"/>
                <a:gd name="T15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240">
                  <a:moveTo>
                    <a:pt x="180" y="71"/>
                  </a:moveTo>
                  <a:lnTo>
                    <a:pt x="92" y="240"/>
                  </a:lnTo>
                  <a:lnTo>
                    <a:pt x="0" y="71"/>
                  </a:lnTo>
                  <a:lnTo>
                    <a:pt x="33" y="69"/>
                  </a:lnTo>
                  <a:lnTo>
                    <a:pt x="33" y="0"/>
                  </a:lnTo>
                  <a:lnTo>
                    <a:pt x="151" y="0"/>
                  </a:lnTo>
                  <a:lnTo>
                    <a:pt x="151" y="69"/>
                  </a:lnTo>
                  <a:lnTo>
                    <a:pt x="180" y="7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48" name="Freeform 306"/>
            <p:cNvSpPr/>
            <p:nvPr/>
          </p:nvSpPr>
          <p:spPr bwMode="auto">
            <a:xfrm flipH="1">
              <a:off x="6170393" y="4235776"/>
              <a:ext cx="116009" cy="122455"/>
            </a:xfrm>
            <a:custGeom>
              <a:avLst/>
              <a:gdLst>
                <a:gd name="T0" fmla="*/ 0 w 54"/>
                <a:gd name="T1" fmla="*/ 14 h 57"/>
                <a:gd name="T2" fmla="*/ 28 w 54"/>
                <a:gd name="T3" fmla="*/ 57 h 57"/>
                <a:gd name="T4" fmla="*/ 54 w 54"/>
                <a:gd name="T5" fmla="*/ 14 h 57"/>
                <a:gd name="T6" fmla="*/ 28 w 54"/>
                <a:gd name="T7" fmla="*/ 0 h 57"/>
                <a:gd name="T8" fmla="*/ 0 w 54"/>
                <a:gd name="T9" fmla="*/ 1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14"/>
                  </a:moveTo>
                  <a:lnTo>
                    <a:pt x="28" y="57"/>
                  </a:lnTo>
                  <a:lnTo>
                    <a:pt x="54" y="14"/>
                  </a:lnTo>
                  <a:lnTo>
                    <a:pt x="28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49" name="Freeform 307"/>
            <p:cNvSpPr/>
            <p:nvPr/>
          </p:nvSpPr>
          <p:spPr bwMode="auto">
            <a:xfrm flipH="1">
              <a:off x="6234842" y="4235776"/>
              <a:ext cx="51559" cy="111712"/>
            </a:xfrm>
            <a:custGeom>
              <a:avLst/>
              <a:gdLst>
                <a:gd name="T0" fmla="*/ 0 w 24"/>
                <a:gd name="T1" fmla="*/ 14 h 52"/>
                <a:gd name="T2" fmla="*/ 24 w 24"/>
                <a:gd name="T3" fmla="*/ 52 h 52"/>
                <a:gd name="T4" fmla="*/ 24 w 24"/>
                <a:gd name="T5" fmla="*/ 0 h 52"/>
                <a:gd name="T6" fmla="*/ 0 w 24"/>
                <a:gd name="T7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52">
                  <a:moveTo>
                    <a:pt x="0" y="14"/>
                  </a:moveTo>
                  <a:lnTo>
                    <a:pt x="24" y="52"/>
                  </a:lnTo>
                  <a:lnTo>
                    <a:pt x="24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0" name="Freeform 308"/>
            <p:cNvSpPr/>
            <p:nvPr/>
          </p:nvSpPr>
          <p:spPr bwMode="auto">
            <a:xfrm flipH="1">
              <a:off x="6230545" y="4169179"/>
              <a:ext cx="193348" cy="137493"/>
            </a:xfrm>
            <a:custGeom>
              <a:avLst/>
              <a:gdLst>
                <a:gd name="T0" fmla="*/ 33 w 90"/>
                <a:gd name="T1" fmla="*/ 0 h 64"/>
                <a:gd name="T2" fmla="*/ 0 w 90"/>
                <a:gd name="T3" fmla="*/ 0 h 64"/>
                <a:gd name="T4" fmla="*/ 35 w 90"/>
                <a:gd name="T5" fmla="*/ 64 h 64"/>
                <a:gd name="T6" fmla="*/ 90 w 90"/>
                <a:gd name="T7" fmla="*/ 31 h 64"/>
                <a:gd name="T8" fmla="*/ 33 w 9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4">
                  <a:moveTo>
                    <a:pt x="33" y="0"/>
                  </a:moveTo>
                  <a:lnTo>
                    <a:pt x="0" y="0"/>
                  </a:lnTo>
                  <a:lnTo>
                    <a:pt x="35" y="64"/>
                  </a:lnTo>
                  <a:lnTo>
                    <a:pt x="90" y="3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1" name="Freeform 309"/>
            <p:cNvSpPr/>
            <p:nvPr/>
          </p:nvSpPr>
          <p:spPr bwMode="auto">
            <a:xfrm flipH="1">
              <a:off x="6032900" y="4169179"/>
              <a:ext cx="193348" cy="137493"/>
            </a:xfrm>
            <a:custGeom>
              <a:avLst/>
              <a:gdLst>
                <a:gd name="T0" fmla="*/ 57 w 90"/>
                <a:gd name="T1" fmla="*/ 0 h 64"/>
                <a:gd name="T2" fmla="*/ 90 w 90"/>
                <a:gd name="T3" fmla="*/ 0 h 64"/>
                <a:gd name="T4" fmla="*/ 55 w 90"/>
                <a:gd name="T5" fmla="*/ 64 h 64"/>
                <a:gd name="T6" fmla="*/ 0 w 90"/>
                <a:gd name="T7" fmla="*/ 31 h 64"/>
                <a:gd name="T8" fmla="*/ 57 w 9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4">
                  <a:moveTo>
                    <a:pt x="57" y="0"/>
                  </a:moveTo>
                  <a:lnTo>
                    <a:pt x="90" y="0"/>
                  </a:lnTo>
                  <a:lnTo>
                    <a:pt x="55" y="64"/>
                  </a:lnTo>
                  <a:lnTo>
                    <a:pt x="0" y="3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2" name="Freeform 310"/>
            <p:cNvSpPr/>
            <p:nvPr/>
          </p:nvSpPr>
          <p:spPr bwMode="auto">
            <a:xfrm flipH="1">
              <a:off x="6178985" y="4300227"/>
              <a:ext cx="96674" cy="236314"/>
            </a:xfrm>
            <a:custGeom>
              <a:avLst/>
              <a:gdLst>
                <a:gd name="T0" fmla="*/ 0 w 45"/>
                <a:gd name="T1" fmla="*/ 67 h 110"/>
                <a:gd name="T2" fmla="*/ 23 w 45"/>
                <a:gd name="T3" fmla="*/ 0 h 110"/>
                <a:gd name="T4" fmla="*/ 45 w 45"/>
                <a:gd name="T5" fmla="*/ 69 h 110"/>
                <a:gd name="T6" fmla="*/ 23 w 45"/>
                <a:gd name="T7" fmla="*/ 110 h 110"/>
                <a:gd name="T8" fmla="*/ 0 w 45"/>
                <a:gd name="T9" fmla="*/ 6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0">
                  <a:moveTo>
                    <a:pt x="0" y="67"/>
                  </a:moveTo>
                  <a:lnTo>
                    <a:pt x="23" y="0"/>
                  </a:lnTo>
                  <a:lnTo>
                    <a:pt x="45" y="69"/>
                  </a:lnTo>
                  <a:lnTo>
                    <a:pt x="23" y="11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3" name="Freeform 311"/>
            <p:cNvSpPr/>
            <p:nvPr/>
          </p:nvSpPr>
          <p:spPr bwMode="auto">
            <a:xfrm flipH="1">
              <a:off x="6230545" y="4317412"/>
              <a:ext cx="45115" cy="208386"/>
            </a:xfrm>
            <a:custGeom>
              <a:avLst/>
              <a:gdLst>
                <a:gd name="T0" fmla="*/ 0 w 21"/>
                <a:gd name="T1" fmla="*/ 59 h 97"/>
                <a:gd name="T2" fmla="*/ 21 w 21"/>
                <a:gd name="T3" fmla="*/ 0 h 97"/>
                <a:gd name="T4" fmla="*/ 21 w 21"/>
                <a:gd name="T5" fmla="*/ 97 h 97"/>
                <a:gd name="T6" fmla="*/ 0 w 21"/>
                <a:gd name="T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7">
                  <a:moveTo>
                    <a:pt x="0" y="59"/>
                  </a:moveTo>
                  <a:lnTo>
                    <a:pt x="21" y="0"/>
                  </a:lnTo>
                  <a:lnTo>
                    <a:pt x="21" y="9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4" name="Freeform 312"/>
            <p:cNvSpPr/>
            <p:nvPr/>
          </p:nvSpPr>
          <p:spPr bwMode="auto">
            <a:xfrm flipH="1">
              <a:off x="6226248" y="4173476"/>
              <a:ext cx="268540" cy="545671"/>
            </a:xfrm>
            <a:custGeom>
              <a:avLst/>
              <a:gdLst>
                <a:gd name="T0" fmla="*/ 33 w 125"/>
                <a:gd name="T1" fmla="*/ 0 h 254"/>
                <a:gd name="T2" fmla="*/ 0 w 125"/>
                <a:gd name="T3" fmla="*/ 83 h 254"/>
                <a:gd name="T4" fmla="*/ 54 w 125"/>
                <a:gd name="T5" fmla="*/ 81 h 254"/>
                <a:gd name="T6" fmla="*/ 12 w 125"/>
                <a:gd name="T7" fmla="*/ 128 h 254"/>
                <a:gd name="T8" fmla="*/ 123 w 125"/>
                <a:gd name="T9" fmla="*/ 254 h 254"/>
                <a:gd name="T10" fmla="*/ 125 w 125"/>
                <a:gd name="T11" fmla="*/ 169 h 254"/>
                <a:gd name="T12" fmla="*/ 33 w 125"/>
                <a:gd name="T13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254">
                  <a:moveTo>
                    <a:pt x="33" y="0"/>
                  </a:moveTo>
                  <a:lnTo>
                    <a:pt x="0" y="83"/>
                  </a:lnTo>
                  <a:lnTo>
                    <a:pt x="54" y="81"/>
                  </a:lnTo>
                  <a:lnTo>
                    <a:pt x="12" y="128"/>
                  </a:lnTo>
                  <a:lnTo>
                    <a:pt x="123" y="254"/>
                  </a:lnTo>
                  <a:lnTo>
                    <a:pt x="125" y="16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F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5" name="Freeform 313"/>
            <p:cNvSpPr/>
            <p:nvPr/>
          </p:nvSpPr>
          <p:spPr bwMode="auto">
            <a:xfrm flipH="1">
              <a:off x="5962005" y="4173476"/>
              <a:ext cx="268540" cy="545671"/>
            </a:xfrm>
            <a:custGeom>
              <a:avLst/>
              <a:gdLst>
                <a:gd name="T0" fmla="*/ 92 w 125"/>
                <a:gd name="T1" fmla="*/ 0 h 254"/>
                <a:gd name="T2" fmla="*/ 125 w 125"/>
                <a:gd name="T3" fmla="*/ 83 h 254"/>
                <a:gd name="T4" fmla="*/ 71 w 125"/>
                <a:gd name="T5" fmla="*/ 81 h 254"/>
                <a:gd name="T6" fmla="*/ 113 w 125"/>
                <a:gd name="T7" fmla="*/ 128 h 254"/>
                <a:gd name="T8" fmla="*/ 0 w 125"/>
                <a:gd name="T9" fmla="*/ 254 h 254"/>
                <a:gd name="T10" fmla="*/ 0 w 125"/>
                <a:gd name="T11" fmla="*/ 169 h 254"/>
                <a:gd name="T12" fmla="*/ 92 w 125"/>
                <a:gd name="T13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254">
                  <a:moveTo>
                    <a:pt x="92" y="0"/>
                  </a:moveTo>
                  <a:lnTo>
                    <a:pt x="125" y="83"/>
                  </a:lnTo>
                  <a:lnTo>
                    <a:pt x="71" y="81"/>
                  </a:lnTo>
                  <a:lnTo>
                    <a:pt x="113" y="128"/>
                  </a:lnTo>
                  <a:lnTo>
                    <a:pt x="0" y="254"/>
                  </a:lnTo>
                  <a:lnTo>
                    <a:pt x="0" y="16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333F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56" name="Group 29"/>
            <p:cNvGrpSpPr/>
            <p:nvPr/>
          </p:nvGrpSpPr>
          <p:grpSpPr>
            <a:xfrm rot="694546" flipH="1">
              <a:off x="6564688" y="3724464"/>
              <a:ext cx="89826" cy="224565"/>
              <a:chOff x="5836327" y="2247088"/>
              <a:chExt cx="130060" cy="325149"/>
            </a:xfrm>
          </p:grpSpPr>
          <p:sp>
            <p:nvSpPr>
              <p:cNvPr id="185" name="Freeform 61"/>
              <p:cNvSpPr/>
              <p:nvPr/>
            </p:nvSpPr>
            <p:spPr bwMode="auto">
              <a:xfrm>
                <a:off x="5836327" y="2247088"/>
                <a:ext cx="130060" cy="325149"/>
              </a:xfrm>
              <a:custGeom>
                <a:avLst/>
                <a:gdLst>
                  <a:gd name="T0" fmla="*/ 10 w 10"/>
                  <a:gd name="T1" fmla="*/ 20 h 25"/>
                  <a:gd name="T2" fmla="*/ 5 w 10"/>
                  <a:gd name="T3" fmla="*/ 25 h 25"/>
                  <a:gd name="T4" fmla="*/ 0 w 10"/>
                  <a:gd name="T5" fmla="*/ 20 h 25"/>
                  <a:gd name="T6" fmla="*/ 0 w 10"/>
                  <a:gd name="T7" fmla="*/ 5 h 25"/>
                  <a:gd name="T8" fmla="*/ 5 w 10"/>
                  <a:gd name="T9" fmla="*/ 0 h 25"/>
                  <a:gd name="T10" fmla="*/ 10 w 10"/>
                  <a:gd name="T11" fmla="*/ 5 h 25"/>
                  <a:gd name="T12" fmla="*/ 10 w 10"/>
                  <a:gd name="T13" fmla="*/ 2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5">
                    <a:moveTo>
                      <a:pt x="10" y="20"/>
                    </a:moveTo>
                    <a:cubicBezTo>
                      <a:pt x="10" y="23"/>
                      <a:pt x="8" y="25"/>
                      <a:pt x="5" y="25"/>
                    </a:cubicBezTo>
                    <a:cubicBezTo>
                      <a:pt x="2" y="25"/>
                      <a:pt x="0" y="23"/>
                      <a:pt x="0" y="2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20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86" name="Freeform 62"/>
              <p:cNvSpPr/>
              <p:nvPr/>
            </p:nvSpPr>
            <p:spPr bwMode="auto">
              <a:xfrm>
                <a:off x="5863421" y="2301279"/>
                <a:ext cx="102966" cy="205928"/>
              </a:xfrm>
              <a:custGeom>
                <a:avLst/>
                <a:gdLst>
                  <a:gd name="T0" fmla="*/ 5 w 8"/>
                  <a:gd name="T1" fmla="*/ 13 h 16"/>
                  <a:gd name="T2" fmla="*/ 5 w 8"/>
                  <a:gd name="T3" fmla="*/ 4 h 16"/>
                  <a:gd name="T4" fmla="*/ 8 w 8"/>
                  <a:gd name="T5" fmla="*/ 0 h 16"/>
                  <a:gd name="T6" fmla="*/ 7 w 8"/>
                  <a:gd name="T7" fmla="*/ 0 h 16"/>
                  <a:gd name="T8" fmla="*/ 0 w 8"/>
                  <a:gd name="T9" fmla="*/ 4 h 16"/>
                  <a:gd name="T10" fmla="*/ 0 w 8"/>
                  <a:gd name="T11" fmla="*/ 13 h 16"/>
                  <a:gd name="T12" fmla="*/ 5 w 8"/>
                  <a:gd name="T13" fmla="*/ 16 h 16"/>
                  <a:gd name="T14" fmla="*/ 6 w 8"/>
                  <a:gd name="T15" fmla="*/ 16 h 16"/>
                  <a:gd name="T16" fmla="*/ 5 w 8"/>
                  <a:gd name="T17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6">
                    <a:moveTo>
                      <a:pt x="5" y="13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2"/>
                      <a:pt x="5" y="1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3" y="0"/>
                      <a:pt x="0" y="2"/>
                      <a:pt x="0" y="4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2" y="16"/>
                      <a:pt x="5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6"/>
                      <a:pt x="5" y="15"/>
                      <a:pt x="5" y="13"/>
                    </a:cubicBezTo>
                    <a:close/>
                  </a:path>
                </a:pathLst>
              </a:custGeom>
              <a:solidFill>
                <a:srgbClr val="B99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57" name="Group 30"/>
            <p:cNvGrpSpPr/>
            <p:nvPr/>
          </p:nvGrpSpPr>
          <p:grpSpPr>
            <a:xfrm rot="20905454">
              <a:off x="5848573" y="3727210"/>
              <a:ext cx="89826" cy="224565"/>
              <a:chOff x="5836327" y="2247088"/>
              <a:chExt cx="130060" cy="325149"/>
            </a:xfrm>
          </p:grpSpPr>
          <p:sp>
            <p:nvSpPr>
              <p:cNvPr id="183" name="Freeform 59"/>
              <p:cNvSpPr/>
              <p:nvPr/>
            </p:nvSpPr>
            <p:spPr bwMode="auto">
              <a:xfrm>
                <a:off x="5836327" y="2247088"/>
                <a:ext cx="130060" cy="325149"/>
              </a:xfrm>
              <a:custGeom>
                <a:avLst/>
                <a:gdLst>
                  <a:gd name="T0" fmla="*/ 10 w 10"/>
                  <a:gd name="T1" fmla="*/ 20 h 25"/>
                  <a:gd name="T2" fmla="*/ 5 w 10"/>
                  <a:gd name="T3" fmla="*/ 25 h 25"/>
                  <a:gd name="T4" fmla="*/ 0 w 10"/>
                  <a:gd name="T5" fmla="*/ 20 h 25"/>
                  <a:gd name="T6" fmla="*/ 0 w 10"/>
                  <a:gd name="T7" fmla="*/ 5 h 25"/>
                  <a:gd name="T8" fmla="*/ 5 w 10"/>
                  <a:gd name="T9" fmla="*/ 0 h 25"/>
                  <a:gd name="T10" fmla="*/ 10 w 10"/>
                  <a:gd name="T11" fmla="*/ 5 h 25"/>
                  <a:gd name="T12" fmla="*/ 10 w 10"/>
                  <a:gd name="T13" fmla="*/ 2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5">
                    <a:moveTo>
                      <a:pt x="10" y="20"/>
                    </a:moveTo>
                    <a:cubicBezTo>
                      <a:pt x="10" y="23"/>
                      <a:pt x="8" y="25"/>
                      <a:pt x="5" y="25"/>
                    </a:cubicBezTo>
                    <a:cubicBezTo>
                      <a:pt x="2" y="25"/>
                      <a:pt x="0" y="23"/>
                      <a:pt x="0" y="2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20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84" name="Freeform 60"/>
              <p:cNvSpPr/>
              <p:nvPr/>
            </p:nvSpPr>
            <p:spPr bwMode="auto">
              <a:xfrm>
                <a:off x="5863421" y="2301279"/>
                <a:ext cx="102966" cy="205928"/>
              </a:xfrm>
              <a:custGeom>
                <a:avLst/>
                <a:gdLst>
                  <a:gd name="T0" fmla="*/ 5 w 8"/>
                  <a:gd name="T1" fmla="*/ 13 h 16"/>
                  <a:gd name="T2" fmla="*/ 5 w 8"/>
                  <a:gd name="T3" fmla="*/ 4 h 16"/>
                  <a:gd name="T4" fmla="*/ 8 w 8"/>
                  <a:gd name="T5" fmla="*/ 0 h 16"/>
                  <a:gd name="T6" fmla="*/ 7 w 8"/>
                  <a:gd name="T7" fmla="*/ 0 h 16"/>
                  <a:gd name="T8" fmla="*/ 0 w 8"/>
                  <a:gd name="T9" fmla="*/ 4 h 16"/>
                  <a:gd name="T10" fmla="*/ 0 w 8"/>
                  <a:gd name="T11" fmla="*/ 13 h 16"/>
                  <a:gd name="T12" fmla="*/ 5 w 8"/>
                  <a:gd name="T13" fmla="*/ 16 h 16"/>
                  <a:gd name="T14" fmla="*/ 6 w 8"/>
                  <a:gd name="T15" fmla="*/ 16 h 16"/>
                  <a:gd name="T16" fmla="*/ 5 w 8"/>
                  <a:gd name="T17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6">
                    <a:moveTo>
                      <a:pt x="5" y="13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2"/>
                      <a:pt x="5" y="1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3" y="0"/>
                      <a:pt x="0" y="2"/>
                      <a:pt x="0" y="4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2" y="16"/>
                      <a:pt x="5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6"/>
                      <a:pt x="5" y="15"/>
                      <a:pt x="5" y="13"/>
                    </a:cubicBezTo>
                    <a:close/>
                  </a:path>
                </a:pathLst>
              </a:custGeom>
              <a:solidFill>
                <a:srgbClr val="B99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158" name="Freeform 364"/>
            <p:cNvSpPr/>
            <p:nvPr/>
          </p:nvSpPr>
          <p:spPr bwMode="auto">
            <a:xfrm rot="20969264">
              <a:off x="6316600" y="3668567"/>
              <a:ext cx="202010" cy="52215"/>
            </a:xfrm>
            <a:custGeom>
              <a:avLst/>
              <a:gdLst>
                <a:gd name="T0" fmla="*/ 10 w 67"/>
                <a:gd name="T1" fmla="*/ 11 h 29"/>
                <a:gd name="T2" fmla="*/ 18 w 67"/>
                <a:gd name="T3" fmla="*/ 26 h 29"/>
                <a:gd name="T4" fmla="*/ 57 w 67"/>
                <a:gd name="T5" fmla="*/ 20 h 29"/>
                <a:gd name="T6" fmla="*/ 52 w 67"/>
                <a:gd name="T7" fmla="*/ 2 h 29"/>
                <a:gd name="T8" fmla="*/ 10 w 67"/>
                <a:gd name="T9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9">
                  <a:moveTo>
                    <a:pt x="10" y="11"/>
                  </a:moveTo>
                  <a:cubicBezTo>
                    <a:pt x="0" y="15"/>
                    <a:pt x="6" y="29"/>
                    <a:pt x="18" y="26"/>
                  </a:cubicBezTo>
                  <a:cubicBezTo>
                    <a:pt x="30" y="24"/>
                    <a:pt x="48" y="21"/>
                    <a:pt x="57" y="20"/>
                  </a:cubicBezTo>
                  <a:cubicBezTo>
                    <a:pt x="67" y="18"/>
                    <a:pt x="66" y="0"/>
                    <a:pt x="52" y="2"/>
                  </a:cubicBezTo>
                  <a:cubicBezTo>
                    <a:pt x="38" y="5"/>
                    <a:pt x="10" y="11"/>
                    <a:pt x="10" y="1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9" name="Freeform 365"/>
            <p:cNvSpPr/>
            <p:nvPr/>
          </p:nvSpPr>
          <p:spPr bwMode="auto">
            <a:xfrm rot="566454">
              <a:off x="5993796" y="3655967"/>
              <a:ext cx="205821" cy="62809"/>
            </a:xfrm>
            <a:custGeom>
              <a:avLst/>
              <a:gdLst>
                <a:gd name="T0" fmla="*/ 57 w 68"/>
                <a:gd name="T1" fmla="*/ 16 h 35"/>
                <a:gd name="T2" fmla="*/ 48 w 68"/>
                <a:gd name="T3" fmla="*/ 31 h 35"/>
                <a:gd name="T4" fmla="*/ 10 w 68"/>
                <a:gd name="T5" fmla="*/ 20 h 35"/>
                <a:gd name="T6" fmla="*/ 17 w 68"/>
                <a:gd name="T7" fmla="*/ 3 h 35"/>
                <a:gd name="T8" fmla="*/ 57 w 68"/>
                <a:gd name="T9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5">
                  <a:moveTo>
                    <a:pt x="57" y="16"/>
                  </a:moveTo>
                  <a:cubicBezTo>
                    <a:pt x="68" y="22"/>
                    <a:pt x="60" y="35"/>
                    <a:pt x="48" y="31"/>
                  </a:cubicBezTo>
                  <a:cubicBezTo>
                    <a:pt x="37" y="27"/>
                    <a:pt x="19" y="22"/>
                    <a:pt x="10" y="20"/>
                  </a:cubicBezTo>
                  <a:cubicBezTo>
                    <a:pt x="0" y="17"/>
                    <a:pt x="3" y="0"/>
                    <a:pt x="17" y="3"/>
                  </a:cubicBezTo>
                  <a:cubicBezTo>
                    <a:pt x="31" y="7"/>
                    <a:pt x="57" y="16"/>
                    <a:pt x="57" y="16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60" name="Group 34"/>
            <p:cNvGrpSpPr/>
            <p:nvPr/>
          </p:nvGrpSpPr>
          <p:grpSpPr>
            <a:xfrm>
              <a:off x="6330536" y="3725855"/>
              <a:ext cx="144203" cy="125393"/>
              <a:chOff x="2649368" y="1794482"/>
              <a:chExt cx="249281" cy="216766"/>
            </a:xfrm>
          </p:grpSpPr>
          <p:sp>
            <p:nvSpPr>
              <p:cNvPr id="180" name="Freeform 54"/>
              <p:cNvSpPr/>
              <p:nvPr/>
            </p:nvSpPr>
            <p:spPr bwMode="auto">
              <a:xfrm>
                <a:off x="2649368" y="1794482"/>
                <a:ext cx="249281" cy="216766"/>
              </a:xfrm>
              <a:custGeom>
                <a:avLst/>
                <a:gdLst>
                  <a:gd name="T0" fmla="*/ 16 w 19"/>
                  <a:gd name="T1" fmla="*/ 0 h 17"/>
                  <a:gd name="T2" fmla="*/ 0 w 19"/>
                  <a:gd name="T3" fmla="*/ 5 h 17"/>
                  <a:gd name="T4" fmla="*/ 0 w 19"/>
                  <a:gd name="T5" fmla="*/ 7 h 17"/>
                  <a:gd name="T6" fmla="*/ 10 w 19"/>
                  <a:gd name="T7" fmla="*/ 17 h 17"/>
                  <a:gd name="T8" fmla="*/ 19 w 19"/>
                  <a:gd name="T9" fmla="*/ 7 h 17"/>
                  <a:gd name="T10" fmla="*/ 16 w 19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6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13"/>
                      <a:pt x="4" y="17"/>
                      <a:pt x="10" y="17"/>
                    </a:cubicBezTo>
                    <a:cubicBezTo>
                      <a:pt x="15" y="17"/>
                      <a:pt x="19" y="13"/>
                      <a:pt x="19" y="7"/>
                    </a:cubicBezTo>
                    <a:cubicBezTo>
                      <a:pt x="19" y="4"/>
                      <a:pt x="18" y="1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81" name="Oval 55"/>
              <p:cNvSpPr>
                <a:spLocks noChangeArrowheads="1"/>
              </p:cNvSpPr>
              <p:nvPr/>
            </p:nvSpPr>
            <p:spPr bwMode="auto">
              <a:xfrm>
                <a:off x="2714397" y="1821576"/>
                <a:ext cx="157157" cy="151736"/>
              </a:xfrm>
              <a:prstGeom prst="ellipse">
                <a:avLst/>
              </a:pr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82" name="Oval 56"/>
              <p:cNvSpPr>
                <a:spLocks noChangeArrowheads="1"/>
              </p:cNvSpPr>
              <p:nvPr/>
            </p:nvSpPr>
            <p:spPr bwMode="auto">
              <a:xfrm>
                <a:off x="2741495" y="1859512"/>
                <a:ext cx="37936" cy="3793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61" name="Group 35"/>
            <p:cNvGrpSpPr/>
            <p:nvPr/>
          </p:nvGrpSpPr>
          <p:grpSpPr>
            <a:xfrm rot="1975451">
              <a:off x="6058711" y="3722045"/>
              <a:ext cx="144203" cy="125393"/>
              <a:chOff x="2649368" y="1794482"/>
              <a:chExt cx="249281" cy="216766"/>
            </a:xfrm>
          </p:grpSpPr>
          <p:sp>
            <p:nvSpPr>
              <p:cNvPr id="177" name="Freeform 51"/>
              <p:cNvSpPr/>
              <p:nvPr/>
            </p:nvSpPr>
            <p:spPr bwMode="auto">
              <a:xfrm>
                <a:off x="2649368" y="1794482"/>
                <a:ext cx="249281" cy="216766"/>
              </a:xfrm>
              <a:custGeom>
                <a:avLst/>
                <a:gdLst>
                  <a:gd name="T0" fmla="*/ 16 w 19"/>
                  <a:gd name="T1" fmla="*/ 0 h 17"/>
                  <a:gd name="T2" fmla="*/ 0 w 19"/>
                  <a:gd name="T3" fmla="*/ 5 h 17"/>
                  <a:gd name="T4" fmla="*/ 0 w 19"/>
                  <a:gd name="T5" fmla="*/ 7 h 17"/>
                  <a:gd name="T6" fmla="*/ 10 w 19"/>
                  <a:gd name="T7" fmla="*/ 17 h 17"/>
                  <a:gd name="T8" fmla="*/ 19 w 19"/>
                  <a:gd name="T9" fmla="*/ 7 h 17"/>
                  <a:gd name="T10" fmla="*/ 16 w 19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6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13"/>
                      <a:pt x="4" y="17"/>
                      <a:pt x="10" y="17"/>
                    </a:cubicBezTo>
                    <a:cubicBezTo>
                      <a:pt x="15" y="17"/>
                      <a:pt x="19" y="13"/>
                      <a:pt x="19" y="7"/>
                    </a:cubicBezTo>
                    <a:cubicBezTo>
                      <a:pt x="19" y="4"/>
                      <a:pt x="18" y="1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78" name="Oval 52"/>
              <p:cNvSpPr>
                <a:spLocks noChangeArrowheads="1"/>
              </p:cNvSpPr>
              <p:nvPr/>
            </p:nvSpPr>
            <p:spPr bwMode="auto">
              <a:xfrm>
                <a:off x="2714397" y="1821576"/>
                <a:ext cx="157157" cy="151736"/>
              </a:xfrm>
              <a:prstGeom prst="ellipse">
                <a:avLst/>
              </a:pr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79" name="Oval 53"/>
              <p:cNvSpPr>
                <a:spLocks noChangeArrowheads="1"/>
              </p:cNvSpPr>
              <p:nvPr/>
            </p:nvSpPr>
            <p:spPr bwMode="auto">
              <a:xfrm>
                <a:off x="2741495" y="1859512"/>
                <a:ext cx="37936" cy="3793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62" name="Group 36"/>
            <p:cNvGrpSpPr/>
            <p:nvPr/>
          </p:nvGrpSpPr>
          <p:grpSpPr>
            <a:xfrm>
              <a:off x="6162696" y="3945141"/>
              <a:ext cx="235976" cy="162261"/>
              <a:chOff x="2520019" y="3385066"/>
              <a:chExt cx="353459" cy="243045"/>
            </a:xfrm>
          </p:grpSpPr>
          <p:sp>
            <p:nvSpPr>
              <p:cNvPr id="175" name="Freeform 15"/>
              <p:cNvSpPr/>
              <p:nvPr/>
            </p:nvSpPr>
            <p:spPr bwMode="auto">
              <a:xfrm>
                <a:off x="2657363" y="3451718"/>
                <a:ext cx="197264" cy="176393"/>
              </a:xfrm>
              <a:custGeom>
                <a:avLst/>
                <a:gdLst>
                  <a:gd name="T0" fmla="*/ 0 w 124"/>
                  <a:gd name="T1" fmla="*/ 110 h 111"/>
                  <a:gd name="T2" fmla="*/ 16 w 124"/>
                  <a:gd name="T3" fmla="*/ 111 h 111"/>
                  <a:gd name="T4" fmla="*/ 124 w 124"/>
                  <a:gd name="T5" fmla="*/ 0 h 111"/>
                  <a:gd name="T6" fmla="*/ 0 w 124"/>
                  <a:gd name="T7" fmla="*/ 11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4" h="111">
                    <a:moveTo>
                      <a:pt x="0" y="110"/>
                    </a:moveTo>
                    <a:cubicBezTo>
                      <a:pt x="5" y="111"/>
                      <a:pt x="10" y="111"/>
                      <a:pt x="16" y="111"/>
                    </a:cubicBezTo>
                    <a:cubicBezTo>
                      <a:pt x="76" y="108"/>
                      <a:pt x="109" y="44"/>
                      <a:pt x="124" y="0"/>
                    </a:cubicBezTo>
                    <a:cubicBezTo>
                      <a:pt x="86" y="3"/>
                      <a:pt x="5" y="20"/>
                      <a:pt x="0" y="110"/>
                    </a:cubicBezTo>
                    <a:close/>
                  </a:path>
                </a:pathLst>
              </a:custGeom>
              <a:solidFill>
                <a:srgbClr val="EDA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76" name="Freeform 16"/>
              <p:cNvSpPr/>
              <p:nvPr/>
            </p:nvSpPr>
            <p:spPr bwMode="auto">
              <a:xfrm>
                <a:off x="2520019" y="3385066"/>
                <a:ext cx="353459" cy="241699"/>
              </a:xfrm>
              <a:custGeom>
                <a:avLst/>
                <a:gdLst>
                  <a:gd name="T0" fmla="*/ 0 w 222"/>
                  <a:gd name="T1" fmla="*/ 32 h 152"/>
                  <a:gd name="T2" fmla="*/ 86 w 222"/>
                  <a:gd name="T3" fmla="*/ 152 h 152"/>
                  <a:gd name="T4" fmla="*/ 210 w 222"/>
                  <a:gd name="T5" fmla="*/ 42 h 152"/>
                  <a:gd name="T6" fmla="*/ 222 w 222"/>
                  <a:gd name="T7" fmla="*/ 0 h 152"/>
                  <a:gd name="T8" fmla="*/ 0 w 222"/>
                  <a:gd name="T9" fmla="*/ 3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52">
                    <a:moveTo>
                      <a:pt x="0" y="32"/>
                    </a:moveTo>
                    <a:cubicBezTo>
                      <a:pt x="0" y="32"/>
                      <a:pt x="9" y="142"/>
                      <a:pt x="86" y="152"/>
                    </a:cubicBezTo>
                    <a:cubicBezTo>
                      <a:pt x="91" y="62"/>
                      <a:pt x="172" y="45"/>
                      <a:pt x="210" y="42"/>
                    </a:cubicBezTo>
                    <a:cubicBezTo>
                      <a:pt x="219" y="18"/>
                      <a:pt x="222" y="0"/>
                      <a:pt x="222" y="0"/>
                    </a:cubicBezTo>
                    <a:cubicBezTo>
                      <a:pt x="200" y="14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3" name="Freeform 37"/>
            <p:cNvSpPr/>
            <p:nvPr/>
          </p:nvSpPr>
          <p:spPr>
            <a:xfrm rot="1142545">
              <a:off x="5929222" y="3298426"/>
              <a:ext cx="722764" cy="562400"/>
            </a:xfrm>
            <a:custGeom>
              <a:avLst/>
              <a:gdLst>
                <a:gd name="connsiteX0" fmla="*/ 249439 w 722764"/>
                <a:gd name="connsiteY0" fmla="*/ 0 h 562400"/>
                <a:gd name="connsiteX1" fmla="*/ 267217 w 722764"/>
                <a:gd name="connsiteY1" fmla="*/ 70473 h 562400"/>
                <a:gd name="connsiteX2" fmla="*/ 497427 w 722764"/>
                <a:gd name="connsiteY2" fmla="*/ 35702 h 562400"/>
                <a:gd name="connsiteX3" fmla="*/ 705044 w 722764"/>
                <a:gd name="connsiteY3" fmla="*/ 276861 h 562400"/>
                <a:gd name="connsiteX4" fmla="*/ 722764 w 722764"/>
                <a:gd name="connsiteY4" fmla="*/ 328201 h 562400"/>
                <a:gd name="connsiteX5" fmla="*/ 699367 w 722764"/>
                <a:gd name="connsiteY5" fmla="*/ 336277 h 562400"/>
                <a:gd name="connsiteX6" fmla="*/ 681646 w 722764"/>
                <a:gd name="connsiteY6" fmla="*/ 284937 h 562400"/>
                <a:gd name="connsiteX7" fmla="*/ 645237 w 722764"/>
                <a:gd name="connsiteY7" fmla="*/ 224866 h 562400"/>
                <a:gd name="connsiteX8" fmla="*/ 640876 w 722764"/>
                <a:gd name="connsiteY8" fmla="*/ 231814 h 562400"/>
                <a:gd name="connsiteX9" fmla="*/ 430289 w 722764"/>
                <a:gd name="connsiteY9" fmla="*/ 276714 h 562400"/>
                <a:gd name="connsiteX10" fmla="*/ 268682 w 722764"/>
                <a:gd name="connsiteY10" fmla="*/ 255182 h 562400"/>
                <a:gd name="connsiteX11" fmla="*/ 254712 w 722764"/>
                <a:gd name="connsiteY11" fmla="*/ 248517 h 562400"/>
                <a:gd name="connsiteX12" fmla="*/ 242396 w 722764"/>
                <a:gd name="connsiteY12" fmla="*/ 252321 h 562400"/>
                <a:gd name="connsiteX13" fmla="*/ 241723 w 722764"/>
                <a:gd name="connsiteY13" fmla="*/ 253889 h 562400"/>
                <a:gd name="connsiteX14" fmla="*/ 167607 w 722764"/>
                <a:gd name="connsiteY14" fmla="*/ 338711 h 562400"/>
                <a:gd name="connsiteX15" fmla="*/ 73868 w 722764"/>
                <a:gd name="connsiteY15" fmla="*/ 401167 h 562400"/>
                <a:gd name="connsiteX16" fmla="*/ 44424 w 722764"/>
                <a:gd name="connsiteY16" fmla="*/ 409476 h 562400"/>
                <a:gd name="connsiteX17" fmla="*/ 44369 w 722764"/>
                <a:gd name="connsiteY17" fmla="*/ 455221 h 562400"/>
                <a:gd name="connsiteX18" fmla="*/ 49910 w 722764"/>
                <a:gd name="connsiteY18" fmla="*/ 502984 h 562400"/>
                <a:gd name="connsiteX19" fmla="*/ 67631 w 722764"/>
                <a:gd name="connsiteY19" fmla="*/ 554324 h 562400"/>
                <a:gd name="connsiteX20" fmla="*/ 44233 w 722764"/>
                <a:gd name="connsiteY20" fmla="*/ 562400 h 562400"/>
                <a:gd name="connsiteX21" fmla="*/ 24544 w 722764"/>
                <a:gd name="connsiteY21" fmla="*/ 505356 h 562400"/>
                <a:gd name="connsiteX22" fmla="*/ 82119 w 722764"/>
                <a:gd name="connsiteY22" fmla="*/ 179048 h 562400"/>
                <a:gd name="connsiteX23" fmla="*/ 136618 w 722764"/>
                <a:gd name="connsiteY23" fmla="*/ 128317 h 562400"/>
                <a:gd name="connsiteX24" fmla="*/ 249439 w 722764"/>
                <a:gd name="connsiteY24" fmla="*/ 0 h 5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2764" h="562400">
                  <a:moveTo>
                    <a:pt x="249439" y="0"/>
                  </a:moveTo>
                  <a:cubicBezTo>
                    <a:pt x="237913" y="61435"/>
                    <a:pt x="267217" y="70473"/>
                    <a:pt x="267217" y="70473"/>
                  </a:cubicBezTo>
                  <a:cubicBezTo>
                    <a:pt x="317835" y="27465"/>
                    <a:pt x="446637" y="21313"/>
                    <a:pt x="497427" y="35702"/>
                  </a:cubicBezTo>
                  <a:cubicBezTo>
                    <a:pt x="659529" y="69129"/>
                    <a:pt x="695142" y="229206"/>
                    <a:pt x="705044" y="276861"/>
                  </a:cubicBezTo>
                  <a:cubicBezTo>
                    <a:pt x="701163" y="284585"/>
                    <a:pt x="722764" y="328201"/>
                    <a:pt x="722764" y="328201"/>
                  </a:cubicBezTo>
                  <a:cubicBezTo>
                    <a:pt x="722764" y="328201"/>
                    <a:pt x="722764" y="328201"/>
                    <a:pt x="699367" y="336277"/>
                  </a:cubicBezTo>
                  <a:cubicBezTo>
                    <a:pt x="697398" y="330572"/>
                    <a:pt x="683615" y="290641"/>
                    <a:pt x="681646" y="284937"/>
                  </a:cubicBezTo>
                  <a:lnTo>
                    <a:pt x="645237" y="224866"/>
                  </a:lnTo>
                  <a:lnTo>
                    <a:pt x="640876" y="231814"/>
                  </a:lnTo>
                  <a:cubicBezTo>
                    <a:pt x="606180" y="258200"/>
                    <a:pt x="524956" y="276714"/>
                    <a:pt x="430289" y="276714"/>
                  </a:cubicBezTo>
                  <a:cubicBezTo>
                    <a:pt x="367178" y="276714"/>
                    <a:pt x="310041" y="268486"/>
                    <a:pt x="268682" y="255182"/>
                  </a:cubicBezTo>
                  <a:lnTo>
                    <a:pt x="254712" y="248517"/>
                  </a:lnTo>
                  <a:lnTo>
                    <a:pt x="242396" y="252321"/>
                  </a:lnTo>
                  <a:lnTo>
                    <a:pt x="241723" y="253889"/>
                  </a:lnTo>
                  <a:cubicBezTo>
                    <a:pt x="226306" y="279644"/>
                    <a:pt x="200383" y="309953"/>
                    <a:pt x="167607" y="338711"/>
                  </a:cubicBezTo>
                  <a:cubicBezTo>
                    <a:pt x="134831" y="367469"/>
                    <a:pt x="101409" y="389231"/>
                    <a:pt x="73868" y="401167"/>
                  </a:cubicBezTo>
                  <a:lnTo>
                    <a:pt x="44424" y="409476"/>
                  </a:lnTo>
                  <a:lnTo>
                    <a:pt x="44369" y="455221"/>
                  </a:lnTo>
                  <a:cubicBezTo>
                    <a:pt x="45680" y="475317"/>
                    <a:pt x="47927" y="492497"/>
                    <a:pt x="49910" y="502984"/>
                  </a:cubicBezTo>
                  <a:cubicBezTo>
                    <a:pt x="51879" y="508689"/>
                    <a:pt x="67631" y="554324"/>
                    <a:pt x="67631" y="554324"/>
                  </a:cubicBezTo>
                  <a:cubicBezTo>
                    <a:pt x="67631" y="554324"/>
                    <a:pt x="67631" y="554324"/>
                    <a:pt x="44233" y="562400"/>
                  </a:cubicBezTo>
                  <a:cubicBezTo>
                    <a:pt x="42264" y="556696"/>
                    <a:pt x="26512" y="511060"/>
                    <a:pt x="24544" y="505356"/>
                  </a:cubicBezTo>
                  <a:cubicBezTo>
                    <a:pt x="-54328" y="238912"/>
                    <a:pt x="82119" y="179048"/>
                    <a:pt x="82119" y="179048"/>
                  </a:cubicBezTo>
                  <a:cubicBezTo>
                    <a:pt x="66368" y="133413"/>
                    <a:pt x="136618" y="128317"/>
                    <a:pt x="136618" y="128317"/>
                  </a:cubicBezTo>
                  <a:cubicBezTo>
                    <a:pt x="118898" y="76977"/>
                    <a:pt x="249439" y="0"/>
                    <a:pt x="249439" y="0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cs typeface="+mn-ea"/>
                <a:sym typeface="+mn-lt"/>
              </a:endParaRPr>
            </a:p>
          </p:txBody>
        </p:sp>
        <p:sp>
          <p:nvSpPr>
            <p:cNvPr id="164" name="Freeform 95"/>
            <p:cNvSpPr/>
            <p:nvPr/>
          </p:nvSpPr>
          <p:spPr bwMode="auto">
            <a:xfrm>
              <a:off x="6147033" y="4761487"/>
              <a:ext cx="41745" cy="57250"/>
            </a:xfrm>
            <a:custGeom>
              <a:avLst/>
              <a:gdLst>
                <a:gd name="T0" fmla="*/ 25 w 26"/>
                <a:gd name="T1" fmla="*/ 19 h 36"/>
                <a:gd name="T2" fmla="*/ 11 w 26"/>
                <a:gd name="T3" fmla="*/ 35 h 36"/>
                <a:gd name="T4" fmla="*/ 1 w 26"/>
                <a:gd name="T5" fmla="*/ 17 h 36"/>
                <a:gd name="T6" fmla="*/ 15 w 26"/>
                <a:gd name="T7" fmla="*/ 1 h 36"/>
                <a:gd name="T8" fmla="*/ 25 w 26"/>
                <a:gd name="T9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6">
                  <a:moveTo>
                    <a:pt x="25" y="19"/>
                  </a:moveTo>
                  <a:cubicBezTo>
                    <a:pt x="24" y="29"/>
                    <a:pt x="18" y="36"/>
                    <a:pt x="11" y="35"/>
                  </a:cubicBezTo>
                  <a:cubicBezTo>
                    <a:pt x="5" y="35"/>
                    <a:pt x="0" y="26"/>
                    <a:pt x="1" y="17"/>
                  </a:cubicBezTo>
                  <a:cubicBezTo>
                    <a:pt x="2" y="7"/>
                    <a:pt x="8" y="0"/>
                    <a:pt x="15" y="1"/>
                  </a:cubicBezTo>
                  <a:cubicBezTo>
                    <a:pt x="21" y="1"/>
                    <a:pt x="26" y="10"/>
                    <a:pt x="25" y="19"/>
                  </a:cubicBezTo>
                </a:path>
              </a:pathLst>
            </a:custGeom>
            <a:solidFill>
              <a:srgbClr val="22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65" name="Freeform 96"/>
            <p:cNvSpPr/>
            <p:nvPr/>
          </p:nvSpPr>
          <p:spPr bwMode="auto">
            <a:xfrm>
              <a:off x="6145611" y="4873417"/>
              <a:ext cx="38167" cy="56057"/>
            </a:xfrm>
            <a:custGeom>
              <a:avLst/>
              <a:gdLst>
                <a:gd name="T0" fmla="*/ 24 w 24"/>
                <a:gd name="T1" fmla="*/ 17 h 35"/>
                <a:gd name="T2" fmla="*/ 13 w 24"/>
                <a:gd name="T3" fmla="*/ 35 h 35"/>
                <a:gd name="T4" fmla="*/ 0 w 24"/>
                <a:gd name="T5" fmla="*/ 18 h 35"/>
                <a:gd name="T6" fmla="*/ 11 w 24"/>
                <a:gd name="T7" fmla="*/ 0 h 35"/>
                <a:gd name="T8" fmla="*/ 24 w 2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7"/>
                  </a:moveTo>
                  <a:cubicBezTo>
                    <a:pt x="24" y="27"/>
                    <a:pt x="19" y="35"/>
                    <a:pt x="13" y="35"/>
                  </a:cubicBezTo>
                  <a:cubicBezTo>
                    <a:pt x="6" y="35"/>
                    <a:pt x="1" y="28"/>
                    <a:pt x="0" y="18"/>
                  </a:cubicBezTo>
                  <a:cubicBezTo>
                    <a:pt x="0" y="9"/>
                    <a:pt x="5" y="1"/>
                    <a:pt x="11" y="0"/>
                  </a:cubicBezTo>
                  <a:cubicBezTo>
                    <a:pt x="18" y="0"/>
                    <a:pt x="23" y="8"/>
                    <a:pt x="24" y="17"/>
                  </a:cubicBezTo>
                </a:path>
              </a:pathLst>
            </a:custGeom>
            <a:solidFill>
              <a:srgbClr val="22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66" name="Freeform 94"/>
            <p:cNvSpPr/>
            <p:nvPr/>
          </p:nvSpPr>
          <p:spPr bwMode="auto">
            <a:xfrm>
              <a:off x="6209905" y="4752306"/>
              <a:ext cx="22662" cy="312491"/>
            </a:xfrm>
            <a:custGeom>
              <a:avLst/>
              <a:gdLst>
                <a:gd name="T0" fmla="*/ 14 w 14"/>
                <a:gd name="T1" fmla="*/ 0 h 196"/>
                <a:gd name="T2" fmla="*/ 7 w 14"/>
                <a:gd name="T3" fmla="*/ 196 h 196"/>
                <a:gd name="T4" fmla="*/ 14 w 14"/>
                <a:gd name="T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96">
                  <a:moveTo>
                    <a:pt x="14" y="0"/>
                  </a:moveTo>
                  <a:cubicBezTo>
                    <a:pt x="14" y="0"/>
                    <a:pt x="10" y="167"/>
                    <a:pt x="7" y="196"/>
                  </a:cubicBezTo>
                  <a:cubicBezTo>
                    <a:pt x="7" y="196"/>
                    <a:pt x="0" y="65"/>
                    <a:pt x="14" y="0"/>
                  </a:cubicBezTo>
                </a:path>
              </a:pathLst>
            </a:custGeom>
            <a:solidFill>
              <a:srgbClr val="22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67" name="Group 41"/>
            <p:cNvGrpSpPr/>
            <p:nvPr/>
          </p:nvGrpSpPr>
          <p:grpSpPr>
            <a:xfrm flipH="1">
              <a:off x="5285545" y="5026242"/>
              <a:ext cx="1799827" cy="961919"/>
              <a:chOff x="2784260" y="5644717"/>
              <a:chExt cx="1879715" cy="718013"/>
            </a:xfrm>
          </p:grpSpPr>
          <p:sp>
            <p:nvSpPr>
              <p:cNvPr id="169" name="Freeform 9"/>
              <p:cNvSpPr/>
              <p:nvPr/>
            </p:nvSpPr>
            <p:spPr bwMode="auto">
              <a:xfrm>
                <a:off x="3916144" y="6013265"/>
                <a:ext cx="479470" cy="349465"/>
              </a:xfrm>
              <a:custGeom>
                <a:avLst/>
                <a:gdLst>
                  <a:gd name="T0" fmla="*/ 0 w 301"/>
                  <a:gd name="T1" fmla="*/ 86 h 220"/>
                  <a:gd name="T2" fmla="*/ 141 w 301"/>
                  <a:gd name="T3" fmla="*/ 138 h 220"/>
                  <a:gd name="T4" fmla="*/ 224 w 301"/>
                  <a:gd name="T5" fmla="*/ 214 h 220"/>
                  <a:gd name="T6" fmla="*/ 294 w 301"/>
                  <a:gd name="T7" fmla="*/ 116 h 220"/>
                  <a:gd name="T8" fmla="*/ 125 w 301"/>
                  <a:gd name="T9" fmla="*/ 28 h 220"/>
                  <a:gd name="T10" fmla="*/ 76 w 301"/>
                  <a:gd name="T11" fmla="*/ 2 h 220"/>
                  <a:gd name="T12" fmla="*/ 18 w 301"/>
                  <a:gd name="T13" fmla="*/ 2 h 220"/>
                  <a:gd name="T14" fmla="*/ 0 w 301"/>
                  <a:gd name="T15" fmla="*/ 86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1" h="220">
                    <a:moveTo>
                      <a:pt x="0" y="86"/>
                    </a:moveTo>
                    <a:cubicBezTo>
                      <a:pt x="0" y="86"/>
                      <a:pt x="125" y="130"/>
                      <a:pt x="141" y="138"/>
                    </a:cubicBezTo>
                    <a:cubicBezTo>
                      <a:pt x="157" y="147"/>
                      <a:pt x="211" y="220"/>
                      <a:pt x="224" y="214"/>
                    </a:cubicBezTo>
                    <a:cubicBezTo>
                      <a:pt x="237" y="208"/>
                      <a:pt x="287" y="166"/>
                      <a:pt x="294" y="116"/>
                    </a:cubicBezTo>
                    <a:cubicBezTo>
                      <a:pt x="301" y="66"/>
                      <a:pt x="154" y="25"/>
                      <a:pt x="125" y="28"/>
                    </a:cubicBezTo>
                    <a:cubicBezTo>
                      <a:pt x="125" y="28"/>
                      <a:pt x="100" y="3"/>
                      <a:pt x="76" y="2"/>
                    </a:cubicBezTo>
                    <a:cubicBezTo>
                      <a:pt x="52" y="0"/>
                      <a:pt x="18" y="2"/>
                      <a:pt x="18" y="2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70" name="Freeform 10"/>
              <p:cNvSpPr/>
              <p:nvPr/>
            </p:nvSpPr>
            <p:spPr bwMode="auto">
              <a:xfrm>
                <a:off x="3168313" y="5959593"/>
                <a:ext cx="449653" cy="317262"/>
              </a:xfrm>
              <a:custGeom>
                <a:avLst/>
                <a:gdLst>
                  <a:gd name="T0" fmla="*/ 158 w 283"/>
                  <a:gd name="T1" fmla="*/ 23 h 199"/>
                  <a:gd name="T2" fmla="*/ 19 w 283"/>
                  <a:gd name="T3" fmla="*/ 87 h 199"/>
                  <a:gd name="T4" fmla="*/ 89 w 283"/>
                  <a:gd name="T5" fmla="*/ 199 h 199"/>
                  <a:gd name="T6" fmla="*/ 211 w 283"/>
                  <a:gd name="T7" fmla="*/ 87 h 199"/>
                  <a:gd name="T8" fmla="*/ 283 w 283"/>
                  <a:gd name="T9" fmla="*/ 72 h 199"/>
                  <a:gd name="T10" fmla="*/ 158 w 283"/>
                  <a:gd name="T11" fmla="*/ 2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3" h="199">
                    <a:moveTo>
                      <a:pt x="158" y="23"/>
                    </a:moveTo>
                    <a:cubicBezTo>
                      <a:pt x="158" y="23"/>
                      <a:pt x="38" y="69"/>
                      <a:pt x="19" y="87"/>
                    </a:cubicBezTo>
                    <a:cubicBezTo>
                      <a:pt x="0" y="104"/>
                      <a:pt x="45" y="187"/>
                      <a:pt x="89" y="199"/>
                    </a:cubicBezTo>
                    <a:cubicBezTo>
                      <a:pt x="89" y="199"/>
                      <a:pt x="190" y="92"/>
                      <a:pt x="211" y="87"/>
                    </a:cubicBezTo>
                    <a:cubicBezTo>
                      <a:pt x="231" y="81"/>
                      <a:pt x="283" y="72"/>
                      <a:pt x="283" y="72"/>
                    </a:cubicBezTo>
                    <a:cubicBezTo>
                      <a:pt x="283" y="72"/>
                      <a:pt x="217" y="0"/>
                      <a:pt x="158" y="23"/>
                    </a:cubicBez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71" name="Freeform 11"/>
              <p:cNvSpPr/>
              <p:nvPr/>
            </p:nvSpPr>
            <p:spPr bwMode="auto">
              <a:xfrm>
                <a:off x="2784260" y="5644717"/>
                <a:ext cx="1879715" cy="559382"/>
              </a:xfrm>
              <a:custGeom>
                <a:avLst/>
                <a:gdLst>
                  <a:gd name="T0" fmla="*/ 434 w 1181"/>
                  <a:gd name="T1" fmla="*/ 36 h 351"/>
                  <a:gd name="T2" fmla="*/ 187 w 1181"/>
                  <a:gd name="T3" fmla="*/ 9 h 351"/>
                  <a:gd name="T4" fmla="*/ 24 w 1181"/>
                  <a:gd name="T5" fmla="*/ 25 h 351"/>
                  <a:gd name="T6" fmla="*/ 24 w 1181"/>
                  <a:gd name="T7" fmla="*/ 130 h 351"/>
                  <a:gd name="T8" fmla="*/ 752 w 1181"/>
                  <a:gd name="T9" fmla="*/ 351 h 351"/>
                  <a:gd name="T10" fmla="*/ 788 w 1181"/>
                  <a:gd name="T11" fmla="*/ 227 h 351"/>
                  <a:gd name="T12" fmla="*/ 1155 w 1181"/>
                  <a:gd name="T13" fmla="*/ 166 h 351"/>
                  <a:gd name="T14" fmla="*/ 1119 w 1181"/>
                  <a:gd name="T15" fmla="*/ 28 h 351"/>
                  <a:gd name="T16" fmla="*/ 770 w 1181"/>
                  <a:gd name="T17" fmla="*/ 49 h 351"/>
                  <a:gd name="T18" fmla="*/ 434 w 1181"/>
                  <a:gd name="T19" fmla="*/ 36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1" h="351">
                    <a:moveTo>
                      <a:pt x="434" y="36"/>
                    </a:moveTo>
                    <a:cubicBezTo>
                      <a:pt x="434" y="36"/>
                      <a:pt x="230" y="17"/>
                      <a:pt x="187" y="9"/>
                    </a:cubicBezTo>
                    <a:cubicBezTo>
                      <a:pt x="143" y="0"/>
                      <a:pt x="48" y="9"/>
                      <a:pt x="24" y="25"/>
                    </a:cubicBezTo>
                    <a:cubicBezTo>
                      <a:pt x="0" y="42"/>
                      <a:pt x="7" y="110"/>
                      <a:pt x="24" y="130"/>
                    </a:cubicBezTo>
                    <a:cubicBezTo>
                      <a:pt x="41" y="149"/>
                      <a:pt x="711" y="342"/>
                      <a:pt x="752" y="351"/>
                    </a:cubicBezTo>
                    <a:cubicBezTo>
                      <a:pt x="752" y="351"/>
                      <a:pt x="797" y="286"/>
                      <a:pt x="788" y="227"/>
                    </a:cubicBezTo>
                    <a:cubicBezTo>
                      <a:pt x="788" y="227"/>
                      <a:pt x="1129" y="204"/>
                      <a:pt x="1155" y="166"/>
                    </a:cubicBezTo>
                    <a:cubicBezTo>
                      <a:pt x="1181" y="129"/>
                      <a:pt x="1156" y="37"/>
                      <a:pt x="1119" y="28"/>
                    </a:cubicBezTo>
                    <a:cubicBezTo>
                      <a:pt x="1083" y="20"/>
                      <a:pt x="826" y="52"/>
                      <a:pt x="770" y="49"/>
                    </a:cubicBezTo>
                    <a:cubicBezTo>
                      <a:pt x="713" y="46"/>
                      <a:pt x="434" y="36"/>
                      <a:pt x="434" y="3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72" name="Freeform 12"/>
              <p:cNvSpPr/>
              <p:nvPr/>
            </p:nvSpPr>
            <p:spPr bwMode="auto">
              <a:xfrm>
                <a:off x="3082438" y="5748483"/>
                <a:ext cx="956555" cy="257626"/>
              </a:xfrm>
              <a:custGeom>
                <a:avLst/>
                <a:gdLst>
                  <a:gd name="T0" fmla="*/ 0 w 601"/>
                  <a:gd name="T1" fmla="*/ 0 h 162"/>
                  <a:gd name="T2" fmla="*/ 599 w 601"/>
                  <a:gd name="T3" fmla="*/ 134 h 162"/>
                  <a:gd name="T4" fmla="*/ 601 w 601"/>
                  <a:gd name="T5" fmla="*/ 162 h 162"/>
                  <a:gd name="T6" fmla="*/ 590 w 601"/>
                  <a:gd name="T7" fmla="*/ 144 h 162"/>
                  <a:gd name="T8" fmla="*/ 0 w 601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1" h="162">
                    <a:moveTo>
                      <a:pt x="0" y="0"/>
                    </a:moveTo>
                    <a:cubicBezTo>
                      <a:pt x="0" y="0"/>
                      <a:pt x="422" y="107"/>
                      <a:pt x="599" y="134"/>
                    </a:cubicBezTo>
                    <a:cubicBezTo>
                      <a:pt x="599" y="134"/>
                      <a:pt x="601" y="147"/>
                      <a:pt x="601" y="162"/>
                    </a:cubicBezTo>
                    <a:cubicBezTo>
                      <a:pt x="590" y="144"/>
                      <a:pt x="590" y="144"/>
                      <a:pt x="590" y="144"/>
                    </a:cubicBezTo>
                    <a:cubicBezTo>
                      <a:pt x="590" y="144"/>
                      <a:pt x="118" y="54"/>
                      <a:pt x="0" y="0"/>
                    </a:cubicBezTo>
                  </a:path>
                </a:pathLst>
              </a:custGeom>
              <a:solidFill>
                <a:srgbClr val="22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73" name="Freeform 13"/>
              <p:cNvSpPr/>
              <p:nvPr/>
            </p:nvSpPr>
            <p:spPr bwMode="auto">
              <a:xfrm>
                <a:off x="3759898" y="5766374"/>
                <a:ext cx="695351" cy="134777"/>
              </a:xfrm>
              <a:custGeom>
                <a:avLst/>
                <a:gdLst>
                  <a:gd name="T0" fmla="*/ 437 w 437"/>
                  <a:gd name="T1" fmla="*/ 0 h 85"/>
                  <a:gd name="T2" fmla="*/ 0 w 437"/>
                  <a:gd name="T3" fmla="*/ 85 h 85"/>
                  <a:gd name="T4" fmla="*/ 437 w 437"/>
                  <a:gd name="T5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7" h="85">
                    <a:moveTo>
                      <a:pt x="437" y="0"/>
                    </a:moveTo>
                    <a:cubicBezTo>
                      <a:pt x="437" y="0"/>
                      <a:pt x="71" y="83"/>
                      <a:pt x="0" y="85"/>
                    </a:cubicBezTo>
                    <a:cubicBezTo>
                      <a:pt x="0" y="85"/>
                      <a:pt x="318" y="20"/>
                      <a:pt x="437" y="0"/>
                    </a:cubicBezTo>
                  </a:path>
                </a:pathLst>
              </a:custGeom>
              <a:solidFill>
                <a:srgbClr val="22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74" name="Freeform 101"/>
              <p:cNvSpPr/>
              <p:nvPr/>
            </p:nvSpPr>
            <p:spPr bwMode="auto">
              <a:xfrm>
                <a:off x="3441444" y="5699582"/>
                <a:ext cx="691773" cy="124042"/>
              </a:xfrm>
              <a:custGeom>
                <a:avLst/>
                <a:gdLst>
                  <a:gd name="T0" fmla="*/ 0 w 434"/>
                  <a:gd name="T1" fmla="*/ 0 h 78"/>
                  <a:gd name="T2" fmla="*/ 188 w 434"/>
                  <a:gd name="T3" fmla="*/ 61 h 78"/>
                  <a:gd name="T4" fmla="*/ 207 w 434"/>
                  <a:gd name="T5" fmla="*/ 24 h 78"/>
                  <a:gd name="T6" fmla="*/ 227 w 434"/>
                  <a:gd name="T7" fmla="*/ 62 h 78"/>
                  <a:gd name="T8" fmla="*/ 434 w 434"/>
                  <a:gd name="T9" fmla="*/ 11 h 78"/>
                  <a:gd name="T10" fmla="*/ 221 w 434"/>
                  <a:gd name="T11" fmla="*/ 77 h 78"/>
                  <a:gd name="T12" fmla="*/ 208 w 434"/>
                  <a:gd name="T13" fmla="*/ 46 h 78"/>
                  <a:gd name="T14" fmla="*/ 183 w 434"/>
                  <a:gd name="T15" fmla="*/ 77 h 78"/>
                  <a:gd name="T16" fmla="*/ 0 w 434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" h="78">
                    <a:moveTo>
                      <a:pt x="0" y="0"/>
                    </a:moveTo>
                    <a:cubicBezTo>
                      <a:pt x="0" y="0"/>
                      <a:pt x="137" y="62"/>
                      <a:pt x="188" y="61"/>
                    </a:cubicBezTo>
                    <a:cubicBezTo>
                      <a:pt x="207" y="24"/>
                      <a:pt x="207" y="24"/>
                      <a:pt x="207" y="24"/>
                    </a:cubicBezTo>
                    <a:cubicBezTo>
                      <a:pt x="227" y="62"/>
                      <a:pt x="227" y="62"/>
                      <a:pt x="227" y="62"/>
                    </a:cubicBezTo>
                    <a:cubicBezTo>
                      <a:pt x="227" y="62"/>
                      <a:pt x="378" y="36"/>
                      <a:pt x="434" y="11"/>
                    </a:cubicBezTo>
                    <a:cubicBezTo>
                      <a:pt x="434" y="11"/>
                      <a:pt x="267" y="75"/>
                      <a:pt x="221" y="77"/>
                    </a:cubicBezTo>
                    <a:cubicBezTo>
                      <a:pt x="208" y="46"/>
                      <a:pt x="208" y="46"/>
                      <a:pt x="208" y="46"/>
                    </a:cubicBezTo>
                    <a:cubicBezTo>
                      <a:pt x="208" y="46"/>
                      <a:pt x="190" y="78"/>
                      <a:pt x="183" y="77"/>
                    </a:cubicBezTo>
                    <a:cubicBezTo>
                      <a:pt x="177" y="77"/>
                      <a:pt x="0" y="0"/>
                      <a:pt x="0" y="0"/>
                    </a:cubicBezTo>
                  </a:path>
                </a:pathLst>
              </a:custGeom>
              <a:solidFill>
                <a:srgbClr val="22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8" name="Freeform 96"/>
            <p:cNvSpPr/>
            <p:nvPr/>
          </p:nvSpPr>
          <p:spPr bwMode="auto">
            <a:xfrm>
              <a:off x="6147992" y="4983681"/>
              <a:ext cx="38167" cy="56057"/>
            </a:xfrm>
            <a:custGeom>
              <a:avLst/>
              <a:gdLst>
                <a:gd name="T0" fmla="*/ 24 w 24"/>
                <a:gd name="T1" fmla="*/ 17 h 35"/>
                <a:gd name="T2" fmla="*/ 13 w 24"/>
                <a:gd name="T3" fmla="*/ 35 h 35"/>
                <a:gd name="T4" fmla="*/ 0 w 24"/>
                <a:gd name="T5" fmla="*/ 18 h 35"/>
                <a:gd name="T6" fmla="*/ 11 w 24"/>
                <a:gd name="T7" fmla="*/ 0 h 35"/>
                <a:gd name="T8" fmla="*/ 24 w 2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7"/>
                  </a:moveTo>
                  <a:cubicBezTo>
                    <a:pt x="24" y="27"/>
                    <a:pt x="19" y="35"/>
                    <a:pt x="13" y="35"/>
                  </a:cubicBezTo>
                  <a:cubicBezTo>
                    <a:pt x="6" y="35"/>
                    <a:pt x="1" y="28"/>
                    <a:pt x="0" y="18"/>
                  </a:cubicBezTo>
                  <a:cubicBezTo>
                    <a:pt x="0" y="9"/>
                    <a:pt x="5" y="1"/>
                    <a:pt x="11" y="0"/>
                  </a:cubicBezTo>
                  <a:cubicBezTo>
                    <a:pt x="18" y="0"/>
                    <a:pt x="23" y="8"/>
                    <a:pt x="24" y="17"/>
                  </a:cubicBezTo>
                </a:path>
              </a:pathLst>
            </a:custGeom>
            <a:solidFill>
              <a:srgbClr val="22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188" name="KSO_Shape"/>
          <p:cNvSpPr/>
          <p:nvPr/>
        </p:nvSpPr>
        <p:spPr bwMode="auto">
          <a:xfrm>
            <a:off x="4627074" y="4589683"/>
            <a:ext cx="671291" cy="639963"/>
          </a:xfrm>
          <a:custGeom>
            <a:avLst/>
            <a:gdLst>
              <a:gd name="T0" fmla="*/ 809074 w 1703388"/>
              <a:gd name="T1" fmla="*/ 1478228 h 1624013"/>
              <a:gd name="T2" fmla="*/ 791320 w 1703388"/>
              <a:gd name="T3" fmla="*/ 1498504 h 1624013"/>
              <a:gd name="T4" fmla="*/ 767225 w 1703388"/>
              <a:gd name="T5" fmla="*/ 1669343 h 1624013"/>
              <a:gd name="T6" fmla="*/ 784979 w 1703388"/>
              <a:gd name="T7" fmla="*/ 1689619 h 1624013"/>
              <a:gd name="T8" fmla="*/ 1094912 w 1703388"/>
              <a:gd name="T9" fmla="*/ 1696209 h 1624013"/>
              <a:gd name="T10" fmla="*/ 1123318 w 1703388"/>
              <a:gd name="T11" fmla="*/ 1687592 h 1624013"/>
              <a:gd name="T12" fmla="*/ 1138790 w 1703388"/>
              <a:gd name="T13" fmla="*/ 1665793 h 1624013"/>
              <a:gd name="T14" fmla="*/ 1112159 w 1703388"/>
              <a:gd name="T15" fmla="*/ 1494956 h 1624013"/>
              <a:gd name="T16" fmla="*/ 1091869 w 1703388"/>
              <a:gd name="T17" fmla="*/ 1476453 h 1624013"/>
              <a:gd name="T18" fmla="*/ 420515 w 1703388"/>
              <a:gd name="T19" fmla="*/ 1084591 h 1624013"/>
              <a:gd name="T20" fmla="*/ 1484232 w 1703388"/>
              <a:gd name="T21" fmla="*/ 1089660 h 1624013"/>
              <a:gd name="T22" fmla="*/ 991959 w 1703388"/>
              <a:gd name="T23" fmla="*/ 702499 h 1624013"/>
              <a:gd name="T24" fmla="*/ 840325 w 1703388"/>
              <a:gd name="T25" fmla="*/ 542724 h 1624013"/>
              <a:gd name="T26" fmla="*/ 585098 w 1703388"/>
              <a:gd name="T27" fmla="*/ 161549 h 1624013"/>
              <a:gd name="T28" fmla="*/ 552147 w 1703388"/>
              <a:gd name="T29" fmla="*/ 161549 h 1624013"/>
              <a:gd name="T30" fmla="*/ 946033 w 1703388"/>
              <a:gd name="T31" fmla="*/ 19770 h 1624013"/>
              <a:gd name="T32" fmla="*/ 936648 w 1703388"/>
              <a:gd name="T33" fmla="*/ 33458 h 1624013"/>
              <a:gd name="T34" fmla="*/ 943496 w 1703388"/>
              <a:gd name="T35" fmla="*/ 53482 h 1624013"/>
              <a:gd name="T36" fmla="*/ 970128 w 1703388"/>
              <a:gd name="T37" fmla="*/ 54496 h 1624013"/>
              <a:gd name="T38" fmla="*/ 979258 w 1703388"/>
              <a:gd name="T39" fmla="*/ 40556 h 1624013"/>
              <a:gd name="T40" fmla="*/ 972156 w 1703388"/>
              <a:gd name="T41" fmla="*/ 20784 h 1624013"/>
              <a:gd name="T42" fmla="*/ 227758 w 1703388"/>
              <a:gd name="T43" fmla="*/ 0 h 1624013"/>
              <a:gd name="T44" fmla="*/ 1692713 w 1703388"/>
              <a:gd name="T45" fmla="*/ 2281 h 1624013"/>
              <a:gd name="T46" fmla="*/ 1716554 w 1703388"/>
              <a:gd name="T47" fmla="*/ 12167 h 1624013"/>
              <a:gd name="T48" fmla="*/ 1735324 w 1703388"/>
              <a:gd name="T49" fmla="*/ 28389 h 1624013"/>
              <a:gd name="T50" fmla="*/ 1746990 w 1703388"/>
              <a:gd name="T51" fmla="*/ 49427 h 1624013"/>
              <a:gd name="T52" fmla="*/ 1750794 w 1703388"/>
              <a:gd name="T53" fmla="*/ 1014127 h 1624013"/>
              <a:gd name="T54" fmla="*/ 1745976 w 1703388"/>
              <a:gd name="T55" fmla="*/ 1038460 h 1624013"/>
              <a:gd name="T56" fmla="*/ 1733040 w 1703388"/>
              <a:gd name="T57" fmla="*/ 1058990 h 1624013"/>
              <a:gd name="T58" fmla="*/ 1713257 w 1703388"/>
              <a:gd name="T59" fmla="*/ 1074452 h 1624013"/>
              <a:gd name="T60" fmla="*/ 1688909 w 1703388"/>
              <a:gd name="T61" fmla="*/ 1083070 h 1624013"/>
              <a:gd name="T62" fmla="*/ 1619162 w 1703388"/>
              <a:gd name="T63" fmla="*/ 1089660 h 1624013"/>
              <a:gd name="T64" fmla="*/ 1688402 w 1703388"/>
              <a:gd name="T65" fmla="*/ 1097011 h 1624013"/>
              <a:gd name="T66" fmla="*/ 1711229 w 1703388"/>
              <a:gd name="T67" fmla="*/ 1105882 h 1624013"/>
              <a:gd name="T68" fmla="*/ 1733294 w 1703388"/>
              <a:gd name="T69" fmla="*/ 1127681 h 1624013"/>
              <a:gd name="T70" fmla="*/ 1905000 w 1703388"/>
              <a:gd name="T71" fmla="*/ 1740820 h 1624013"/>
              <a:gd name="T72" fmla="*/ 1900435 w 1703388"/>
              <a:gd name="T73" fmla="*/ 1766674 h 1624013"/>
              <a:gd name="T74" fmla="*/ 1887500 w 1703388"/>
              <a:gd name="T75" fmla="*/ 1788472 h 1624013"/>
              <a:gd name="T76" fmla="*/ 1867970 w 1703388"/>
              <a:gd name="T77" fmla="*/ 1804947 h 1624013"/>
              <a:gd name="T78" fmla="*/ 1843368 w 1703388"/>
              <a:gd name="T79" fmla="*/ 1814579 h 1624013"/>
              <a:gd name="T80" fmla="*/ 69241 w 1703388"/>
              <a:gd name="T81" fmla="*/ 1815593 h 1624013"/>
              <a:gd name="T82" fmla="*/ 43624 w 1703388"/>
              <a:gd name="T83" fmla="*/ 1808750 h 1624013"/>
              <a:gd name="T84" fmla="*/ 22573 w 1703388"/>
              <a:gd name="T85" fmla="*/ 1794049 h 1624013"/>
              <a:gd name="T86" fmla="*/ 7609 w 1703388"/>
              <a:gd name="T87" fmla="*/ 1773517 h 1624013"/>
              <a:gd name="T88" fmla="*/ 508 w 1703388"/>
              <a:gd name="T89" fmla="*/ 1748678 h 1624013"/>
              <a:gd name="T90" fmla="*/ 165365 w 1703388"/>
              <a:gd name="T91" fmla="*/ 1142635 h 1624013"/>
              <a:gd name="T92" fmla="*/ 191490 w 1703388"/>
              <a:gd name="T93" fmla="*/ 1108924 h 1624013"/>
              <a:gd name="T94" fmla="*/ 213047 w 1703388"/>
              <a:gd name="T95" fmla="*/ 1098025 h 1624013"/>
              <a:gd name="T96" fmla="*/ 286093 w 1703388"/>
              <a:gd name="T97" fmla="*/ 1092448 h 1624013"/>
              <a:gd name="T98" fmla="*/ 219896 w 1703388"/>
              <a:gd name="T99" fmla="*/ 1083831 h 1624013"/>
              <a:gd name="T100" fmla="*/ 194787 w 1703388"/>
              <a:gd name="T101" fmla="*/ 1075972 h 1624013"/>
              <a:gd name="T102" fmla="*/ 174497 w 1703388"/>
              <a:gd name="T103" fmla="*/ 1061778 h 1624013"/>
              <a:gd name="T104" fmla="*/ 160547 w 1703388"/>
              <a:gd name="T105" fmla="*/ 1041502 h 1624013"/>
              <a:gd name="T106" fmla="*/ 154460 w 1703388"/>
              <a:gd name="T107" fmla="*/ 1017675 h 1624013"/>
              <a:gd name="T108" fmla="*/ 156996 w 1703388"/>
              <a:gd name="T109" fmla="*/ 52975 h 1624013"/>
              <a:gd name="T110" fmla="*/ 167649 w 1703388"/>
              <a:gd name="T111" fmla="*/ 31177 h 1624013"/>
              <a:gd name="T112" fmla="*/ 185403 w 1703388"/>
              <a:gd name="T113" fmla="*/ 14194 h 1624013"/>
              <a:gd name="T114" fmla="*/ 208736 w 1703388"/>
              <a:gd name="T115" fmla="*/ 3296 h 162401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703388" h="1624013">
                <a:moveTo>
                  <a:pt x="746125" y="1315983"/>
                </a:moveTo>
                <a:lnTo>
                  <a:pt x="742043" y="1316210"/>
                </a:lnTo>
                <a:lnTo>
                  <a:pt x="737961" y="1316663"/>
                </a:lnTo>
                <a:lnTo>
                  <a:pt x="734333" y="1317570"/>
                </a:lnTo>
                <a:lnTo>
                  <a:pt x="730477" y="1318930"/>
                </a:lnTo>
                <a:lnTo>
                  <a:pt x="727075" y="1320290"/>
                </a:lnTo>
                <a:lnTo>
                  <a:pt x="723447" y="1321877"/>
                </a:lnTo>
                <a:lnTo>
                  <a:pt x="720499" y="1323690"/>
                </a:lnTo>
                <a:lnTo>
                  <a:pt x="717550" y="1326183"/>
                </a:lnTo>
                <a:lnTo>
                  <a:pt x="715056" y="1328450"/>
                </a:lnTo>
                <a:lnTo>
                  <a:pt x="712788" y="1331170"/>
                </a:lnTo>
                <a:lnTo>
                  <a:pt x="710520" y="1334116"/>
                </a:lnTo>
                <a:lnTo>
                  <a:pt x="708933" y="1336836"/>
                </a:lnTo>
                <a:lnTo>
                  <a:pt x="707572" y="1340009"/>
                </a:lnTo>
                <a:lnTo>
                  <a:pt x="706665" y="1343409"/>
                </a:lnTo>
                <a:lnTo>
                  <a:pt x="705984" y="1346582"/>
                </a:lnTo>
                <a:lnTo>
                  <a:pt x="705984" y="1350209"/>
                </a:lnTo>
                <a:lnTo>
                  <a:pt x="684213" y="1482805"/>
                </a:lnTo>
                <a:lnTo>
                  <a:pt x="684440" y="1486204"/>
                </a:lnTo>
                <a:lnTo>
                  <a:pt x="685120" y="1489604"/>
                </a:lnTo>
                <a:lnTo>
                  <a:pt x="686027" y="1492778"/>
                </a:lnTo>
                <a:lnTo>
                  <a:pt x="687388" y="1495951"/>
                </a:lnTo>
                <a:lnTo>
                  <a:pt x="689202" y="1499124"/>
                </a:lnTo>
                <a:lnTo>
                  <a:pt x="691243" y="1501844"/>
                </a:lnTo>
                <a:lnTo>
                  <a:pt x="693511" y="1504564"/>
                </a:lnTo>
                <a:lnTo>
                  <a:pt x="696233" y="1506830"/>
                </a:lnTo>
                <a:lnTo>
                  <a:pt x="698954" y="1509097"/>
                </a:lnTo>
                <a:lnTo>
                  <a:pt x="701902" y="1510910"/>
                </a:lnTo>
                <a:lnTo>
                  <a:pt x="705304" y="1512950"/>
                </a:lnTo>
                <a:lnTo>
                  <a:pt x="708706" y="1514310"/>
                </a:lnTo>
                <a:lnTo>
                  <a:pt x="712561" y="1515443"/>
                </a:lnTo>
                <a:lnTo>
                  <a:pt x="716417" y="1516123"/>
                </a:lnTo>
                <a:lnTo>
                  <a:pt x="720499" y="1516803"/>
                </a:lnTo>
                <a:lnTo>
                  <a:pt x="724354" y="1516803"/>
                </a:lnTo>
                <a:lnTo>
                  <a:pt x="979034" y="1516803"/>
                </a:lnTo>
                <a:lnTo>
                  <a:pt x="982890" y="1516803"/>
                </a:lnTo>
                <a:lnTo>
                  <a:pt x="986972" y="1516123"/>
                </a:lnTo>
                <a:lnTo>
                  <a:pt x="990827" y="1515443"/>
                </a:lnTo>
                <a:lnTo>
                  <a:pt x="994683" y="1514310"/>
                </a:lnTo>
                <a:lnTo>
                  <a:pt x="998084" y="1512950"/>
                </a:lnTo>
                <a:lnTo>
                  <a:pt x="1001486" y="1510910"/>
                </a:lnTo>
                <a:lnTo>
                  <a:pt x="1004434" y="1509097"/>
                </a:lnTo>
                <a:lnTo>
                  <a:pt x="1007156" y="1506830"/>
                </a:lnTo>
                <a:lnTo>
                  <a:pt x="1009877" y="1504564"/>
                </a:lnTo>
                <a:lnTo>
                  <a:pt x="1012145" y="1501844"/>
                </a:lnTo>
                <a:lnTo>
                  <a:pt x="1014186" y="1499124"/>
                </a:lnTo>
                <a:lnTo>
                  <a:pt x="1016001" y="1495951"/>
                </a:lnTo>
                <a:lnTo>
                  <a:pt x="1017361" y="1492778"/>
                </a:lnTo>
                <a:lnTo>
                  <a:pt x="1018268" y="1489604"/>
                </a:lnTo>
                <a:lnTo>
                  <a:pt x="1018949" y="1486204"/>
                </a:lnTo>
                <a:lnTo>
                  <a:pt x="1019176" y="1482805"/>
                </a:lnTo>
                <a:lnTo>
                  <a:pt x="997404" y="1350209"/>
                </a:lnTo>
                <a:lnTo>
                  <a:pt x="997404" y="1346582"/>
                </a:lnTo>
                <a:lnTo>
                  <a:pt x="996724" y="1343409"/>
                </a:lnTo>
                <a:lnTo>
                  <a:pt x="995817" y="1340009"/>
                </a:lnTo>
                <a:lnTo>
                  <a:pt x="994456" y="1336836"/>
                </a:lnTo>
                <a:lnTo>
                  <a:pt x="992868" y="1334116"/>
                </a:lnTo>
                <a:lnTo>
                  <a:pt x="990601" y="1331170"/>
                </a:lnTo>
                <a:lnTo>
                  <a:pt x="988333" y="1328450"/>
                </a:lnTo>
                <a:lnTo>
                  <a:pt x="985838" y="1326183"/>
                </a:lnTo>
                <a:lnTo>
                  <a:pt x="982890" y="1323690"/>
                </a:lnTo>
                <a:lnTo>
                  <a:pt x="979942" y="1321877"/>
                </a:lnTo>
                <a:lnTo>
                  <a:pt x="976313" y="1320290"/>
                </a:lnTo>
                <a:lnTo>
                  <a:pt x="972911" y="1318930"/>
                </a:lnTo>
                <a:lnTo>
                  <a:pt x="969056" y="1317570"/>
                </a:lnTo>
                <a:lnTo>
                  <a:pt x="965427" y="1316663"/>
                </a:lnTo>
                <a:lnTo>
                  <a:pt x="961345" y="1316210"/>
                </a:lnTo>
                <a:lnTo>
                  <a:pt x="957263" y="1315983"/>
                </a:lnTo>
                <a:lnTo>
                  <a:pt x="746125" y="1315983"/>
                </a:lnTo>
                <a:close/>
                <a:moveTo>
                  <a:pt x="376011" y="969875"/>
                </a:moveTo>
                <a:lnTo>
                  <a:pt x="376238" y="972141"/>
                </a:lnTo>
                <a:lnTo>
                  <a:pt x="376238" y="974408"/>
                </a:lnTo>
                <a:lnTo>
                  <a:pt x="376238" y="976901"/>
                </a:lnTo>
                <a:lnTo>
                  <a:pt x="375784" y="979848"/>
                </a:lnTo>
                <a:lnTo>
                  <a:pt x="1327604" y="979848"/>
                </a:lnTo>
                <a:lnTo>
                  <a:pt x="1327151" y="976901"/>
                </a:lnTo>
                <a:lnTo>
                  <a:pt x="1327151" y="974408"/>
                </a:lnTo>
                <a:lnTo>
                  <a:pt x="1327151" y="972141"/>
                </a:lnTo>
                <a:lnTo>
                  <a:pt x="1327377" y="969875"/>
                </a:lnTo>
                <a:lnTo>
                  <a:pt x="376011" y="969875"/>
                </a:lnTo>
                <a:close/>
                <a:moveTo>
                  <a:pt x="1190625" y="246062"/>
                </a:moveTo>
                <a:lnTo>
                  <a:pt x="1179043" y="466952"/>
                </a:lnTo>
                <a:lnTo>
                  <a:pt x="1105004" y="394834"/>
                </a:lnTo>
                <a:lnTo>
                  <a:pt x="886977" y="628196"/>
                </a:lnTo>
                <a:lnTo>
                  <a:pt x="869943" y="612775"/>
                </a:lnTo>
                <a:lnTo>
                  <a:pt x="821114" y="566964"/>
                </a:lnTo>
                <a:lnTo>
                  <a:pt x="810667" y="557212"/>
                </a:lnTo>
                <a:lnTo>
                  <a:pt x="624436" y="758825"/>
                </a:lnTo>
                <a:lnTo>
                  <a:pt x="558800" y="693284"/>
                </a:lnTo>
                <a:lnTo>
                  <a:pt x="695067" y="545193"/>
                </a:lnTo>
                <a:lnTo>
                  <a:pt x="751391" y="485321"/>
                </a:lnTo>
                <a:lnTo>
                  <a:pt x="808169" y="425450"/>
                </a:lnTo>
                <a:lnTo>
                  <a:pt x="890838" y="502557"/>
                </a:lnTo>
                <a:lnTo>
                  <a:pt x="1044819" y="339498"/>
                </a:lnTo>
                <a:lnTo>
                  <a:pt x="970781" y="267607"/>
                </a:lnTo>
                <a:lnTo>
                  <a:pt x="1190625" y="246062"/>
                </a:lnTo>
                <a:close/>
                <a:moveTo>
                  <a:pt x="493712" y="144462"/>
                </a:moveTo>
                <a:lnTo>
                  <a:pt x="523175" y="144462"/>
                </a:lnTo>
                <a:lnTo>
                  <a:pt x="523175" y="796255"/>
                </a:lnTo>
                <a:lnTo>
                  <a:pt x="1174750" y="796255"/>
                </a:lnTo>
                <a:lnTo>
                  <a:pt x="1174750" y="825500"/>
                </a:lnTo>
                <a:lnTo>
                  <a:pt x="523175" y="825500"/>
                </a:lnTo>
                <a:lnTo>
                  <a:pt x="493712" y="825500"/>
                </a:lnTo>
                <a:lnTo>
                  <a:pt x="493712" y="796255"/>
                </a:lnTo>
                <a:lnTo>
                  <a:pt x="493712" y="144462"/>
                </a:lnTo>
                <a:close/>
                <a:moveTo>
                  <a:pt x="207282" y="64825"/>
                </a:moveTo>
                <a:lnTo>
                  <a:pt x="207282" y="905277"/>
                </a:lnTo>
                <a:lnTo>
                  <a:pt x="1496106" y="905277"/>
                </a:lnTo>
                <a:lnTo>
                  <a:pt x="1496106" y="64825"/>
                </a:lnTo>
                <a:lnTo>
                  <a:pt x="207282" y="64825"/>
                </a:lnTo>
                <a:close/>
                <a:moveTo>
                  <a:pt x="846818" y="17453"/>
                </a:moveTo>
                <a:lnTo>
                  <a:pt x="845911" y="17679"/>
                </a:lnTo>
                <a:lnTo>
                  <a:pt x="844777" y="18133"/>
                </a:lnTo>
                <a:lnTo>
                  <a:pt x="843643" y="18586"/>
                </a:lnTo>
                <a:lnTo>
                  <a:pt x="841829" y="19946"/>
                </a:lnTo>
                <a:lnTo>
                  <a:pt x="840468" y="21986"/>
                </a:lnTo>
                <a:lnTo>
                  <a:pt x="839108" y="24479"/>
                </a:lnTo>
                <a:lnTo>
                  <a:pt x="838200" y="26973"/>
                </a:lnTo>
                <a:lnTo>
                  <a:pt x="837520" y="29919"/>
                </a:lnTo>
                <a:lnTo>
                  <a:pt x="837520" y="33319"/>
                </a:lnTo>
                <a:lnTo>
                  <a:pt x="837520" y="36266"/>
                </a:lnTo>
                <a:lnTo>
                  <a:pt x="838200" y="39439"/>
                </a:lnTo>
                <a:lnTo>
                  <a:pt x="839108" y="41932"/>
                </a:lnTo>
                <a:lnTo>
                  <a:pt x="840468" y="44199"/>
                </a:lnTo>
                <a:lnTo>
                  <a:pt x="841829" y="46465"/>
                </a:lnTo>
                <a:lnTo>
                  <a:pt x="843643" y="47825"/>
                </a:lnTo>
                <a:lnTo>
                  <a:pt x="844777" y="48279"/>
                </a:lnTo>
                <a:lnTo>
                  <a:pt x="845911" y="48732"/>
                </a:lnTo>
                <a:lnTo>
                  <a:pt x="846818" y="48959"/>
                </a:lnTo>
                <a:lnTo>
                  <a:pt x="847952" y="48959"/>
                </a:lnTo>
                <a:lnTo>
                  <a:pt x="865188" y="48959"/>
                </a:lnTo>
                <a:lnTo>
                  <a:pt x="866095" y="48959"/>
                </a:lnTo>
                <a:lnTo>
                  <a:pt x="867456" y="48732"/>
                </a:lnTo>
                <a:lnTo>
                  <a:pt x="868363" y="48279"/>
                </a:lnTo>
                <a:lnTo>
                  <a:pt x="869270" y="47825"/>
                </a:lnTo>
                <a:lnTo>
                  <a:pt x="871084" y="46465"/>
                </a:lnTo>
                <a:lnTo>
                  <a:pt x="872445" y="44199"/>
                </a:lnTo>
                <a:lnTo>
                  <a:pt x="874033" y="41932"/>
                </a:lnTo>
                <a:lnTo>
                  <a:pt x="874940" y="39439"/>
                </a:lnTo>
                <a:lnTo>
                  <a:pt x="875620" y="36266"/>
                </a:lnTo>
                <a:lnTo>
                  <a:pt x="875847" y="33319"/>
                </a:lnTo>
                <a:lnTo>
                  <a:pt x="875620" y="29919"/>
                </a:lnTo>
                <a:lnTo>
                  <a:pt x="874940" y="26973"/>
                </a:lnTo>
                <a:lnTo>
                  <a:pt x="874033" y="24479"/>
                </a:lnTo>
                <a:lnTo>
                  <a:pt x="872445" y="21986"/>
                </a:lnTo>
                <a:lnTo>
                  <a:pt x="871084" y="19946"/>
                </a:lnTo>
                <a:lnTo>
                  <a:pt x="869270" y="18586"/>
                </a:lnTo>
                <a:lnTo>
                  <a:pt x="868363" y="18133"/>
                </a:lnTo>
                <a:lnTo>
                  <a:pt x="867456" y="17679"/>
                </a:lnTo>
                <a:lnTo>
                  <a:pt x="866095" y="17453"/>
                </a:lnTo>
                <a:lnTo>
                  <a:pt x="865188" y="17453"/>
                </a:lnTo>
                <a:lnTo>
                  <a:pt x="847952" y="17453"/>
                </a:lnTo>
                <a:lnTo>
                  <a:pt x="846818" y="17453"/>
                </a:lnTo>
                <a:close/>
                <a:moveTo>
                  <a:pt x="203654" y="0"/>
                </a:moveTo>
                <a:lnTo>
                  <a:pt x="207282" y="0"/>
                </a:lnTo>
                <a:lnTo>
                  <a:pt x="1496106" y="0"/>
                </a:lnTo>
                <a:lnTo>
                  <a:pt x="1499961" y="0"/>
                </a:lnTo>
                <a:lnTo>
                  <a:pt x="1503363" y="227"/>
                </a:lnTo>
                <a:lnTo>
                  <a:pt x="1506765" y="680"/>
                </a:lnTo>
                <a:lnTo>
                  <a:pt x="1510167" y="1360"/>
                </a:lnTo>
                <a:lnTo>
                  <a:pt x="1513568" y="2040"/>
                </a:lnTo>
                <a:lnTo>
                  <a:pt x="1516743" y="2947"/>
                </a:lnTo>
                <a:lnTo>
                  <a:pt x="1520145" y="3853"/>
                </a:lnTo>
                <a:lnTo>
                  <a:pt x="1523093" y="4987"/>
                </a:lnTo>
                <a:lnTo>
                  <a:pt x="1526042" y="6347"/>
                </a:lnTo>
                <a:lnTo>
                  <a:pt x="1529217" y="7706"/>
                </a:lnTo>
                <a:lnTo>
                  <a:pt x="1531938" y="9293"/>
                </a:lnTo>
                <a:lnTo>
                  <a:pt x="1534886" y="10880"/>
                </a:lnTo>
                <a:lnTo>
                  <a:pt x="1537608" y="12693"/>
                </a:lnTo>
                <a:lnTo>
                  <a:pt x="1540102" y="14506"/>
                </a:lnTo>
                <a:lnTo>
                  <a:pt x="1542824" y="16546"/>
                </a:lnTo>
                <a:lnTo>
                  <a:pt x="1545092" y="18586"/>
                </a:lnTo>
                <a:lnTo>
                  <a:pt x="1547360" y="20626"/>
                </a:lnTo>
                <a:lnTo>
                  <a:pt x="1549627" y="22893"/>
                </a:lnTo>
                <a:lnTo>
                  <a:pt x="1551669" y="25386"/>
                </a:lnTo>
                <a:lnTo>
                  <a:pt x="1553483" y="27879"/>
                </a:lnTo>
                <a:lnTo>
                  <a:pt x="1555297" y="30372"/>
                </a:lnTo>
                <a:lnTo>
                  <a:pt x="1557111" y="33092"/>
                </a:lnTo>
                <a:lnTo>
                  <a:pt x="1558472" y="35812"/>
                </a:lnTo>
                <a:lnTo>
                  <a:pt x="1559833" y="38759"/>
                </a:lnTo>
                <a:lnTo>
                  <a:pt x="1561194" y="41479"/>
                </a:lnTo>
                <a:lnTo>
                  <a:pt x="1562101" y="44199"/>
                </a:lnTo>
                <a:lnTo>
                  <a:pt x="1563008" y="47372"/>
                </a:lnTo>
                <a:lnTo>
                  <a:pt x="1564142" y="50318"/>
                </a:lnTo>
                <a:lnTo>
                  <a:pt x="1564595" y="53718"/>
                </a:lnTo>
                <a:lnTo>
                  <a:pt x="1565049" y="56665"/>
                </a:lnTo>
                <a:lnTo>
                  <a:pt x="1565276" y="59838"/>
                </a:lnTo>
                <a:lnTo>
                  <a:pt x="1565502" y="63238"/>
                </a:lnTo>
                <a:lnTo>
                  <a:pt x="1565502" y="906864"/>
                </a:lnTo>
                <a:lnTo>
                  <a:pt x="1565276" y="910037"/>
                </a:lnTo>
                <a:lnTo>
                  <a:pt x="1565049" y="913437"/>
                </a:lnTo>
                <a:lnTo>
                  <a:pt x="1564595" y="916383"/>
                </a:lnTo>
                <a:lnTo>
                  <a:pt x="1564142" y="919783"/>
                </a:lnTo>
                <a:lnTo>
                  <a:pt x="1563008" y="922730"/>
                </a:lnTo>
                <a:lnTo>
                  <a:pt x="1562101" y="925676"/>
                </a:lnTo>
                <a:lnTo>
                  <a:pt x="1561194" y="928623"/>
                </a:lnTo>
                <a:lnTo>
                  <a:pt x="1559833" y="931343"/>
                </a:lnTo>
                <a:lnTo>
                  <a:pt x="1558472" y="934289"/>
                </a:lnTo>
                <a:lnTo>
                  <a:pt x="1557111" y="937009"/>
                </a:lnTo>
                <a:lnTo>
                  <a:pt x="1555297" y="939502"/>
                </a:lnTo>
                <a:lnTo>
                  <a:pt x="1553483" y="942222"/>
                </a:lnTo>
                <a:lnTo>
                  <a:pt x="1551669" y="944716"/>
                </a:lnTo>
                <a:lnTo>
                  <a:pt x="1549627" y="946982"/>
                </a:lnTo>
                <a:lnTo>
                  <a:pt x="1547360" y="949475"/>
                </a:lnTo>
                <a:lnTo>
                  <a:pt x="1545092" y="951515"/>
                </a:lnTo>
                <a:lnTo>
                  <a:pt x="1542824" y="953555"/>
                </a:lnTo>
                <a:lnTo>
                  <a:pt x="1540102" y="955369"/>
                </a:lnTo>
                <a:lnTo>
                  <a:pt x="1537608" y="957409"/>
                </a:lnTo>
                <a:lnTo>
                  <a:pt x="1534886" y="959222"/>
                </a:lnTo>
                <a:lnTo>
                  <a:pt x="1531938" y="960808"/>
                </a:lnTo>
                <a:lnTo>
                  <a:pt x="1529217" y="962168"/>
                </a:lnTo>
                <a:lnTo>
                  <a:pt x="1526042" y="963755"/>
                </a:lnTo>
                <a:lnTo>
                  <a:pt x="1523093" y="965115"/>
                </a:lnTo>
                <a:lnTo>
                  <a:pt x="1520145" y="966248"/>
                </a:lnTo>
                <a:lnTo>
                  <a:pt x="1516743" y="967155"/>
                </a:lnTo>
                <a:lnTo>
                  <a:pt x="1513568" y="967835"/>
                </a:lnTo>
                <a:lnTo>
                  <a:pt x="1510167" y="968515"/>
                </a:lnTo>
                <a:lnTo>
                  <a:pt x="1506765" y="969195"/>
                </a:lnTo>
                <a:lnTo>
                  <a:pt x="1503363" y="969648"/>
                </a:lnTo>
                <a:lnTo>
                  <a:pt x="1499961" y="969875"/>
                </a:lnTo>
                <a:lnTo>
                  <a:pt x="1496106" y="969875"/>
                </a:lnTo>
                <a:lnTo>
                  <a:pt x="1447347" y="969875"/>
                </a:lnTo>
                <a:lnTo>
                  <a:pt x="1447801" y="972141"/>
                </a:lnTo>
                <a:lnTo>
                  <a:pt x="1447801" y="974408"/>
                </a:lnTo>
                <a:lnTo>
                  <a:pt x="1447801" y="976901"/>
                </a:lnTo>
                <a:lnTo>
                  <a:pt x="1447347" y="979848"/>
                </a:lnTo>
                <a:lnTo>
                  <a:pt x="1496106" y="979848"/>
                </a:lnTo>
                <a:lnTo>
                  <a:pt x="1499735" y="979848"/>
                </a:lnTo>
                <a:lnTo>
                  <a:pt x="1503136" y="980074"/>
                </a:lnTo>
                <a:lnTo>
                  <a:pt x="1506538" y="980528"/>
                </a:lnTo>
                <a:lnTo>
                  <a:pt x="1509713" y="980981"/>
                </a:lnTo>
                <a:lnTo>
                  <a:pt x="1513115" y="981661"/>
                </a:lnTo>
                <a:lnTo>
                  <a:pt x="1516063" y="982568"/>
                </a:lnTo>
                <a:lnTo>
                  <a:pt x="1519238" y="983474"/>
                </a:lnTo>
                <a:lnTo>
                  <a:pt x="1521960" y="984608"/>
                </a:lnTo>
                <a:lnTo>
                  <a:pt x="1524681" y="985968"/>
                </a:lnTo>
                <a:lnTo>
                  <a:pt x="1527629" y="987328"/>
                </a:lnTo>
                <a:lnTo>
                  <a:pt x="1530124" y="988914"/>
                </a:lnTo>
                <a:lnTo>
                  <a:pt x="1532619" y="990501"/>
                </a:lnTo>
                <a:lnTo>
                  <a:pt x="1535113" y="992314"/>
                </a:lnTo>
                <a:lnTo>
                  <a:pt x="1537381" y="994354"/>
                </a:lnTo>
                <a:lnTo>
                  <a:pt x="1539649" y="996394"/>
                </a:lnTo>
                <a:lnTo>
                  <a:pt x="1541917" y="998434"/>
                </a:lnTo>
                <a:lnTo>
                  <a:pt x="1545999" y="1003194"/>
                </a:lnTo>
                <a:lnTo>
                  <a:pt x="1549854" y="1008407"/>
                </a:lnTo>
                <a:lnTo>
                  <a:pt x="1553256" y="1013847"/>
                </a:lnTo>
                <a:lnTo>
                  <a:pt x="1556431" y="1019740"/>
                </a:lnTo>
                <a:lnTo>
                  <a:pt x="1559152" y="1026086"/>
                </a:lnTo>
                <a:lnTo>
                  <a:pt x="1561420" y="1032886"/>
                </a:lnTo>
                <a:lnTo>
                  <a:pt x="1563688" y="1039686"/>
                </a:lnTo>
                <a:lnTo>
                  <a:pt x="1565502" y="1046939"/>
                </a:lnTo>
                <a:lnTo>
                  <a:pt x="1703388" y="1556695"/>
                </a:lnTo>
                <a:lnTo>
                  <a:pt x="1703388" y="1560095"/>
                </a:lnTo>
                <a:lnTo>
                  <a:pt x="1702935" y="1563722"/>
                </a:lnTo>
                <a:lnTo>
                  <a:pt x="1702708" y="1566895"/>
                </a:lnTo>
                <a:lnTo>
                  <a:pt x="1702027" y="1570068"/>
                </a:lnTo>
                <a:lnTo>
                  <a:pt x="1701347" y="1573468"/>
                </a:lnTo>
                <a:lnTo>
                  <a:pt x="1700440" y="1576641"/>
                </a:lnTo>
                <a:lnTo>
                  <a:pt x="1699306" y="1579815"/>
                </a:lnTo>
                <a:lnTo>
                  <a:pt x="1698172" y="1582761"/>
                </a:lnTo>
                <a:lnTo>
                  <a:pt x="1696585" y="1585934"/>
                </a:lnTo>
                <a:lnTo>
                  <a:pt x="1694997" y="1588654"/>
                </a:lnTo>
                <a:lnTo>
                  <a:pt x="1693410" y="1591374"/>
                </a:lnTo>
                <a:lnTo>
                  <a:pt x="1691822" y="1594321"/>
                </a:lnTo>
                <a:lnTo>
                  <a:pt x="1689781" y="1596814"/>
                </a:lnTo>
                <a:lnTo>
                  <a:pt x="1687740" y="1599307"/>
                </a:lnTo>
                <a:lnTo>
                  <a:pt x="1685472" y="1602027"/>
                </a:lnTo>
                <a:lnTo>
                  <a:pt x="1683204" y="1604294"/>
                </a:lnTo>
                <a:lnTo>
                  <a:pt x="1680710" y="1606334"/>
                </a:lnTo>
                <a:lnTo>
                  <a:pt x="1678442" y="1608600"/>
                </a:lnTo>
                <a:lnTo>
                  <a:pt x="1675720" y="1610640"/>
                </a:lnTo>
                <a:lnTo>
                  <a:pt x="1672999" y="1612454"/>
                </a:lnTo>
                <a:lnTo>
                  <a:pt x="1670277" y="1614040"/>
                </a:lnTo>
                <a:lnTo>
                  <a:pt x="1667329" y="1615853"/>
                </a:lnTo>
                <a:lnTo>
                  <a:pt x="1664381" y="1617440"/>
                </a:lnTo>
                <a:lnTo>
                  <a:pt x="1661433" y="1618573"/>
                </a:lnTo>
                <a:lnTo>
                  <a:pt x="1658031" y="1619707"/>
                </a:lnTo>
                <a:lnTo>
                  <a:pt x="1655083" y="1620840"/>
                </a:lnTo>
                <a:lnTo>
                  <a:pt x="1651681" y="1621747"/>
                </a:lnTo>
                <a:lnTo>
                  <a:pt x="1648279" y="1622653"/>
                </a:lnTo>
                <a:lnTo>
                  <a:pt x="1645104" y="1623333"/>
                </a:lnTo>
                <a:lnTo>
                  <a:pt x="1641476" y="1623560"/>
                </a:lnTo>
                <a:lnTo>
                  <a:pt x="1638074" y="1624013"/>
                </a:lnTo>
                <a:lnTo>
                  <a:pt x="1634445" y="1624013"/>
                </a:lnTo>
                <a:lnTo>
                  <a:pt x="68943" y="1624013"/>
                </a:lnTo>
                <a:lnTo>
                  <a:pt x="65314" y="1624013"/>
                </a:lnTo>
                <a:lnTo>
                  <a:pt x="61913" y="1623560"/>
                </a:lnTo>
                <a:lnTo>
                  <a:pt x="58511" y="1623333"/>
                </a:lnTo>
                <a:lnTo>
                  <a:pt x="55109" y="1622653"/>
                </a:lnTo>
                <a:lnTo>
                  <a:pt x="51934" y="1621747"/>
                </a:lnTo>
                <a:lnTo>
                  <a:pt x="48532" y="1620840"/>
                </a:lnTo>
                <a:lnTo>
                  <a:pt x="45357" y="1619707"/>
                </a:lnTo>
                <a:lnTo>
                  <a:pt x="41955" y="1618573"/>
                </a:lnTo>
                <a:lnTo>
                  <a:pt x="39007" y="1617440"/>
                </a:lnTo>
                <a:lnTo>
                  <a:pt x="36286" y="1615853"/>
                </a:lnTo>
                <a:lnTo>
                  <a:pt x="33111" y="1614040"/>
                </a:lnTo>
                <a:lnTo>
                  <a:pt x="30389" y="1612454"/>
                </a:lnTo>
                <a:lnTo>
                  <a:pt x="27668" y="1610640"/>
                </a:lnTo>
                <a:lnTo>
                  <a:pt x="25173" y="1608600"/>
                </a:lnTo>
                <a:lnTo>
                  <a:pt x="22679" y="1606334"/>
                </a:lnTo>
                <a:lnTo>
                  <a:pt x="20184" y="1604294"/>
                </a:lnTo>
                <a:lnTo>
                  <a:pt x="17916" y="1602027"/>
                </a:lnTo>
                <a:lnTo>
                  <a:pt x="15875" y="1599307"/>
                </a:lnTo>
                <a:lnTo>
                  <a:pt x="13607" y="1596814"/>
                </a:lnTo>
                <a:lnTo>
                  <a:pt x="11793" y="1594321"/>
                </a:lnTo>
                <a:lnTo>
                  <a:pt x="9979" y="1591374"/>
                </a:lnTo>
                <a:lnTo>
                  <a:pt x="8391" y="1588654"/>
                </a:lnTo>
                <a:lnTo>
                  <a:pt x="6804" y="1585934"/>
                </a:lnTo>
                <a:lnTo>
                  <a:pt x="5216" y="1582761"/>
                </a:lnTo>
                <a:lnTo>
                  <a:pt x="4082" y="1579815"/>
                </a:lnTo>
                <a:lnTo>
                  <a:pt x="2948" y="1576641"/>
                </a:lnTo>
                <a:lnTo>
                  <a:pt x="2041" y="1573468"/>
                </a:lnTo>
                <a:lnTo>
                  <a:pt x="1361" y="1570068"/>
                </a:lnTo>
                <a:lnTo>
                  <a:pt x="680" y="1566895"/>
                </a:lnTo>
                <a:lnTo>
                  <a:pt x="454" y="1563722"/>
                </a:lnTo>
                <a:lnTo>
                  <a:pt x="0" y="1560095"/>
                </a:lnTo>
                <a:lnTo>
                  <a:pt x="0" y="1556695"/>
                </a:lnTo>
                <a:lnTo>
                  <a:pt x="137886" y="1046939"/>
                </a:lnTo>
                <a:lnTo>
                  <a:pt x="140154" y="1040592"/>
                </a:lnTo>
                <a:lnTo>
                  <a:pt x="142422" y="1034019"/>
                </a:lnTo>
                <a:lnTo>
                  <a:pt x="144916" y="1027673"/>
                </a:lnTo>
                <a:lnTo>
                  <a:pt x="147864" y="1021780"/>
                </a:lnTo>
                <a:lnTo>
                  <a:pt x="150813" y="1016113"/>
                </a:lnTo>
                <a:lnTo>
                  <a:pt x="154214" y="1010447"/>
                </a:lnTo>
                <a:lnTo>
                  <a:pt x="158070" y="1005007"/>
                </a:lnTo>
                <a:lnTo>
                  <a:pt x="161925" y="1000474"/>
                </a:lnTo>
                <a:lnTo>
                  <a:pt x="166461" y="995714"/>
                </a:lnTo>
                <a:lnTo>
                  <a:pt x="168729" y="993901"/>
                </a:lnTo>
                <a:lnTo>
                  <a:pt x="171224" y="991634"/>
                </a:lnTo>
                <a:lnTo>
                  <a:pt x="173718" y="990047"/>
                </a:lnTo>
                <a:lnTo>
                  <a:pt x="176213" y="988234"/>
                </a:lnTo>
                <a:lnTo>
                  <a:pt x="178934" y="986874"/>
                </a:lnTo>
                <a:lnTo>
                  <a:pt x="181656" y="985288"/>
                </a:lnTo>
                <a:lnTo>
                  <a:pt x="184604" y="983928"/>
                </a:lnTo>
                <a:lnTo>
                  <a:pt x="187552" y="982794"/>
                </a:lnTo>
                <a:lnTo>
                  <a:pt x="190500" y="981888"/>
                </a:lnTo>
                <a:lnTo>
                  <a:pt x="193675" y="981208"/>
                </a:lnTo>
                <a:lnTo>
                  <a:pt x="196850" y="980528"/>
                </a:lnTo>
                <a:lnTo>
                  <a:pt x="200252" y="980074"/>
                </a:lnTo>
                <a:lnTo>
                  <a:pt x="203654" y="979848"/>
                </a:lnTo>
                <a:lnTo>
                  <a:pt x="207282" y="979848"/>
                </a:lnTo>
                <a:lnTo>
                  <a:pt x="256041" y="979848"/>
                </a:lnTo>
                <a:lnTo>
                  <a:pt x="255815" y="976901"/>
                </a:lnTo>
                <a:lnTo>
                  <a:pt x="255588" y="974408"/>
                </a:lnTo>
                <a:lnTo>
                  <a:pt x="255588" y="972141"/>
                </a:lnTo>
                <a:lnTo>
                  <a:pt x="256041" y="969875"/>
                </a:lnTo>
                <a:lnTo>
                  <a:pt x="207282" y="969875"/>
                </a:lnTo>
                <a:lnTo>
                  <a:pt x="203654" y="969875"/>
                </a:lnTo>
                <a:lnTo>
                  <a:pt x="200252" y="969648"/>
                </a:lnTo>
                <a:lnTo>
                  <a:pt x="196624" y="969195"/>
                </a:lnTo>
                <a:lnTo>
                  <a:pt x="193222" y="968515"/>
                </a:lnTo>
                <a:lnTo>
                  <a:pt x="189820" y="967835"/>
                </a:lnTo>
                <a:lnTo>
                  <a:pt x="186645" y="967155"/>
                </a:lnTo>
                <a:lnTo>
                  <a:pt x="183243" y="966248"/>
                </a:lnTo>
                <a:lnTo>
                  <a:pt x="180295" y="965115"/>
                </a:lnTo>
                <a:lnTo>
                  <a:pt x="177347" y="963755"/>
                </a:lnTo>
                <a:lnTo>
                  <a:pt x="174172" y="962168"/>
                </a:lnTo>
                <a:lnTo>
                  <a:pt x="171450" y="960808"/>
                </a:lnTo>
                <a:lnTo>
                  <a:pt x="168502" y="959222"/>
                </a:lnTo>
                <a:lnTo>
                  <a:pt x="165781" y="957409"/>
                </a:lnTo>
                <a:lnTo>
                  <a:pt x="163286" y="955369"/>
                </a:lnTo>
                <a:lnTo>
                  <a:pt x="160564" y="953555"/>
                </a:lnTo>
                <a:lnTo>
                  <a:pt x="158297" y="951515"/>
                </a:lnTo>
                <a:lnTo>
                  <a:pt x="156029" y="949475"/>
                </a:lnTo>
                <a:lnTo>
                  <a:pt x="153761" y="946982"/>
                </a:lnTo>
                <a:lnTo>
                  <a:pt x="151720" y="944716"/>
                </a:lnTo>
                <a:lnTo>
                  <a:pt x="149906" y="942222"/>
                </a:lnTo>
                <a:lnTo>
                  <a:pt x="148091" y="939502"/>
                </a:lnTo>
                <a:lnTo>
                  <a:pt x="146277" y="937009"/>
                </a:lnTo>
                <a:lnTo>
                  <a:pt x="144916" y="934289"/>
                </a:lnTo>
                <a:lnTo>
                  <a:pt x="143556" y="931343"/>
                </a:lnTo>
                <a:lnTo>
                  <a:pt x="142195" y="928623"/>
                </a:lnTo>
                <a:lnTo>
                  <a:pt x="141288" y="925676"/>
                </a:lnTo>
                <a:lnTo>
                  <a:pt x="140381" y="922730"/>
                </a:lnTo>
                <a:lnTo>
                  <a:pt x="139247" y="919783"/>
                </a:lnTo>
                <a:lnTo>
                  <a:pt x="138793" y="916383"/>
                </a:lnTo>
                <a:lnTo>
                  <a:pt x="138339" y="913437"/>
                </a:lnTo>
                <a:lnTo>
                  <a:pt x="138113" y="910037"/>
                </a:lnTo>
                <a:lnTo>
                  <a:pt x="137886" y="906864"/>
                </a:lnTo>
                <a:lnTo>
                  <a:pt x="137886" y="63238"/>
                </a:lnTo>
                <a:lnTo>
                  <a:pt x="138113" y="59838"/>
                </a:lnTo>
                <a:lnTo>
                  <a:pt x="138339" y="56665"/>
                </a:lnTo>
                <a:lnTo>
                  <a:pt x="138793" y="53718"/>
                </a:lnTo>
                <a:lnTo>
                  <a:pt x="139247" y="50318"/>
                </a:lnTo>
                <a:lnTo>
                  <a:pt x="140381" y="47372"/>
                </a:lnTo>
                <a:lnTo>
                  <a:pt x="141288" y="44199"/>
                </a:lnTo>
                <a:lnTo>
                  <a:pt x="142195" y="41479"/>
                </a:lnTo>
                <a:lnTo>
                  <a:pt x="143556" y="38759"/>
                </a:lnTo>
                <a:lnTo>
                  <a:pt x="144916" y="35812"/>
                </a:lnTo>
                <a:lnTo>
                  <a:pt x="146277" y="33092"/>
                </a:lnTo>
                <a:lnTo>
                  <a:pt x="148091" y="30372"/>
                </a:lnTo>
                <a:lnTo>
                  <a:pt x="149906" y="27879"/>
                </a:lnTo>
                <a:lnTo>
                  <a:pt x="151720" y="25386"/>
                </a:lnTo>
                <a:lnTo>
                  <a:pt x="153761" y="22893"/>
                </a:lnTo>
                <a:lnTo>
                  <a:pt x="156029" y="20626"/>
                </a:lnTo>
                <a:lnTo>
                  <a:pt x="158297" y="18586"/>
                </a:lnTo>
                <a:lnTo>
                  <a:pt x="160564" y="16546"/>
                </a:lnTo>
                <a:lnTo>
                  <a:pt x="163286" y="14506"/>
                </a:lnTo>
                <a:lnTo>
                  <a:pt x="165781" y="12693"/>
                </a:lnTo>
                <a:lnTo>
                  <a:pt x="168502" y="10880"/>
                </a:lnTo>
                <a:lnTo>
                  <a:pt x="171450" y="9293"/>
                </a:lnTo>
                <a:lnTo>
                  <a:pt x="174172" y="7706"/>
                </a:lnTo>
                <a:lnTo>
                  <a:pt x="177347" y="6347"/>
                </a:lnTo>
                <a:lnTo>
                  <a:pt x="180295" y="4987"/>
                </a:lnTo>
                <a:lnTo>
                  <a:pt x="183243" y="3853"/>
                </a:lnTo>
                <a:lnTo>
                  <a:pt x="186645" y="2947"/>
                </a:lnTo>
                <a:lnTo>
                  <a:pt x="189820" y="2040"/>
                </a:lnTo>
                <a:lnTo>
                  <a:pt x="193222" y="1360"/>
                </a:lnTo>
                <a:lnTo>
                  <a:pt x="196624" y="680"/>
                </a:lnTo>
                <a:lnTo>
                  <a:pt x="200252" y="227"/>
                </a:lnTo>
                <a:lnTo>
                  <a:pt x="203654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9" name="Rounded Rectangle 7"/>
          <p:cNvSpPr/>
          <p:nvPr/>
        </p:nvSpPr>
        <p:spPr>
          <a:xfrm>
            <a:off x="3956044" y="3343670"/>
            <a:ext cx="665154" cy="55731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25"/>
          </a:p>
        </p:txBody>
      </p:sp>
    </p:spTree>
    <p:extLst>
      <p:ext uri="{BB962C8B-B14F-4D97-AF65-F5344CB8AC3E}">
        <p14:creationId xmlns:p14="http://schemas.microsoft.com/office/powerpoint/2010/main" val="26155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0" grpId="0"/>
      <p:bldP spid="82" grpId="0"/>
      <p:bldP spid="84" grpId="0"/>
      <p:bldP spid="86" grpId="0"/>
      <p:bldP spid="88" grpId="0"/>
      <p:bldP spid="90" grpId="0"/>
      <p:bldP spid="94" grpId="0" animBg="1"/>
      <p:bldP spid="95" grpId="0" animBg="1"/>
      <p:bldP spid="96" grpId="0" animBg="1"/>
      <p:bldP spid="188" grpId="0" animBg="1"/>
      <p:bldP spid="1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5242" y="1899929"/>
            <a:ext cx="4788280" cy="428879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endParaRPr lang="en-US" sz="17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7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Artificial intelligence (AI) is rapidly transforming the real world, with applications in every industry and sector.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 AI is a powerful tool that has the potential to make our lives better in many ways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AI is already having a major impact on the real world, and its potential to revolutionize our lives is vast.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86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7217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3955665"/>
            <a:ext cx="4367531" cy="524711"/>
          </a:xfrm>
        </p:spPr>
        <p:txBody>
          <a:bodyPr/>
          <a:lstStyle/>
          <a:p>
            <a:r>
              <a:rPr lang="en-US" dirty="0"/>
              <a:t>Sandesh </a:t>
            </a:r>
            <a:r>
              <a:rPr lang="en-US" dirty="0" err="1"/>
              <a:t>Gajendra</a:t>
            </a:r>
            <a:r>
              <a:rPr lang="en-US" dirty="0"/>
              <a:t> </a:t>
            </a:r>
            <a:r>
              <a:rPr lang="en-US" dirty="0" err="1"/>
              <a:t>Pol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9067248106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000" dirty="0"/>
              <a:t>sandeshpol268@gmail.com</a:t>
            </a:r>
            <a:endParaRPr lang="ru-RU" sz="2000" dirty="0"/>
          </a:p>
          <a:p>
            <a:endParaRPr lang="ru-RU" sz="1200" dirty="0"/>
          </a:p>
        </p:txBody>
      </p:sp>
      <p:pic>
        <p:nvPicPr>
          <p:cNvPr id="18" name="Picture Placeholder 17" descr="3.PNG"/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7239" r="172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f55923798_win32 (2)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6dc4bcd6-49db-4c07-9060-8acfc67cef9f"/>
    <ds:schemaRef ds:uri="fb0879af-3eba-417a-a55a-ffe6dcd6ca7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550</Words>
  <Application>Microsoft Office PowerPoint</Application>
  <PresentationFormat>Widescreen</PresentationFormat>
  <Paragraphs>93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Bell MT</vt:lpstr>
      <vt:lpstr>Calibri</vt:lpstr>
      <vt:lpstr>Century Gothic</vt:lpstr>
      <vt:lpstr>DAGGERSQUARE</vt:lpstr>
      <vt:lpstr>Wingdings</vt:lpstr>
      <vt:lpstr>tf55923798_win32 (2)</vt:lpstr>
      <vt:lpstr>Applications of AI in the Real World</vt:lpstr>
      <vt:lpstr>What is Artificial Intelligence</vt:lpstr>
      <vt:lpstr>PowerPoint Presentation</vt:lpstr>
      <vt:lpstr>PowerPoint Presentation</vt:lpstr>
      <vt:lpstr>AI in Education </vt:lpstr>
      <vt:lpstr>AI in Programing and Development</vt:lpstr>
      <vt:lpstr>PowerPoint Presentation</vt:lpstr>
      <vt:lpstr>Conclusion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AI in the Real World</dc:title>
  <dc:creator/>
  <cp:lastModifiedBy/>
  <cp:revision>2</cp:revision>
  <dcterms:created xsi:type="dcterms:W3CDTF">2022-11-20T14:11:23Z</dcterms:created>
  <dcterms:modified xsi:type="dcterms:W3CDTF">2023-10-06T14:01:33Z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