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90" r:id="rId6"/>
    <p:sldId id="258" r:id="rId7"/>
    <p:sldId id="293" r:id="rId8"/>
    <p:sldId id="294" r:id="rId9"/>
    <p:sldId id="286" r:id="rId10"/>
    <p:sldId id="281" r:id="rId11"/>
    <p:sldId id="288" r:id="rId12"/>
    <p:sldId id="271" r:id="rId13"/>
    <p:sldId id="287" r:id="rId14"/>
    <p:sldId id="291" r:id="rId15"/>
    <p:sldId id="289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3AC"/>
    <a:srgbClr val="ECACCE"/>
    <a:srgbClr val="00B0AC"/>
    <a:srgbClr val="009595"/>
    <a:srgbClr val="A1BFE1"/>
    <a:srgbClr val="B0ADD5"/>
    <a:srgbClr val="FFBBA7"/>
    <a:srgbClr val="4EC673"/>
    <a:srgbClr val="00B050"/>
    <a:srgbClr val="E2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74" autoAdjust="0"/>
  </p:normalViewPr>
  <p:slideViewPr>
    <p:cSldViewPr snapToGrid="0" showGuides="1">
      <p:cViewPr varScale="1">
        <p:scale>
          <a:sx n="74" d="100"/>
          <a:sy n="74" d="100"/>
        </p:scale>
        <p:origin x="55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13.10.2023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3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5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  <p:sldLayoutId id="2147483676" r:id="rId2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7" y="633510"/>
            <a:ext cx="6070837" cy="15173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Artificial Intelligence</a:t>
            </a:r>
            <a:endParaRPr lang="ru-RU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487" y="3940519"/>
            <a:ext cx="3747239" cy="527512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ANUTTARA 20K23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3"/>
            <a:ext cx="4367531" cy="580237"/>
          </a:xfrm>
        </p:spPr>
        <p:txBody>
          <a:bodyPr/>
          <a:lstStyle/>
          <a:p>
            <a:r>
              <a:rPr lang="en-US" sz="2400" dirty="0"/>
              <a:t>By Sandesh Gajendra Pol</a:t>
            </a:r>
            <a:endParaRPr lang="ru-RU" sz="2400" dirty="0"/>
          </a:p>
        </p:txBody>
      </p:sp>
      <p:pic>
        <p:nvPicPr>
          <p:cNvPr id="13" name="Picture Placeholder 12" descr="artificial-intelligence_i1200.jp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6072" r="16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 rot="1800000">
            <a:off x="6404856" y="2956375"/>
            <a:ext cx="1466829" cy="1320371"/>
            <a:chOff x="7568104" y="1986367"/>
            <a:chExt cx="2509488" cy="2258921"/>
          </a:xfrm>
        </p:grpSpPr>
        <p:sp>
          <p:nvSpPr>
            <p:cNvPr id="7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39330" y="481241"/>
            <a:ext cx="60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Famous AI tools in market</a:t>
            </a:r>
            <a:endParaRPr lang="zh-CN" altLang="en-US" sz="30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225688" y="292098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225688" y="292098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Freeform 34"/>
            <p:cNvSpPr>
              <a:spLocks noEditPoints="1"/>
            </p:cNvSpPr>
            <p:nvPr/>
          </p:nvSpPr>
          <p:spPr bwMode="auto">
            <a:xfrm>
              <a:off x="361140" y="423228"/>
              <a:ext cx="328424" cy="337067"/>
            </a:xfrm>
            <a:custGeom>
              <a:avLst/>
              <a:gdLst>
                <a:gd name="T0" fmla="*/ 261 w 447"/>
                <a:gd name="T1" fmla="*/ 25 h 460"/>
                <a:gd name="T2" fmla="*/ 286 w 447"/>
                <a:gd name="T3" fmla="*/ 99 h 460"/>
                <a:gd name="T4" fmla="*/ 310 w 447"/>
                <a:gd name="T5" fmla="*/ 25 h 460"/>
                <a:gd name="T6" fmla="*/ 124 w 447"/>
                <a:gd name="T7" fmla="*/ 3 h 460"/>
                <a:gd name="T8" fmla="*/ 100 w 447"/>
                <a:gd name="T9" fmla="*/ 28 h 460"/>
                <a:gd name="T10" fmla="*/ 125 w 447"/>
                <a:gd name="T11" fmla="*/ 103 h 460"/>
                <a:gd name="T12" fmla="*/ 149 w 447"/>
                <a:gd name="T13" fmla="*/ 28 h 460"/>
                <a:gd name="T14" fmla="*/ 31 w 447"/>
                <a:gd name="T15" fmla="*/ 70 h 460"/>
                <a:gd name="T16" fmla="*/ 7 w 447"/>
                <a:gd name="T17" fmla="*/ 82 h 460"/>
                <a:gd name="T18" fmla="*/ 0 w 447"/>
                <a:gd name="T19" fmla="*/ 401 h 460"/>
                <a:gd name="T20" fmla="*/ 31 w 447"/>
                <a:gd name="T21" fmla="*/ 436 h 460"/>
                <a:gd name="T22" fmla="*/ 237 w 447"/>
                <a:gd name="T23" fmla="*/ 397 h 460"/>
                <a:gd name="T24" fmla="*/ 153 w 447"/>
                <a:gd name="T25" fmla="*/ 302 h 460"/>
                <a:gd name="T26" fmla="*/ 241 w 447"/>
                <a:gd name="T27" fmla="*/ 314 h 460"/>
                <a:gd name="T28" fmla="*/ 265 w 447"/>
                <a:gd name="T29" fmla="*/ 278 h 460"/>
                <a:gd name="T30" fmla="*/ 359 w 447"/>
                <a:gd name="T31" fmla="*/ 174 h 460"/>
                <a:gd name="T32" fmla="*/ 399 w 447"/>
                <a:gd name="T33" fmla="*/ 267 h 460"/>
                <a:gd name="T34" fmla="*/ 392 w 447"/>
                <a:gd name="T35" fmla="*/ 82 h 460"/>
                <a:gd name="T36" fmla="*/ 325 w 447"/>
                <a:gd name="T37" fmla="*/ 70 h 460"/>
                <a:gd name="T38" fmla="*/ 313 w 447"/>
                <a:gd name="T39" fmla="*/ 108 h 460"/>
                <a:gd name="T40" fmla="*/ 256 w 447"/>
                <a:gd name="T41" fmla="*/ 108 h 460"/>
                <a:gd name="T42" fmla="*/ 245 w 447"/>
                <a:gd name="T43" fmla="*/ 70 h 460"/>
                <a:gd name="T44" fmla="*/ 165 w 447"/>
                <a:gd name="T45" fmla="*/ 91 h 460"/>
                <a:gd name="T46" fmla="*/ 125 w 447"/>
                <a:gd name="T47" fmla="*/ 115 h 460"/>
                <a:gd name="T48" fmla="*/ 85 w 447"/>
                <a:gd name="T49" fmla="*/ 91 h 460"/>
                <a:gd name="T50" fmla="*/ 31 w 447"/>
                <a:gd name="T51" fmla="*/ 70 h 460"/>
                <a:gd name="T52" fmla="*/ 40 w 447"/>
                <a:gd name="T53" fmla="*/ 174 h 460"/>
                <a:gd name="T54" fmla="*/ 129 w 447"/>
                <a:gd name="T55" fmla="*/ 278 h 460"/>
                <a:gd name="T56" fmla="*/ 40 w 447"/>
                <a:gd name="T57" fmla="*/ 174 h 460"/>
                <a:gd name="T58" fmla="*/ 153 w 447"/>
                <a:gd name="T59" fmla="*/ 174 h 460"/>
                <a:gd name="T60" fmla="*/ 241 w 447"/>
                <a:gd name="T61" fmla="*/ 278 h 460"/>
                <a:gd name="T62" fmla="*/ 153 w 447"/>
                <a:gd name="T63" fmla="*/ 174 h 460"/>
                <a:gd name="T64" fmla="*/ 352 w 447"/>
                <a:gd name="T65" fmla="*/ 281 h 460"/>
                <a:gd name="T66" fmla="*/ 357 w 447"/>
                <a:gd name="T67" fmla="*/ 460 h 460"/>
                <a:gd name="T68" fmla="*/ 357 w 447"/>
                <a:gd name="T69" fmla="*/ 281 h 460"/>
                <a:gd name="T70" fmla="*/ 40 w 447"/>
                <a:gd name="T71" fmla="*/ 302 h 460"/>
                <a:gd name="T72" fmla="*/ 129 w 447"/>
                <a:gd name="T73" fmla="*/ 302 h 460"/>
                <a:gd name="T74" fmla="*/ 40 w 447"/>
                <a:gd name="T75" fmla="*/ 397 h 460"/>
                <a:gd name="T76" fmla="*/ 319 w 447"/>
                <a:gd name="T77" fmla="*/ 316 h 460"/>
                <a:gd name="T78" fmla="*/ 414 w 447"/>
                <a:gd name="T79" fmla="*/ 316 h 460"/>
                <a:gd name="T80" fmla="*/ 364 w 447"/>
                <a:gd name="T81" fmla="*/ 432 h 460"/>
                <a:gd name="T82" fmla="*/ 371 w 447"/>
                <a:gd name="T83" fmla="*/ 345 h 460"/>
                <a:gd name="T84" fmla="*/ 352 w 447"/>
                <a:gd name="T85" fmla="*/ 345 h 460"/>
                <a:gd name="T86" fmla="*/ 316 w 447"/>
                <a:gd name="T87" fmla="*/ 34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7" h="460">
                  <a:moveTo>
                    <a:pt x="285" y="0"/>
                  </a:moveTo>
                  <a:cubicBezTo>
                    <a:pt x="272" y="0"/>
                    <a:pt x="261" y="12"/>
                    <a:pt x="261" y="25"/>
                  </a:cubicBezTo>
                  <a:lnTo>
                    <a:pt x="261" y="75"/>
                  </a:lnTo>
                  <a:cubicBezTo>
                    <a:pt x="261" y="88"/>
                    <a:pt x="273" y="99"/>
                    <a:pt x="286" y="99"/>
                  </a:cubicBezTo>
                  <a:cubicBezTo>
                    <a:pt x="298" y="99"/>
                    <a:pt x="310" y="88"/>
                    <a:pt x="310" y="75"/>
                  </a:cubicBezTo>
                  <a:lnTo>
                    <a:pt x="310" y="25"/>
                  </a:lnTo>
                  <a:cubicBezTo>
                    <a:pt x="310" y="12"/>
                    <a:pt x="298" y="0"/>
                    <a:pt x="285" y="0"/>
                  </a:cubicBezTo>
                  <a:close/>
                  <a:moveTo>
                    <a:pt x="124" y="3"/>
                  </a:moveTo>
                  <a:lnTo>
                    <a:pt x="124" y="3"/>
                  </a:lnTo>
                  <a:cubicBezTo>
                    <a:pt x="111" y="3"/>
                    <a:pt x="100" y="15"/>
                    <a:pt x="100" y="28"/>
                  </a:cubicBezTo>
                  <a:lnTo>
                    <a:pt x="100" y="78"/>
                  </a:lnTo>
                  <a:cubicBezTo>
                    <a:pt x="100" y="91"/>
                    <a:pt x="112" y="103"/>
                    <a:pt x="125" y="103"/>
                  </a:cubicBezTo>
                  <a:cubicBezTo>
                    <a:pt x="138" y="103"/>
                    <a:pt x="149" y="91"/>
                    <a:pt x="149" y="78"/>
                  </a:cubicBezTo>
                  <a:lnTo>
                    <a:pt x="149" y="28"/>
                  </a:lnTo>
                  <a:cubicBezTo>
                    <a:pt x="150" y="15"/>
                    <a:pt x="138" y="3"/>
                    <a:pt x="124" y="3"/>
                  </a:cubicBezTo>
                  <a:close/>
                  <a:moveTo>
                    <a:pt x="31" y="70"/>
                  </a:moveTo>
                  <a:lnTo>
                    <a:pt x="31" y="70"/>
                  </a:lnTo>
                  <a:cubicBezTo>
                    <a:pt x="21" y="70"/>
                    <a:pt x="13" y="75"/>
                    <a:pt x="7" y="82"/>
                  </a:cubicBezTo>
                  <a:cubicBezTo>
                    <a:pt x="2" y="89"/>
                    <a:pt x="0" y="97"/>
                    <a:pt x="0" y="105"/>
                  </a:cubicBezTo>
                  <a:lnTo>
                    <a:pt x="0" y="401"/>
                  </a:lnTo>
                  <a:cubicBezTo>
                    <a:pt x="0" y="410"/>
                    <a:pt x="2" y="418"/>
                    <a:pt x="7" y="424"/>
                  </a:cubicBezTo>
                  <a:cubicBezTo>
                    <a:pt x="13" y="431"/>
                    <a:pt x="21" y="436"/>
                    <a:pt x="31" y="436"/>
                  </a:cubicBezTo>
                  <a:lnTo>
                    <a:pt x="262" y="436"/>
                  </a:lnTo>
                  <a:cubicBezTo>
                    <a:pt x="251" y="425"/>
                    <a:pt x="243" y="412"/>
                    <a:pt x="237" y="397"/>
                  </a:cubicBezTo>
                  <a:lnTo>
                    <a:pt x="153" y="397"/>
                  </a:lnTo>
                  <a:lnTo>
                    <a:pt x="153" y="302"/>
                  </a:lnTo>
                  <a:lnTo>
                    <a:pt x="241" y="302"/>
                  </a:lnTo>
                  <a:lnTo>
                    <a:pt x="241" y="314"/>
                  </a:lnTo>
                  <a:cubicBezTo>
                    <a:pt x="247" y="301"/>
                    <a:pt x="256" y="288"/>
                    <a:pt x="267" y="278"/>
                  </a:cubicBezTo>
                  <a:lnTo>
                    <a:pt x="265" y="278"/>
                  </a:lnTo>
                  <a:lnTo>
                    <a:pt x="265" y="174"/>
                  </a:lnTo>
                  <a:lnTo>
                    <a:pt x="359" y="174"/>
                  </a:lnTo>
                  <a:lnTo>
                    <a:pt x="359" y="251"/>
                  </a:lnTo>
                  <a:cubicBezTo>
                    <a:pt x="374" y="254"/>
                    <a:pt x="387" y="259"/>
                    <a:pt x="399" y="267"/>
                  </a:cubicBezTo>
                  <a:lnTo>
                    <a:pt x="399" y="105"/>
                  </a:lnTo>
                  <a:cubicBezTo>
                    <a:pt x="399" y="97"/>
                    <a:pt x="397" y="89"/>
                    <a:pt x="392" y="82"/>
                  </a:cubicBezTo>
                  <a:cubicBezTo>
                    <a:pt x="386" y="75"/>
                    <a:pt x="377" y="70"/>
                    <a:pt x="367" y="70"/>
                  </a:cubicBezTo>
                  <a:lnTo>
                    <a:pt x="325" y="70"/>
                  </a:lnTo>
                  <a:lnTo>
                    <a:pt x="325" y="91"/>
                  </a:lnTo>
                  <a:cubicBezTo>
                    <a:pt x="325" y="97"/>
                    <a:pt x="321" y="103"/>
                    <a:pt x="313" y="108"/>
                  </a:cubicBezTo>
                  <a:cubicBezTo>
                    <a:pt x="306" y="112"/>
                    <a:pt x="295" y="115"/>
                    <a:pt x="285" y="115"/>
                  </a:cubicBezTo>
                  <a:cubicBezTo>
                    <a:pt x="274" y="115"/>
                    <a:pt x="264" y="112"/>
                    <a:pt x="256" y="108"/>
                  </a:cubicBezTo>
                  <a:cubicBezTo>
                    <a:pt x="249" y="103"/>
                    <a:pt x="245" y="97"/>
                    <a:pt x="245" y="91"/>
                  </a:cubicBezTo>
                  <a:lnTo>
                    <a:pt x="245" y="70"/>
                  </a:lnTo>
                  <a:lnTo>
                    <a:pt x="165" y="70"/>
                  </a:lnTo>
                  <a:lnTo>
                    <a:pt x="165" y="91"/>
                  </a:lnTo>
                  <a:cubicBezTo>
                    <a:pt x="165" y="97"/>
                    <a:pt x="161" y="103"/>
                    <a:pt x="153" y="108"/>
                  </a:cubicBezTo>
                  <a:cubicBezTo>
                    <a:pt x="146" y="112"/>
                    <a:pt x="135" y="115"/>
                    <a:pt x="125" y="115"/>
                  </a:cubicBezTo>
                  <a:cubicBezTo>
                    <a:pt x="114" y="115"/>
                    <a:pt x="104" y="112"/>
                    <a:pt x="96" y="108"/>
                  </a:cubicBezTo>
                  <a:cubicBezTo>
                    <a:pt x="89" y="103"/>
                    <a:pt x="85" y="97"/>
                    <a:pt x="85" y="91"/>
                  </a:cubicBezTo>
                  <a:lnTo>
                    <a:pt x="85" y="70"/>
                  </a:lnTo>
                  <a:lnTo>
                    <a:pt x="31" y="70"/>
                  </a:lnTo>
                  <a:close/>
                  <a:moveTo>
                    <a:pt x="40" y="174"/>
                  </a:moveTo>
                  <a:lnTo>
                    <a:pt x="40" y="174"/>
                  </a:lnTo>
                  <a:lnTo>
                    <a:pt x="129" y="174"/>
                  </a:lnTo>
                  <a:lnTo>
                    <a:pt x="129" y="278"/>
                  </a:lnTo>
                  <a:lnTo>
                    <a:pt x="40" y="278"/>
                  </a:lnTo>
                  <a:lnTo>
                    <a:pt x="40" y="174"/>
                  </a:lnTo>
                  <a:close/>
                  <a:moveTo>
                    <a:pt x="153" y="174"/>
                  </a:moveTo>
                  <a:lnTo>
                    <a:pt x="153" y="174"/>
                  </a:lnTo>
                  <a:lnTo>
                    <a:pt x="241" y="174"/>
                  </a:lnTo>
                  <a:lnTo>
                    <a:pt x="241" y="278"/>
                  </a:lnTo>
                  <a:lnTo>
                    <a:pt x="153" y="278"/>
                  </a:lnTo>
                  <a:lnTo>
                    <a:pt x="153" y="174"/>
                  </a:lnTo>
                  <a:close/>
                  <a:moveTo>
                    <a:pt x="352" y="281"/>
                  </a:moveTo>
                  <a:lnTo>
                    <a:pt x="352" y="281"/>
                  </a:lnTo>
                  <a:cubicBezTo>
                    <a:pt x="305" y="283"/>
                    <a:pt x="267" y="322"/>
                    <a:pt x="267" y="370"/>
                  </a:cubicBezTo>
                  <a:cubicBezTo>
                    <a:pt x="267" y="420"/>
                    <a:pt x="307" y="460"/>
                    <a:pt x="357" y="460"/>
                  </a:cubicBezTo>
                  <a:cubicBezTo>
                    <a:pt x="407" y="460"/>
                    <a:pt x="447" y="420"/>
                    <a:pt x="447" y="370"/>
                  </a:cubicBezTo>
                  <a:cubicBezTo>
                    <a:pt x="447" y="321"/>
                    <a:pt x="407" y="281"/>
                    <a:pt x="357" y="281"/>
                  </a:cubicBezTo>
                  <a:cubicBezTo>
                    <a:pt x="355" y="281"/>
                    <a:pt x="354" y="281"/>
                    <a:pt x="352" y="281"/>
                  </a:cubicBezTo>
                  <a:close/>
                  <a:moveTo>
                    <a:pt x="40" y="302"/>
                  </a:moveTo>
                  <a:lnTo>
                    <a:pt x="40" y="302"/>
                  </a:lnTo>
                  <a:lnTo>
                    <a:pt x="129" y="302"/>
                  </a:lnTo>
                  <a:lnTo>
                    <a:pt x="129" y="397"/>
                  </a:lnTo>
                  <a:lnTo>
                    <a:pt x="40" y="397"/>
                  </a:lnTo>
                  <a:lnTo>
                    <a:pt x="40" y="302"/>
                  </a:lnTo>
                  <a:close/>
                  <a:moveTo>
                    <a:pt x="319" y="316"/>
                  </a:moveTo>
                  <a:lnTo>
                    <a:pt x="319" y="316"/>
                  </a:lnTo>
                  <a:lnTo>
                    <a:pt x="414" y="316"/>
                  </a:lnTo>
                  <a:lnTo>
                    <a:pt x="414" y="330"/>
                  </a:lnTo>
                  <a:lnTo>
                    <a:pt x="364" y="432"/>
                  </a:lnTo>
                  <a:lnTo>
                    <a:pt x="329" y="432"/>
                  </a:lnTo>
                  <a:lnTo>
                    <a:pt x="371" y="345"/>
                  </a:lnTo>
                  <a:cubicBezTo>
                    <a:pt x="371" y="345"/>
                    <a:pt x="365" y="345"/>
                    <a:pt x="362" y="345"/>
                  </a:cubicBezTo>
                  <a:cubicBezTo>
                    <a:pt x="359" y="345"/>
                    <a:pt x="355" y="345"/>
                    <a:pt x="352" y="345"/>
                  </a:cubicBezTo>
                  <a:cubicBezTo>
                    <a:pt x="348" y="345"/>
                    <a:pt x="345" y="345"/>
                    <a:pt x="341" y="345"/>
                  </a:cubicBezTo>
                  <a:cubicBezTo>
                    <a:pt x="334" y="346"/>
                    <a:pt x="325" y="346"/>
                    <a:pt x="316" y="346"/>
                  </a:cubicBezTo>
                  <a:lnTo>
                    <a:pt x="319" y="316"/>
                  </a:lnTo>
                  <a:close/>
                </a:path>
              </a:pathLst>
            </a:custGeom>
            <a:solidFill>
              <a:srgbClr val="E9474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rot="1800000">
            <a:off x="3504780" y="2956375"/>
            <a:ext cx="1466829" cy="1320371"/>
            <a:chOff x="7568104" y="1986367"/>
            <a:chExt cx="2509488" cy="2258921"/>
          </a:xfrm>
        </p:grpSpPr>
        <p:sp>
          <p:nvSpPr>
            <p:cNvPr id="5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1800000">
            <a:off x="4220556" y="4211205"/>
            <a:ext cx="1466829" cy="1320371"/>
            <a:chOff x="7568104" y="1986367"/>
            <a:chExt cx="2509488" cy="2258921"/>
          </a:xfrm>
        </p:grpSpPr>
        <p:sp>
          <p:nvSpPr>
            <p:cNvPr id="58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"/>
            <p:cNvSpPr/>
            <p:nvPr/>
          </p:nvSpPr>
          <p:spPr bwMode="auto">
            <a:xfrm>
              <a:off x="7599645" y="2014758"/>
              <a:ext cx="2446406" cy="2202138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1800000">
            <a:off x="4258728" y="1726289"/>
            <a:ext cx="1466829" cy="1320371"/>
            <a:chOff x="7568104" y="1986367"/>
            <a:chExt cx="2509488" cy="2258921"/>
          </a:xfrm>
        </p:grpSpPr>
        <p:sp>
          <p:nvSpPr>
            <p:cNvPr id="63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"/>
            <p:cNvSpPr/>
            <p:nvPr/>
          </p:nvSpPr>
          <p:spPr bwMode="auto">
            <a:xfrm>
              <a:off x="7599647" y="2014756"/>
              <a:ext cx="2446407" cy="2202137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1800000">
            <a:off x="5687962" y="1726289"/>
            <a:ext cx="1466829" cy="1320371"/>
            <a:chOff x="7568104" y="1986367"/>
            <a:chExt cx="2509488" cy="2258921"/>
          </a:xfrm>
        </p:grpSpPr>
        <p:sp>
          <p:nvSpPr>
            <p:cNvPr id="68" name="Freeform 5"/>
            <p:cNvSpPr/>
            <p:nvPr/>
          </p:nvSpPr>
          <p:spPr bwMode="auto">
            <a:xfrm>
              <a:off x="7568104" y="1986367"/>
              <a:ext cx="2509488" cy="2258921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17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5"/>
            <p:cNvSpPr/>
            <p:nvPr/>
          </p:nvSpPr>
          <p:spPr bwMode="auto">
            <a:xfrm>
              <a:off x="7599644" y="2014759"/>
              <a:ext cx="2446406" cy="2202139"/>
            </a:xfrm>
            <a:custGeom>
              <a:avLst/>
              <a:gdLst>
                <a:gd name="T0" fmla="*/ 802 w 2624"/>
                <a:gd name="T1" fmla="*/ 2362 h 2362"/>
                <a:gd name="T2" fmla="*/ 766 w 2624"/>
                <a:gd name="T3" fmla="*/ 2358 h 2362"/>
                <a:gd name="T4" fmla="*/ 730 w 2624"/>
                <a:gd name="T5" fmla="*/ 2350 h 2362"/>
                <a:gd name="T6" fmla="*/ 656 w 2624"/>
                <a:gd name="T7" fmla="*/ 2318 h 2362"/>
                <a:gd name="T8" fmla="*/ 590 w 2624"/>
                <a:gd name="T9" fmla="*/ 2270 h 2362"/>
                <a:gd name="T10" fmla="*/ 564 w 2624"/>
                <a:gd name="T11" fmla="*/ 2242 h 2362"/>
                <a:gd name="T12" fmla="*/ 544 w 2624"/>
                <a:gd name="T13" fmla="*/ 2212 h 2362"/>
                <a:gd name="T14" fmla="*/ 34 w 2624"/>
                <a:gd name="T15" fmla="*/ 1330 h 2362"/>
                <a:gd name="T16" fmla="*/ 20 w 2624"/>
                <a:gd name="T17" fmla="*/ 1298 h 2362"/>
                <a:gd name="T18" fmla="*/ 8 w 2624"/>
                <a:gd name="T19" fmla="*/ 1260 h 2362"/>
                <a:gd name="T20" fmla="*/ 0 w 2624"/>
                <a:gd name="T21" fmla="*/ 1180 h 2362"/>
                <a:gd name="T22" fmla="*/ 8 w 2624"/>
                <a:gd name="T23" fmla="*/ 1102 h 2362"/>
                <a:gd name="T24" fmla="*/ 20 w 2624"/>
                <a:gd name="T25" fmla="*/ 1064 h 2362"/>
                <a:gd name="T26" fmla="*/ 34 w 2624"/>
                <a:gd name="T27" fmla="*/ 1032 h 2362"/>
                <a:gd name="T28" fmla="*/ 544 w 2624"/>
                <a:gd name="T29" fmla="*/ 150 h 2362"/>
                <a:gd name="T30" fmla="*/ 564 w 2624"/>
                <a:gd name="T31" fmla="*/ 120 h 2362"/>
                <a:gd name="T32" fmla="*/ 590 w 2624"/>
                <a:gd name="T33" fmla="*/ 92 h 2362"/>
                <a:gd name="T34" fmla="*/ 656 w 2624"/>
                <a:gd name="T35" fmla="*/ 44 h 2362"/>
                <a:gd name="T36" fmla="*/ 730 w 2624"/>
                <a:gd name="T37" fmla="*/ 12 h 2362"/>
                <a:gd name="T38" fmla="*/ 766 w 2624"/>
                <a:gd name="T39" fmla="*/ 4 h 2362"/>
                <a:gd name="T40" fmla="*/ 802 w 2624"/>
                <a:gd name="T41" fmla="*/ 0 h 2362"/>
                <a:gd name="T42" fmla="*/ 1820 w 2624"/>
                <a:gd name="T43" fmla="*/ 0 h 2362"/>
                <a:gd name="T44" fmla="*/ 1858 w 2624"/>
                <a:gd name="T45" fmla="*/ 4 h 2362"/>
                <a:gd name="T46" fmla="*/ 1894 w 2624"/>
                <a:gd name="T47" fmla="*/ 12 h 2362"/>
                <a:gd name="T48" fmla="*/ 1968 w 2624"/>
                <a:gd name="T49" fmla="*/ 44 h 2362"/>
                <a:gd name="T50" fmla="*/ 2032 w 2624"/>
                <a:gd name="T51" fmla="*/ 92 h 2362"/>
                <a:gd name="T52" fmla="*/ 2060 w 2624"/>
                <a:gd name="T53" fmla="*/ 120 h 2362"/>
                <a:gd name="T54" fmla="*/ 2080 w 2624"/>
                <a:gd name="T55" fmla="*/ 150 h 2362"/>
                <a:gd name="T56" fmla="*/ 2588 w 2624"/>
                <a:gd name="T57" fmla="*/ 1032 h 2362"/>
                <a:gd name="T58" fmla="*/ 2604 w 2624"/>
                <a:gd name="T59" fmla="*/ 1064 h 2362"/>
                <a:gd name="T60" fmla="*/ 2616 w 2624"/>
                <a:gd name="T61" fmla="*/ 1102 h 2362"/>
                <a:gd name="T62" fmla="*/ 2624 w 2624"/>
                <a:gd name="T63" fmla="*/ 1180 h 2362"/>
                <a:gd name="T64" fmla="*/ 2616 w 2624"/>
                <a:gd name="T65" fmla="*/ 1260 h 2362"/>
                <a:gd name="T66" fmla="*/ 2604 w 2624"/>
                <a:gd name="T67" fmla="*/ 1298 h 2362"/>
                <a:gd name="T68" fmla="*/ 2588 w 2624"/>
                <a:gd name="T69" fmla="*/ 1330 h 2362"/>
                <a:gd name="T70" fmla="*/ 2080 w 2624"/>
                <a:gd name="T71" fmla="*/ 2212 h 2362"/>
                <a:gd name="T72" fmla="*/ 2060 w 2624"/>
                <a:gd name="T73" fmla="*/ 2242 h 2362"/>
                <a:gd name="T74" fmla="*/ 2032 w 2624"/>
                <a:gd name="T75" fmla="*/ 2270 h 2362"/>
                <a:gd name="T76" fmla="*/ 1968 w 2624"/>
                <a:gd name="T77" fmla="*/ 2318 h 2362"/>
                <a:gd name="T78" fmla="*/ 1894 w 2624"/>
                <a:gd name="T79" fmla="*/ 2350 h 2362"/>
                <a:gd name="T80" fmla="*/ 1858 w 2624"/>
                <a:gd name="T81" fmla="*/ 2358 h 2362"/>
                <a:gd name="T82" fmla="*/ 1820 w 2624"/>
                <a:gd name="T83" fmla="*/ 2362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24" h="2362">
                  <a:moveTo>
                    <a:pt x="802" y="2362"/>
                  </a:moveTo>
                  <a:lnTo>
                    <a:pt x="802" y="2362"/>
                  </a:lnTo>
                  <a:lnTo>
                    <a:pt x="784" y="2360"/>
                  </a:lnTo>
                  <a:lnTo>
                    <a:pt x="766" y="2358"/>
                  </a:lnTo>
                  <a:lnTo>
                    <a:pt x="748" y="2354"/>
                  </a:lnTo>
                  <a:lnTo>
                    <a:pt x="730" y="2350"/>
                  </a:lnTo>
                  <a:lnTo>
                    <a:pt x="692" y="2336"/>
                  </a:lnTo>
                  <a:lnTo>
                    <a:pt x="656" y="2318"/>
                  </a:lnTo>
                  <a:lnTo>
                    <a:pt x="622" y="2296"/>
                  </a:lnTo>
                  <a:lnTo>
                    <a:pt x="590" y="2270"/>
                  </a:lnTo>
                  <a:lnTo>
                    <a:pt x="578" y="2256"/>
                  </a:lnTo>
                  <a:lnTo>
                    <a:pt x="564" y="2242"/>
                  </a:lnTo>
                  <a:lnTo>
                    <a:pt x="554" y="2228"/>
                  </a:lnTo>
                  <a:lnTo>
                    <a:pt x="544" y="2212"/>
                  </a:lnTo>
                  <a:lnTo>
                    <a:pt x="34" y="1330"/>
                  </a:lnTo>
                  <a:lnTo>
                    <a:pt x="34" y="1330"/>
                  </a:lnTo>
                  <a:lnTo>
                    <a:pt x="26" y="1314"/>
                  </a:lnTo>
                  <a:lnTo>
                    <a:pt x="20" y="1298"/>
                  </a:lnTo>
                  <a:lnTo>
                    <a:pt x="14" y="1280"/>
                  </a:lnTo>
                  <a:lnTo>
                    <a:pt x="8" y="1260"/>
                  </a:lnTo>
                  <a:lnTo>
                    <a:pt x="2" y="1222"/>
                  </a:lnTo>
                  <a:lnTo>
                    <a:pt x="0" y="1180"/>
                  </a:lnTo>
                  <a:lnTo>
                    <a:pt x="2" y="1140"/>
                  </a:lnTo>
                  <a:lnTo>
                    <a:pt x="8" y="1102"/>
                  </a:lnTo>
                  <a:lnTo>
                    <a:pt x="14" y="1082"/>
                  </a:lnTo>
                  <a:lnTo>
                    <a:pt x="20" y="1064"/>
                  </a:lnTo>
                  <a:lnTo>
                    <a:pt x="26" y="1048"/>
                  </a:lnTo>
                  <a:lnTo>
                    <a:pt x="34" y="1032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54" y="134"/>
                  </a:lnTo>
                  <a:lnTo>
                    <a:pt x="564" y="120"/>
                  </a:lnTo>
                  <a:lnTo>
                    <a:pt x="578" y="106"/>
                  </a:lnTo>
                  <a:lnTo>
                    <a:pt x="590" y="92"/>
                  </a:lnTo>
                  <a:lnTo>
                    <a:pt x="622" y="66"/>
                  </a:lnTo>
                  <a:lnTo>
                    <a:pt x="656" y="44"/>
                  </a:lnTo>
                  <a:lnTo>
                    <a:pt x="692" y="26"/>
                  </a:lnTo>
                  <a:lnTo>
                    <a:pt x="730" y="12"/>
                  </a:lnTo>
                  <a:lnTo>
                    <a:pt x="748" y="6"/>
                  </a:lnTo>
                  <a:lnTo>
                    <a:pt x="766" y="4"/>
                  </a:lnTo>
                  <a:lnTo>
                    <a:pt x="784" y="0"/>
                  </a:lnTo>
                  <a:lnTo>
                    <a:pt x="802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38" y="0"/>
                  </a:lnTo>
                  <a:lnTo>
                    <a:pt x="1858" y="4"/>
                  </a:lnTo>
                  <a:lnTo>
                    <a:pt x="1876" y="6"/>
                  </a:lnTo>
                  <a:lnTo>
                    <a:pt x="1894" y="12"/>
                  </a:lnTo>
                  <a:lnTo>
                    <a:pt x="1932" y="26"/>
                  </a:lnTo>
                  <a:lnTo>
                    <a:pt x="1968" y="44"/>
                  </a:lnTo>
                  <a:lnTo>
                    <a:pt x="2002" y="66"/>
                  </a:lnTo>
                  <a:lnTo>
                    <a:pt x="2032" y="92"/>
                  </a:lnTo>
                  <a:lnTo>
                    <a:pt x="2046" y="106"/>
                  </a:lnTo>
                  <a:lnTo>
                    <a:pt x="2060" y="120"/>
                  </a:lnTo>
                  <a:lnTo>
                    <a:pt x="2070" y="134"/>
                  </a:lnTo>
                  <a:lnTo>
                    <a:pt x="2080" y="150"/>
                  </a:lnTo>
                  <a:lnTo>
                    <a:pt x="2588" y="1032"/>
                  </a:lnTo>
                  <a:lnTo>
                    <a:pt x="2588" y="1032"/>
                  </a:lnTo>
                  <a:lnTo>
                    <a:pt x="2598" y="1048"/>
                  </a:lnTo>
                  <a:lnTo>
                    <a:pt x="2604" y="1064"/>
                  </a:lnTo>
                  <a:lnTo>
                    <a:pt x="2610" y="1082"/>
                  </a:lnTo>
                  <a:lnTo>
                    <a:pt x="2616" y="1102"/>
                  </a:lnTo>
                  <a:lnTo>
                    <a:pt x="2622" y="1140"/>
                  </a:lnTo>
                  <a:lnTo>
                    <a:pt x="2624" y="1180"/>
                  </a:lnTo>
                  <a:lnTo>
                    <a:pt x="2622" y="1222"/>
                  </a:lnTo>
                  <a:lnTo>
                    <a:pt x="2616" y="1260"/>
                  </a:lnTo>
                  <a:lnTo>
                    <a:pt x="2610" y="1280"/>
                  </a:lnTo>
                  <a:lnTo>
                    <a:pt x="2604" y="1298"/>
                  </a:lnTo>
                  <a:lnTo>
                    <a:pt x="2598" y="1314"/>
                  </a:lnTo>
                  <a:lnTo>
                    <a:pt x="2588" y="1330"/>
                  </a:lnTo>
                  <a:lnTo>
                    <a:pt x="2080" y="2212"/>
                  </a:lnTo>
                  <a:lnTo>
                    <a:pt x="2080" y="2212"/>
                  </a:lnTo>
                  <a:lnTo>
                    <a:pt x="2070" y="2228"/>
                  </a:lnTo>
                  <a:lnTo>
                    <a:pt x="2060" y="2242"/>
                  </a:lnTo>
                  <a:lnTo>
                    <a:pt x="2046" y="2256"/>
                  </a:lnTo>
                  <a:lnTo>
                    <a:pt x="2032" y="2270"/>
                  </a:lnTo>
                  <a:lnTo>
                    <a:pt x="2002" y="2296"/>
                  </a:lnTo>
                  <a:lnTo>
                    <a:pt x="1968" y="2318"/>
                  </a:lnTo>
                  <a:lnTo>
                    <a:pt x="1932" y="2336"/>
                  </a:lnTo>
                  <a:lnTo>
                    <a:pt x="1894" y="2350"/>
                  </a:lnTo>
                  <a:lnTo>
                    <a:pt x="1876" y="2354"/>
                  </a:lnTo>
                  <a:lnTo>
                    <a:pt x="1858" y="2358"/>
                  </a:lnTo>
                  <a:lnTo>
                    <a:pt x="1838" y="2360"/>
                  </a:lnTo>
                  <a:lnTo>
                    <a:pt x="1820" y="2362"/>
                  </a:lnTo>
                  <a:lnTo>
                    <a:pt x="802" y="236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87962" y="4206636"/>
            <a:ext cx="1466829" cy="1320371"/>
            <a:chOff x="6088869" y="4362024"/>
            <a:chExt cx="1466829" cy="1320370"/>
          </a:xfrm>
        </p:grpSpPr>
        <p:grpSp>
          <p:nvGrpSpPr>
            <p:cNvPr id="76" name="组合 75"/>
            <p:cNvGrpSpPr/>
            <p:nvPr/>
          </p:nvGrpSpPr>
          <p:grpSpPr>
            <a:xfrm rot="1800000">
              <a:off x="6088869" y="4362024"/>
              <a:ext cx="1466829" cy="1320370"/>
              <a:chOff x="7568104" y="1986367"/>
              <a:chExt cx="2509488" cy="2258921"/>
            </a:xfrm>
          </p:grpSpPr>
          <p:sp>
            <p:nvSpPr>
              <p:cNvPr id="78" name="Freeform 5"/>
              <p:cNvSpPr/>
              <p:nvPr/>
            </p:nvSpPr>
            <p:spPr bwMode="auto">
              <a:xfrm>
                <a:off x="7568104" y="1986367"/>
                <a:ext cx="2509488" cy="2258921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317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5"/>
              <p:cNvSpPr/>
              <p:nvPr/>
            </p:nvSpPr>
            <p:spPr bwMode="auto">
              <a:xfrm>
                <a:off x="7599645" y="2014758"/>
                <a:ext cx="2446406" cy="2202138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6475143" y="4749849"/>
              <a:ext cx="700977" cy="559007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00999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0" name="TextBox 45"/>
          <p:cNvSpPr txBox="1"/>
          <p:nvPr/>
        </p:nvSpPr>
        <p:spPr>
          <a:xfrm>
            <a:off x="1769462" y="1591552"/>
            <a:ext cx="2186582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accent3"/>
                </a:solidFill>
                <a:latin typeface="Arial Rounded MT Bold" panose="020F0704030504030204" pitchFamily="34" charset="0"/>
                <a:ea typeface="+mn-ea"/>
                <a:cs typeface="+mn-ea"/>
              </a:rPr>
              <a:t>Docus</a:t>
            </a:r>
            <a:endParaRPr lang="en-US" sz="1600" b="0" dirty="0">
              <a:solidFill>
                <a:schemeClr val="accent3"/>
              </a:solidFill>
              <a:latin typeface="Arial Rounded MT Bold" panose="020F0704030504030204" pitchFamily="34" charset="0"/>
              <a:ea typeface="+mn-ea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accent3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AI Health Mind</a:t>
            </a:r>
            <a:endParaRPr lang="zh-CN" altLang="en-US" sz="1600" b="0" dirty="0">
              <a:solidFill>
                <a:schemeClr val="accent3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2" name="TextBox 47"/>
          <p:cNvSpPr txBox="1"/>
          <p:nvPr/>
        </p:nvSpPr>
        <p:spPr>
          <a:xfrm>
            <a:off x="7444657" y="1762575"/>
            <a:ext cx="266525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Tesla Autopilot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Copilot2trip</a:t>
            </a:r>
            <a:endParaRPr lang="zh-CN" altLang="en-US" sz="16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7824511" y="3165707"/>
            <a:ext cx="290818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Formative AI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Chat </a:t>
            </a:r>
            <a:r>
              <a:rPr lang="en-US" altLang="zh-CN" sz="1600" b="0" dirty="0" err="1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gpt</a:t>
            </a:r>
            <a:r>
              <a:rPr lang="en-US" altLang="zh-CN" sz="1600" b="0" dirty="0">
                <a:solidFill>
                  <a:srgbClr val="FF0000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&amp; Google Bard</a:t>
            </a:r>
            <a:endParaRPr lang="zh-CN" altLang="en-US" sz="1600" b="0" dirty="0">
              <a:solidFill>
                <a:srgbClr val="FF0000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6" name="TextBox 52"/>
          <p:cNvSpPr txBox="1"/>
          <p:nvPr/>
        </p:nvSpPr>
        <p:spPr>
          <a:xfrm>
            <a:off x="7383527" y="4674562"/>
            <a:ext cx="267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Black Hedge</a:t>
            </a:r>
            <a:endParaRPr lang="en-US" altLang="zh-CN" sz="1600" b="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Potato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8" name="TextBox 54"/>
          <p:cNvSpPr txBox="1"/>
          <p:nvPr/>
        </p:nvSpPr>
        <p:spPr>
          <a:xfrm>
            <a:off x="1403352" y="4882145"/>
            <a:ext cx="2476655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Blackbox AI Search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  <a:ea typeface="+mn-ea"/>
                <a:cs typeface="+mn-ea"/>
              </a:rPr>
              <a:t>GitHub Copilot</a:t>
            </a:r>
            <a:endParaRPr lang="zh-CN" altLang="en-US" sz="1600" b="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0" name="TextBox 57"/>
          <p:cNvSpPr txBox="1"/>
          <p:nvPr/>
        </p:nvSpPr>
        <p:spPr>
          <a:xfrm>
            <a:off x="902658" y="3301329"/>
            <a:ext cx="217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Effluence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covers AI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accent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6817802" y="3351681"/>
            <a:ext cx="641831" cy="549933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E947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3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5" name="Heart 17"/>
          <p:cNvSpPr/>
          <p:nvPr/>
        </p:nvSpPr>
        <p:spPr>
          <a:xfrm>
            <a:off x="4692048" y="2166774"/>
            <a:ext cx="600187" cy="52313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6" name="KSO_Shape"/>
          <p:cNvSpPr/>
          <p:nvPr/>
        </p:nvSpPr>
        <p:spPr bwMode="auto">
          <a:xfrm>
            <a:off x="6121284" y="2076344"/>
            <a:ext cx="653929" cy="623504"/>
          </a:xfrm>
          <a:custGeom>
            <a:avLst/>
            <a:gdLst>
              <a:gd name="T0" fmla="*/ 1476105 w 3431"/>
              <a:gd name="T1" fmla="*/ 1080647 h 2471"/>
              <a:gd name="T2" fmla="*/ 684266 w 3431"/>
              <a:gd name="T3" fmla="*/ 1296881 h 2471"/>
              <a:gd name="T4" fmla="*/ 359974 w 3431"/>
              <a:gd name="T5" fmla="*/ 1080647 h 2471"/>
              <a:gd name="T6" fmla="*/ 359974 w 3431"/>
              <a:gd name="T7" fmla="*/ 720606 h 2471"/>
              <a:gd name="T8" fmla="*/ 414023 w 3431"/>
              <a:gd name="T9" fmla="*/ 576800 h 2471"/>
              <a:gd name="T10" fmla="*/ 414023 w 3431"/>
              <a:gd name="T11" fmla="*/ 468683 h 2471"/>
              <a:gd name="T12" fmla="*/ 544684 w 3431"/>
              <a:gd name="T13" fmla="*/ 473931 h 2471"/>
              <a:gd name="T14" fmla="*/ 1476105 w 3431"/>
              <a:gd name="T15" fmla="*/ 288137 h 2471"/>
              <a:gd name="T16" fmla="*/ 1638251 w 3431"/>
              <a:gd name="T17" fmla="*/ 468683 h 2471"/>
              <a:gd name="T18" fmla="*/ 1800397 w 3431"/>
              <a:gd name="T19" fmla="*/ 522741 h 2471"/>
              <a:gd name="T20" fmla="*/ 1692300 w 3431"/>
              <a:gd name="T21" fmla="*/ 576800 h 2471"/>
              <a:gd name="T22" fmla="*/ 1800397 w 3431"/>
              <a:gd name="T23" fmla="*/ 900626 h 2471"/>
              <a:gd name="T24" fmla="*/ 1800397 w 3431"/>
              <a:gd name="T25" fmla="*/ 1296881 h 2471"/>
              <a:gd name="T26" fmla="*/ 504279 w 3431"/>
              <a:gd name="T27" fmla="*/ 720606 h 2471"/>
              <a:gd name="T28" fmla="*/ 684266 w 3431"/>
              <a:gd name="T29" fmla="*/ 792509 h 2471"/>
              <a:gd name="T30" fmla="*/ 684266 w 3431"/>
              <a:gd name="T31" fmla="*/ 648703 h 2471"/>
              <a:gd name="T32" fmla="*/ 504279 w 3431"/>
              <a:gd name="T33" fmla="*/ 720606 h 2471"/>
              <a:gd name="T34" fmla="*/ 728870 w 3431"/>
              <a:gd name="T35" fmla="*/ 360565 h 2471"/>
              <a:gd name="T36" fmla="*/ 1586826 w 3431"/>
              <a:gd name="T37" fmla="*/ 576800 h 2471"/>
              <a:gd name="T38" fmla="*/ 1584202 w 3431"/>
              <a:gd name="T39" fmla="*/ 648703 h 2471"/>
              <a:gd name="T40" fmla="*/ 1404215 w 3431"/>
              <a:gd name="T41" fmla="*/ 720606 h 2471"/>
              <a:gd name="T42" fmla="*/ 1584202 w 3431"/>
              <a:gd name="T43" fmla="*/ 792509 h 2471"/>
              <a:gd name="T44" fmla="*/ 1584202 w 3431"/>
              <a:gd name="T45" fmla="*/ 648703 h 2471"/>
              <a:gd name="T46" fmla="*/ 913055 w 3431"/>
              <a:gd name="T47" fmla="*/ 197865 h 2471"/>
              <a:gd name="T48" fmla="*/ 856907 w 3431"/>
              <a:gd name="T49" fmla="*/ 250874 h 2471"/>
              <a:gd name="T50" fmla="*/ 765077 w 3431"/>
              <a:gd name="T51" fmla="*/ 247200 h 2471"/>
              <a:gd name="T52" fmla="*/ 643336 w 3431"/>
              <a:gd name="T53" fmla="*/ 250874 h 2471"/>
              <a:gd name="T54" fmla="*/ 469121 w 3431"/>
              <a:gd name="T55" fmla="*/ 430894 h 2471"/>
              <a:gd name="T56" fmla="*/ 283887 w 3431"/>
              <a:gd name="T57" fmla="*/ 502272 h 2471"/>
              <a:gd name="T58" fmla="*/ 213046 w 3431"/>
              <a:gd name="T59" fmla="*/ 543210 h 2471"/>
              <a:gd name="T60" fmla="*/ 0 w 3431"/>
              <a:gd name="T61" fmla="*/ 682293 h 2471"/>
              <a:gd name="T62" fmla="*/ 0 w 3431"/>
              <a:gd name="T63" fmla="*/ 419872 h 2471"/>
              <a:gd name="T64" fmla="*/ 73989 w 3431"/>
              <a:gd name="T65" fmla="*/ 197865 h 2471"/>
              <a:gd name="T66" fmla="*/ 0 w 3431"/>
              <a:gd name="T67" fmla="*/ 160601 h 2471"/>
              <a:gd name="T68" fmla="*/ 110721 w 3431"/>
              <a:gd name="T69" fmla="*/ 123338 h 2471"/>
              <a:gd name="T70" fmla="*/ 221967 w 3431"/>
              <a:gd name="T71" fmla="*/ 0 h 2471"/>
              <a:gd name="T72" fmla="*/ 860056 w 3431"/>
              <a:gd name="T73" fmla="*/ 127536 h 2471"/>
              <a:gd name="T74" fmla="*/ 949787 w 3431"/>
              <a:gd name="T75" fmla="*/ 123338 h 2471"/>
              <a:gd name="T76" fmla="*/ 949787 w 3431"/>
              <a:gd name="T77" fmla="*/ 197865 h 2471"/>
              <a:gd name="T78" fmla="*/ 147978 w 3431"/>
              <a:gd name="T79" fmla="*/ 345870 h 2471"/>
              <a:gd name="T80" fmla="*/ 271293 w 3431"/>
              <a:gd name="T81" fmla="*/ 296535 h 2471"/>
              <a:gd name="T82" fmla="*/ 147978 w 3431"/>
              <a:gd name="T83" fmla="*/ 247200 h 2471"/>
              <a:gd name="T84" fmla="*/ 729394 w 3431"/>
              <a:gd name="T85" fmla="*/ 70329 h 2471"/>
              <a:gd name="T86" fmla="*/ 165819 w 3431"/>
              <a:gd name="T87" fmla="*/ 182645 h 2471"/>
              <a:gd name="T88" fmla="*/ 729394 w 3431"/>
              <a:gd name="T89" fmla="*/ 70329 h 247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431" h="2471">
                <a:moveTo>
                  <a:pt x="2813" y="2471"/>
                </a:moveTo>
                <a:cubicBezTo>
                  <a:pt x="2813" y="2059"/>
                  <a:pt x="2813" y="2059"/>
                  <a:pt x="2813" y="2059"/>
                </a:cubicBezTo>
                <a:cubicBezTo>
                  <a:pt x="1304" y="2059"/>
                  <a:pt x="1304" y="2059"/>
                  <a:pt x="1304" y="2059"/>
                </a:cubicBezTo>
                <a:cubicBezTo>
                  <a:pt x="1304" y="2471"/>
                  <a:pt x="1304" y="2471"/>
                  <a:pt x="1304" y="2471"/>
                </a:cubicBezTo>
                <a:cubicBezTo>
                  <a:pt x="686" y="2471"/>
                  <a:pt x="686" y="2471"/>
                  <a:pt x="686" y="2471"/>
                </a:cubicBezTo>
                <a:cubicBezTo>
                  <a:pt x="686" y="2059"/>
                  <a:pt x="686" y="2059"/>
                  <a:pt x="686" y="2059"/>
                </a:cubicBezTo>
                <a:cubicBezTo>
                  <a:pt x="686" y="1716"/>
                  <a:pt x="686" y="1716"/>
                  <a:pt x="686" y="1716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892" y="1099"/>
                  <a:pt x="892" y="1099"/>
                  <a:pt x="892" y="1099"/>
                </a:cubicBezTo>
                <a:cubicBezTo>
                  <a:pt x="789" y="1099"/>
                  <a:pt x="789" y="1099"/>
                  <a:pt x="789" y="1099"/>
                </a:cubicBezTo>
                <a:cubicBezTo>
                  <a:pt x="732" y="1099"/>
                  <a:pt x="686" y="1052"/>
                  <a:pt x="686" y="996"/>
                </a:cubicBezTo>
                <a:cubicBezTo>
                  <a:pt x="686" y="939"/>
                  <a:pt x="732" y="893"/>
                  <a:pt x="789" y="893"/>
                </a:cubicBezTo>
                <a:cubicBezTo>
                  <a:pt x="995" y="893"/>
                  <a:pt x="995" y="893"/>
                  <a:pt x="995" y="893"/>
                </a:cubicBezTo>
                <a:cubicBezTo>
                  <a:pt x="1011" y="893"/>
                  <a:pt x="1025" y="897"/>
                  <a:pt x="1038" y="903"/>
                </a:cubicBezTo>
                <a:cubicBezTo>
                  <a:pt x="1304" y="549"/>
                  <a:pt x="1304" y="549"/>
                  <a:pt x="1304" y="549"/>
                </a:cubicBezTo>
                <a:cubicBezTo>
                  <a:pt x="2813" y="549"/>
                  <a:pt x="2813" y="549"/>
                  <a:pt x="2813" y="549"/>
                </a:cubicBezTo>
                <a:cubicBezTo>
                  <a:pt x="3079" y="903"/>
                  <a:pt x="3079" y="903"/>
                  <a:pt x="3079" y="903"/>
                </a:cubicBezTo>
                <a:cubicBezTo>
                  <a:pt x="3092" y="897"/>
                  <a:pt x="3106" y="893"/>
                  <a:pt x="3122" y="893"/>
                </a:cubicBezTo>
                <a:cubicBezTo>
                  <a:pt x="3328" y="893"/>
                  <a:pt x="3328" y="893"/>
                  <a:pt x="3328" y="893"/>
                </a:cubicBezTo>
                <a:cubicBezTo>
                  <a:pt x="3385" y="893"/>
                  <a:pt x="3431" y="939"/>
                  <a:pt x="3431" y="996"/>
                </a:cubicBezTo>
                <a:cubicBezTo>
                  <a:pt x="3431" y="1052"/>
                  <a:pt x="3385" y="1099"/>
                  <a:pt x="3328" y="1099"/>
                </a:cubicBezTo>
                <a:cubicBezTo>
                  <a:pt x="3225" y="1099"/>
                  <a:pt x="3225" y="1099"/>
                  <a:pt x="3225" y="1099"/>
                </a:cubicBezTo>
                <a:cubicBezTo>
                  <a:pt x="3431" y="1373"/>
                  <a:pt x="3431" y="1373"/>
                  <a:pt x="3431" y="1373"/>
                </a:cubicBezTo>
                <a:cubicBezTo>
                  <a:pt x="3431" y="1716"/>
                  <a:pt x="3431" y="1716"/>
                  <a:pt x="3431" y="1716"/>
                </a:cubicBezTo>
                <a:cubicBezTo>
                  <a:pt x="3431" y="2059"/>
                  <a:pt x="3431" y="2059"/>
                  <a:pt x="3431" y="2059"/>
                </a:cubicBezTo>
                <a:cubicBezTo>
                  <a:pt x="3431" y="2471"/>
                  <a:pt x="3431" y="2471"/>
                  <a:pt x="3431" y="2471"/>
                </a:cubicBezTo>
                <a:lnTo>
                  <a:pt x="2813" y="2471"/>
                </a:lnTo>
                <a:close/>
                <a:moveTo>
                  <a:pt x="961" y="1373"/>
                </a:moveTo>
                <a:cubicBezTo>
                  <a:pt x="961" y="1449"/>
                  <a:pt x="1022" y="1510"/>
                  <a:pt x="1098" y="1510"/>
                </a:cubicBezTo>
                <a:cubicBezTo>
                  <a:pt x="1304" y="1510"/>
                  <a:pt x="1304" y="1510"/>
                  <a:pt x="1304" y="1510"/>
                </a:cubicBezTo>
                <a:cubicBezTo>
                  <a:pt x="1379" y="1510"/>
                  <a:pt x="1441" y="1449"/>
                  <a:pt x="1441" y="1373"/>
                </a:cubicBezTo>
                <a:cubicBezTo>
                  <a:pt x="1441" y="1297"/>
                  <a:pt x="1379" y="1236"/>
                  <a:pt x="1304" y="1236"/>
                </a:cubicBezTo>
                <a:cubicBezTo>
                  <a:pt x="1098" y="1236"/>
                  <a:pt x="1098" y="1236"/>
                  <a:pt x="1098" y="1236"/>
                </a:cubicBezTo>
                <a:cubicBezTo>
                  <a:pt x="1022" y="1236"/>
                  <a:pt x="961" y="1297"/>
                  <a:pt x="961" y="1373"/>
                </a:cubicBezTo>
                <a:close/>
                <a:moveTo>
                  <a:pt x="2715" y="687"/>
                </a:moveTo>
                <a:cubicBezTo>
                  <a:pt x="1389" y="687"/>
                  <a:pt x="1389" y="687"/>
                  <a:pt x="1389" y="687"/>
                </a:cubicBezTo>
                <a:cubicBezTo>
                  <a:pt x="1081" y="1099"/>
                  <a:pt x="1081" y="1099"/>
                  <a:pt x="1081" y="1099"/>
                </a:cubicBezTo>
                <a:cubicBezTo>
                  <a:pt x="3024" y="1099"/>
                  <a:pt x="3024" y="1099"/>
                  <a:pt x="3024" y="1099"/>
                </a:cubicBezTo>
                <a:lnTo>
                  <a:pt x="2715" y="687"/>
                </a:lnTo>
                <a:close/>
                <a:moveTo>
                  <a:pt x="3019" y="1236"/>
                </a:moveTo>
                <a:cubicBezTo>
                  <a:pt x="2813" y="1236"/>
                  <a:pt x="2813" y="1236"/>
                  <a:pt x="2813" y="1236"/>
                </a:cubicBezTo>
                <a:cubicBezTo>
                  <a:pt x="2738" y="1236"/>
                  <a:pt x="2676" y="1297"/>
                  <a:pt x="2676" y="1373"/>
                </a:cubicBezTo>
                <a:cubicBezTo>
                  <a:pt x="2676" y="1449"/>
                  <a:pt x="2738" y="1510"/>
                  <a:pt x="2813" y="1510"/>
                </a:cubicBezTo>
                <a:cubicBezTo>
                  <a:pt x="3019" y="1510"/>
                  <a:pt x="3019" y="1510"/>
                  <a:pt x="3019" y="1510"/>
                </a:cubicBezTo>
                <a:cubicBezTo>
                  <a:pt x="3095" y="1510"/>
                  <a:pt x="3157" y="1449"/>
                  <a:pt x="3157" y="1373"/>
                </a:cubicBezTo>
                <a:cubicBezTo>
                  <a:pt x="3157" y="1297"/>
                  <a:pt x="3095" y="1236"/>
                  <a:pt x="3019" y="1236"/>
                </a:cubicBezTo>
                <a:close/>
                <a:moveTo>
                  <a:pt x="1810" y="377"/>
                </a:moveTo>
                <a:cubicBezTo>
                  <a:pt x="1740" y="377"/>
                  <a:pt x="1740" y="377"/>
                  <a:pt x="1740" y="377"/>
                </a:cubicBezTo>
                <a:cubicBezTo>
                  <a:pt x="1816" y="478"/>
                  <a:pt x="1816" y="478"/>
                  <a:pt x="1816" y="478"/>
                </a:cubicBezTo>
                <a:cubicBezTo>
                  <a:pt x="1633" y="478"/>
                  <a:pt x="1633" y="478"/>
                  <a:pt x="1633" y="478"/>
                </a:cubicBezTo>
                <a:cubicBezTo>
                  <a:pt x="1623" y="473"/>
                  <a:pt x="1611" y="471"/>
                  <a:pt x="1599" y="471"/>
                </a:cubicBezTo>
                <a:cubicBezTo>
                  <a:pt x="1458" y="471"/>
                  <a:pt x="1458" y="471"/>
                  <a:pt x="1458" y="471"/>
                </a:cubicBezTo>
                <a:cubicBezTo>
                  <a:pt x="1445" y="471"/>
                  <a:pt x="1434" y="473"/>
                  <a:pt x="1423" y="478"/>
                </a:cubicBezTo>
                <a:cubicBezTo>
                  <a:pt x="1226" y="478"/>
                  <a:pt x="1226" y="478"/>
                  <a:pt x="1226" y="478"/>
                </a:cubicBezTo>
                <a:cubicBezTo>
                  <a:pt x="941" y="832"/>
                  <a:pt x="941" y="832"/>
                  <a:pt x="941" y="832"/>
                </a:cubicBezTo>
                <a:cubicBezTo>
                  <a:pt x="927" y="825"/>
                  <a:pt x="911" y="821"/>
                  <a:pt x="894" y="821"/>
                </a:cubicBezTo>
                <a:cubicBezTo>
                  <a:pt x="673" y="821"/>
                  <a:pt x="673" y="821"/>
                  <a:pt x="673" y="821"/>
                </a:cubicBezTo>
                <a:cubicBezTo>
                  <a:pt x="612" y="821"/>
                  <a:pt x="541" y="896"/>
                  <a:pt x="541" y="957"/>
                </a:cubicBezTo>
                <a:cubicBezTo>
                  <a:pt x="541" y="982"/>
                  <a:pt x="551" y="1010"/>
                  <a:pt x="567" y="1035"/>
                </a:cubicBezTo>
                <a:cubicBezTo>
                  <a:pt x="406" y="1035"/>
                  <a:pt x="406" y="1035"/>
                  <a:pt x="406" y="1035"/>
                </a:cubicBezTo>
                <a:cubicBezTo>
                  <a:pt x="406" y="1300"/>
                  <a:pt x="406" y="1300"/>
                  <a:pt x="406" y="1300"/>
                </a:cubicBezTo>
                <a:cubicBezTo>
                  <a:pt x="0" y="1300"/>
                  <a:pt x="0" y="1300"/>
                  <a:pt x="0" y="1300"/>
                </a:cubicBezTo>
                <a:cubicBezTo>
                  <a:pt x="0" y="1035"/>
                  <a:pt x="0" y="1035"/>
                  <a:pt x="0" y="1035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565"/>
                  <a:pt x="0" y="565"/>
                  <a:pt x="0" y="565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70" y="377"/>
                  <a:pt x="70" y="377"/>
                  <a:pt x="70" y="377"/>
                </a:cubicBezTo>
                <a:cubicBezTo>
                  <a:pt x="31" y="377"/>
                  <a:pt x="0" y="345"/>
                  <a:pt x="0" y="306"/>
                </a:cubicBezTo>
                <a:cubicBezTo>
                  <a:pt x="0" y="267"/>
                  <a:pt x="31" y="235"/>
                  <a:pt x="70" y="235"/>
                </a:cubicBezTo>
                <a:cubicBezTo>
                  <a:pt x="211" y="235"/>
                  <a:pt x="211" y="235"/>
                  <a:pt x="211" y="235"/>
                </a:cubicBezTo>
                <a:cubicBezTo>
                  <a:pt x="222" y="235"/>
                  <a:pt x="232" y="238"/>
                  <a:pt x="241" y="243"/>
                </a:cubicBezTo>
                <a:cubicBezTo>
                  <a:pt x="423" y="0"/>
                  <a:pt x="423" y="0"/>
                  <a:pt x="423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639" y="243"/>
                  <a:pt x="1639" y="243"/>
                  <a:pt x="1639" y="243"/>
                </a:cubicBezTo>
                <a:cubicBezTo>
                  <a:pt x="1649" y="238"/>
                  <a:pt x="1658" y="235"/>
                  <a:pt x="1669" y="235"/>
                </a:cubicBezTo>
                <a:cubicBezTo>
                  <a:pt x="1810" y="235"/>
                  <a:pt x="1810" y="235"/>
                  <a:pt x="1810" y="235"/>
                </a:cubicBezTo>
                <a:cubicBezTo>
                  <a:pt x="1849" y="235"/>
                  <a:pt x="1881" y="267"/>
                  <a:pt x="1881" y="306"/>
                </a:cubicBezTo>
                <a:cubicBezTo>
                  <a:pt x="1881" y="345"/>
                  <a:pt x="1849" y="377"/>
                  <a:pt x="1810" y="377"/>
                </a:cubicBezTo>
                <a:close/>
                <a:moveTo>
                  <a:pt x="188" y="565"/>
                </a:moveTo>
                <a:cubicBezTo>
                  <a:pt x="188" y="617"/>
                  <a:pt x="230" y="659"/>
                  <a:pt x="282" y="659"/>
                </a:cubicBezTo>
                <a:cubicBezTo>
                  <a:pt x="423" y="659"/>
                  <a:pt x="423" y="659"/>
                  <a:pt x="423" y="659"/>
                </a:cubicBezTo>
                <a:cubicBezTo>
                  <a:pt x="475" y="659"/>
                  <a:pt x="517" y="617"/>
                  <a:pt x="517" y="565"/>
                </a:cubicBezTo>
                <a:cubicBezTo>
                  <a:pt x="517" y="513"/>
                  <a:pt x="475" y="471"/>
                  <a:pt x="423" y="471"/>
                </a:cubicBezTo>
                <a:cubicBezTo>
                  <a:pt x="282" y="471"/>
                  <a:pt x="282" y="471"/>
                  <a:pt x="282" y="471"/>
                </a:cubicBezTo>
                <a:cubicBezTo>
                  <a:pt x="230" y="471"/>
                  <a:pt x="188" y="513"/>
                  <a:pt x="188" y="565"/>
                </a:cubicBezTo>
                <a:close/>
                <a:moveTo>
                  <a:pt x="1390" y="134"/>
                </a:moveTo>
                <a:cubicBezTo>
                  <a:pt x="482" y="134"/>
                  <a:pt x="482" y="134"/>
                  <a:pt x="482" y="134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1567" y="348"/>
                  <a:pt x="1567" y="348"/>
                  <a:pt x="1567" y="348"/>
                </a:cubicBezTo>
                <a:lnTo>
                  <a:pt x="1390" y="13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093830" y="4844705"/>
            <a:ext cx="1785870" cy="1587133"/>
            <a:chOff x="4586289" y="3298426"/>
            <a:chExt cx="3314625" cy="2689735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0" name="Freeform 296"/>
            <p:cNvSpPr/>
            <p:nvPr/>
          </p:nvSpPr>
          <p:spPr bwMode="auto">
            <a:xfrm flipH="1">
              <a:off x="5905618" y="3475067"/>
              <a:ext cx="697299" cy="730906"/>
            </a:xfrm>
            <a:custGeom>
              <a:avLst/>
              <a:gdLst>
                <a:gd name="T0" fmla="*/ 80 w 160"/>
                <a:gd name="T1" fmla="*/ 0 h 158"/>
                <a:gd name="T2" fmla="*/ 85 w 160"/>
                <a:gd name="T3" fmla="*/ 1 h 158"/>
                <a:gd name="T4" fmla="*/ 139 w 160"/>
                <a:gd name="T5" fmla="*/ 1 h 158"/>
                <a:gd name="T6" fmla="*/ 143 w 160"/>
                <a:gd name="T7" fmla="*/ 18 h 158"/>
                <a:gd name="T8" fmla="*/ 160 w 160"/>
                <a:gd name="T9" fmla="*/ 35 h 158"/>
                <a:gd name="T10" fmla="*/ 160 w 160"/>
                <a:gd name="T11" fmla="*/ 77 h 158"/>
                <a:gd name="T12" fmla="*/ 159 w 160"/>
                <a:gd name="T13" fmla="*/ 77 h 158"/>
                <a:gd name="T14" fmla="*/ 159 w 160"/>
                <a:gd name="T15" fmla="*/ 79 h 158"/>
                <a:gd name="T16" fmla="*/ 80 w 160"/>
                <a:gd name="T17" fmla="*/ 158 h 158"/>
                <a:gd name="T18" fmla="*/ 0 w 160"/>
                <a:gd name="T19" fmla="*/ 79 h 158"/>
                <a:gd name="T20" fmla="*/ 0 w 160"/>
                <a:gd name="T21" fmla="*/ 73 h 158"/>
                <a:gd name="T22" fmla="*/ 0 w 160"/>
                <a:gd name="T23" fmla="*/ 17 h 158"/>
                <a:gd name="T24" fmla="*/ 12 w 160"/>
                <a:gd name="T25" fmla="*/ 1 h 158"/>
                <a:gd name="T26" fmla="*/ 75 w 160"/>
                <a:gd name="T27" fmla="*/ 1 h 158"/>
                <a:gd name="T28" fmla="*/ 80 w 160"/>
                <a:gd name="T2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58">
                  <a:moveTo>
                    <a:pt x="80" y="0"/>
                  </a:moveTo>
                  <a:cubicBezTo>
                    <a:pt x="81" y="0"/>
                    <a:pt x="83" y="1"/>
                    <a:pt x="85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8"/>
                    <a:pt x="159" y="79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ubicBezTo>
                    <a:pt x="36" y="158"/>
                    <a:pt x="0" y="123"/>
                    <a:pt x="0" y="79"/>
                  </a:cubicBezTo>
                  <a:cubicBezTo>
                    <a:pt x="0" y="77"/>
                    <a:pt x="0" y="75"/>
                    <a:pt x="0" y="7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8" y="0"/>
                    <a:pt x="80" y="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1" name="Freeform 297"/>
            <p:cNvSpPr/>
            <p:nvPr/>
          </p:nvSpPr>
          <p:spPr bwMode="auto">
            <a:xfrm flipH="1">
              <a:off x="6302230" y="3478965"/>
              <a:ext cx="300688" cy="721160"/>
            </a:xfrm>
            <a:custGeom>
              <a:avLst/>
              <a:gdLst>
                <a:gd name="T0" fmla="*/ 69 w 69"/>
                <a:gd name="T1" fmla="*/ 156 h 156"/>
                <a:gd name="T2" fmla="*/ 0 w 69"/>
                <a:gd name="T3" fmla="*/ 78 h 156"/>
                <a:gd name="T4" fmla="*/ 0 w 69"/>
                <a:gd name="T5" fmla="*/ 72 h 156"/>
                <a:gd name="T6" fmla="*/ 0 w 69"/>
                <a:gd name="T7" fmla="*/ 16 h 156"/>
                <a:gd name="T8" fmla="*/ 12 w 69"/>
                <a:gd name="T9" fmla="*/ 0 h 156"/>
                <a:gd name="T10" fmla="*/ 69 w 69"/>
                <a:gd name="T11" fmla="*/ 0 h 156"/>
                <a:gd name="T12" fmla="*/ 69 w 69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6">
                  <a:moveTo>
                    <a:pt x="69" y="156"/>
                  </a:moveTo>
                  <a:cubicBezTo>
                    <a:pt x="30" y="151"/>
                    <a:pt x="0" y="118"/>
                    <a:pt x="0" y="78"/>
                  </a:cubicBezTo>
                  <a:cubicBezTo>
                    <a:pt x="0" y="76"/>
                    <a:pt x="0" y="74"/>
                    <a:pt x="0" y="7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156"/>
                  </a:ln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2" name="Freeform 15"/>
            <p:cNvSpPr/>
            <p:nvPr/>
          </p:nvSpPr>
          <p:spPr bwMode="auto">
            <a:xfrm flipH="1">
              <a:off x="4586289" y="3932935"/>
              <a:ext cx="562944" cy="264186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00">
                <a:cs typeface="+mn-ea"/>
                <a:sym typeface="+mn-lt"/>
              </a:endParaRPr>
            </a:p>
          </p:txBody>
        </p:sp>
        <p:sp>
          <p:nvSpPr>
            <p:cNvPr id="143" name="Freeform 142"/>
            <p:cNvSpPr/>
            <p:nvPr/>
          </p:nvSpPr>
          <p:spPr bwMode="auto">
            <a:xfrm flipH="1">
              <a:off x="4983194" y="3980646"/>
              <a:ext cx="1103135" cy="950324"/>
            </a:xfrm>
            <a:custGeom>
              <a:avLst/>
              <a:gdLst>
                <a:gd name="connsiteX0" fmla="*/ 934681 w 1103135"/>
                <a:gd name="connsiteY0" fmla="*/ 0 h 950324"/>
                <a:gd name="connsiteX1" fmla="*/ 1103135 w 1103135"/>
                <a:gd name="connsiteY1" fmla="*/ 187039 h 950324"/>
                <a:gd name="connsiteX2" fmla="*/ 1077924 w 1103135"/>
                <a:gd name="connsiteY2" fmla="*/ 239971 h 950324"/>
                <a:gd name="connsiteX3" fmla="*/ 770304 w 1103135"/>
                <a:gd name="connsiteY3" fmla="*/ 885831 h 950324"/>
                <a:gd name="connsiteX4" fmla="*/ 694691 w 1103135"/>
                <a:gd name="connsiteY4" fmla="*/ 945363 h 950324"/>
                <a:gd name="connsiteX5" fmla="*/ 671062 w 1103135"/>
                <a:gd name="connsiteY5" fmla="*/ 950324 h 950324"/>
                <a:gd name="connsiteX6" fmla="*/ 595449 w 1103135"/>
                <a:gd name="connsiteY6" fmla="*/ 920558 h 950324"/>
                <a:gd name="connsiteX7" fmla="*/ 0 w 1103135"/>
                <a:gd name="connsiteY7" fmla="*/ 404616 h 950324"/>
                <a:gd name="connsiteX8" fmla="*/ 141774 w 1103135"/>
                <a:gd name="connsiteY8" fmla="*/ 221059 h 950324"/>
                <a:gd name="connsiteX9" fmla="*/ 633256 w 1103135"/>
                <a:gd name="connsiteY9" fmla="*/ 642743 h 950324"/>
                <a:gd name="connsiteX10" fmla="*/ 930980 w 1103135"/>
                <a:gd name="connsiteY10" fmla="*/ 7892 h 9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3135" h="950324">
                  <a:moveTo>
                    <a:pt x="934681" y="0"/>
                  </a:moveTo>
                  <a:lnTo>
                    <a:pt x="1103135" y="187039"/>
                  </a:lnTo>
                  <a:lnTo>
                    <a:pt x="1077924" y="239971"/>
                  </a:lnTo>
                  <a:cubicBezTo>
                    <a:pt x="770304" y="885831"/>
                    <a:pt x="770304" y="885831"/>
                    <a:pt x="770304" y="885831"/>
                  </a:cubicBezTo>
                  <a:cubicBezTo>
                    <a:pt x="756126" y="915597"/>
                    <a:pt x="727772" y="940402"/>
                    <a:pt x="694691" y="945363"/>
                  </a:cubicBezTo>
                  <a:cubicBezTo>
                    <a:pt x="685239" y="950324"/>
                    <a:pt x="675788" y="950324"/>
                    <a:pt x="671062" y="950324"/>
                  </a:cubicBezTo>
                  <a:cubicBezTo>
                    <a:pt x="642707" y="950324"/>
                    <a:pt x="619078" y="940402"/>
                    <a:pt x="595449" y="920558"/>
                  </a:cubicBezTo>
                  <a:cubicBezTo>
                    <a:pt x="0" y="404616"/>
                    <a:pt x="0" y="404616"/>
                    <a:pt x="0" y="404616"/>
                  </a:cubicBezTo>
                  <a:lnTo>
                    <a:pt x="141774" y="221059"/>
                  </a:lnTo>
                  <a:cubicBezTo>
                    <a:pt x="633256" y="642743"/>
                    <a:pt x="633256" y="642743"/>
                    <a:pt x="633256" y="642743"/>
                  </a:cubicBezTo>
                  <a:cubicBezTo>
                    <a:pt x="860094" y="159047"/>
                    <a:pt x="916803" y="38123"/>
                    <a:pt x="930980" y="7892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44" name="Freeform 15"/>
            <p:cNvSpPr/>
            <p:nvPr/>
          </p:nvSpPr>
          <p:spPr bwMode="auto">
            <a:xfrm>
              <a:off x="7337970" y="3932935"/>
              <a:ext cx="562944" cy="264186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00">
                <a:cs typeface="+mn-ea"/>
                <a:sym typeface="+mn-lt"/>
              </a:endParaRPr>
            </a:p>
          </p:txBody>
        </p:sp>
        <p:sp>
          <p:nvSpPr>
            <p:cNvPr id="145" name="Freeform 144"/>
            <p:cNvSpPr/>
            <p:nvPr/>
          </p:nvSpPr>
          <p:spPr bwMode="auto">
            <a:xfrm>
              <a:off x="6400784" y="3978447"/>
              <a:ext cx="1103135" cy="950324"/>
            </a:xfrm>
            <a:custGeom>
              <a:avLst/>
              <a:gdLst>
                <a:gd name="connsiteX0" fmla="*/ 934681 w 1103135"/>
                <a:gd name="connsiteY0" fmla="*/ 0 h 950324"/>
                <a:gd name="connsiteX1" fmla="*/ 1103135 w 1103135"/>
                <a:gd name="connsiteY1" fmla="*/ 187039 h 950324"/>
                <a:gd name="connsiteX2" fmla="*/ 1077924 w 1103135"/>
                <a:gd name="connsiteY2" fmla="*/ 239971 h 950324"/>
                <a:gd name="connsiteX3" fmla="*/ 770304 w 1103135"/>
                <a:gd name="connsiteY3" fmla="*/ 885831 h 950324"/>
                <a:gd name="connsiteX4" fmla="*/ 694691 w 1103135"/>
                <a:gd name="connsiteY4" fmla="*/ 945363 h 950324"/>
                <a:gd name="connsiteX5" fmla="*/ 671062 w 1103135"/>
                <a:gd name="connsiteY5" fmla="*/ 950324 h 950324"/>
                <a:gd name="connsiteX6" fmla="*/ 595449 w 1103135"/>
                <a:gd name="connsiteY6" fmla="*/ 920558 h 950324"/>
                <a:gd name="connsiteX7" fmla="*/ 0 w 1103135"/>
                <a:gd name="connsiteY7" fmla="*/ 404616 h 950324"/>
                <a:gd name="connsiteX8" fmla="*/ 141774 w 1103135"/>
                <a:gd name="connsiteY8" fmla="*/ 221059 h 950324"/>
                <a:gd name="connsiteX9" fmla="*/ 633256 w 1103135"/>
                <a:gd name="connsiteY9" fmla="*/ 642743 h 950324"/>
                <a:gd name="connsiteX10" fmla="*/ 930980 w 1103135"/>
                <a:gd name="connsiteY10" fmla="*/ 7892 h 9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3135" h="950324">
                  <a:moveTo>
                    <a:pt x="934681" y="0"/>
                  </a:moveTo>
                  <a:lnTo>
                    <a:pt x="1103135" y="187039"/>
                  </a:lnTo>
                  <a:lnTo>
                    <a:pt x="1077924" y="239971"/>
                  </a:lnTo>
                  <a:cubicBezTo>
                    <a:pt x="770304" y="885831"/>
                    <a:pt x="770304" y="885831"/>
                    <a:pt x="770304" y="885831"/>
                  </a:cubicBezTo>
                  <a:cubicBezTo>
                    <a:pt x="756126" y="915597"/>
                    <a:pt x="727772" y="940402"/>
                    <a:pt x="694691" y="945363"/>
                  </a:cubicBezTo>
                  <a:cubicBezTo>
                    <a:pt x="685239" y="950324"/>
                    <a:pt x="675788" y="950324"/>
                    <a:pt x="671062" y="950324"/>
                  </a:cubicBezTo>
                  <a:cubicBezTo>
                    <a:pt x="642707" y="950324"/>
                    <a:pt x="619078" y="940402"/>
                    <a:pt x="595449" y="920558"/>
                  </a:cubicBezTo>
                  <a:cubicBezTo>
                    <a:pt x="0" y="404616"/>
                    <a:pt x="0" y="404616"/>
                    <a:pt x="0" y="404616"/>
                  </a:cubicBezTo>
                  <a:lnTo>
                    <a:pt x="141774" y="221059"/>
                  </a:lnTo>
                  <a:cubicBezTo>
                    <a:pt x="633256" y="642743"/>
                    <a:pt x="633256" y="642743"/>
                    <a:pt x="633256" y="642743"/>
                  </a:cubicBezTo>
                  <a:cubicBezTo>
                    <a:pt x="860094" y="159047"/>
                    <a:pt x="916803" y="38123"/>
                    <a:pt x="930980" y="7892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146" name="Freeform 19"/>
            <p:cNvSpPr/>
            <p:nvPr/>
          </p:nvSpPr>
          <p:spPr bwMode="auto">
            <a:xfrm rot="10800000" flipH="1">
              <a:off x="5908297" y="4174376"/>
              <a:ext cx="670156" cy="1045278"/>
            </a:xfrm>
            <a:custGeom>
              <a:avLst/>
              <a:gdLst>
                <a:gd name="connsiteX0" fmla="*/ 138788 w 670156"/>
                <a:gd name="connsiteY0" fmla="*/ 1155858 h 1155858"/>
                <a:gd name="connsiteX1" fmla="*/ 270962 w 670156"/>
                <a:gd name="connsiteY1" fmla="*/ 1155858 h 1155858"/>
                <a:gd name="connsiteX2" fmla="*/ 392969 w 670156"/>
                <a:gd name="connsiteY2" fmla="*/ 1155858 h 1155858"/>
                <a:gd name="connsiteX3" fmla="*/ 530227 w 670156"/>
                <a:gd name="connsiteY3" fmla="*/ 1155858 h 1155858"/>
                <a:gd name="connsiteX4" fmla="*/ 611724 w 670156"/>
                <a:gd name="connsiteY4" fmla="*/ 1132192 h 1155858"/>
                <a:gd name="connsiteX5" fmla="*/ 633088 w 670156"/>
                <a:gd name="connsiteY5" fmla="*/ 1125988 h 1155858"/>
                <a:gd name="connsiteX6" fmla="*/ 643824 w 670156"/>
                <a:gd name="connsiteY6" fmla="*/ 1075078 h 1155858"/>
                <a:gd name="connsiteX7" fmla="*/ 670156 w 670156"/>
                <a:gd name="connsiteY7" fmla="*/ 739370 h 1155858"/>
                <a:gd name="connsiteX8" fmla="*/ 663833 w 670156"/>
                <a:gd name="connsiteY8" fmla="*/ 577939 h 1155858"/>
                <a:gd name="connsiteX9" fmla="*/ 670156 w 670156"/>
                <a:gd name="connsiteY9" fmla="*/ 416488 h 1155858"/>
                <a:gd name="connsiteX10" fmla="*/ 643824 w 670156"/>
                <a:gd name="connsiteY10" fmla="*/ 80780 h 1155858"/>
                <a:gd name="connsiteX11" fmla="*/ 632928 w 670156"/>
                <a:gd name="connsiteY11" fmla="*/ 29109 h 1155858"/>
                <a:gd name="connsiteX12" fmla="*/ 590098 w 670156"/>
                <a:gd name="connsiteY12" fmla="*/ 16833 h 1155858"/>
                <a:gd name="connsiteX13" fmla="*/ 531368 w 670156"/>
                <a:gd name="connsiteY13" fmla="*/ 0 h 1155858"/>
                <a:gd name="connsiteX14" fmla="*/ 399194 w 670156"/>
                <a:gd name="connsiteY14" fmla="*/ 0 h 1155858"/>
                <a:gd name="connsiteX15" fmla="*/ 277187 w 670156"/>
                <a:gd name="connsiteY15" fmla="*/ 0 h 1155858"/>
                <a:gd name="connsiteX16" fmla="*/ 139929 w 670156"/>
                <a:gd name="connsiteY16" fmla="*/ 0 h 1155858"/>
                <a:gd name="connsiteX17" fmla="*/ 58432 w 670156"/>
                <a:gd name="connsiteY17" fmla="*/ 23666 h 1155858"/>
                <a:gd name="connsiteX18" fmla="*/ 37068 w 670156"/>
                <a:gd name="connsiteY18" fmla="*/ 29870 h 1155858"/>
                <a:gd name="connsiteX19" fmla="*/ 26332 w 670156"/>
                <a:gd name="connsiteY19" fmla="*/ 80780 h 1155858"/>
                <a:gd name="connsiteX20" fmla="*/ 0 w 670156"/>
                <a:gd name="connsiteY20" fmla="*/ 416488 h 1155858"/>
                <a:gd name="connsiteX21" fmla="*/ 6323 w 670156"/>
                <a:gd name="connsiteY21" fmla="*/ 577920 h 1155858"/>
                <a:gd name="connsiteX22" fmla="*/ 0 w 670156"/>
                <a:gd name="connsiteY22" fmla="*/ 739370 h 1155858"/>
                <a:gd name="connsiteX23" fmla="*/ 26332 w 670156"/>
                <a:gd name="connsiteY23" fmla="*/ 1075078 h 1155858"/>
                <a:gd name="connsiteX24" fmla="*/ 37228 w 670156"/>
                <a:gd name="connsiteY24" fmla="*/ 1126749 h 1155858"/>
                <a:gd name="connsiteX25" fmla="*/ 80058 w 670156"/>
                <a:gd name="connsiteY25" fmla="*/ 1139025 h 1155858"/>
                <a:gd name="connsiteX26" fmla="*/ 138788 w 670156"/>
                <a:gd name="connsiteY26" fmla="*/ 1155858 h 115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156" h="1155858">
                  <a:moveTo>
                    <a:pt x="138788" y="1155858"/>
                  </a:moveTo>
                  <a:cubicBezTo>
                    <a:pt x="138788" y="1155858"/>
                    <a:pt x="138788" y="1155858"/>
                    <a:pt x="270962" y="1155858"/>
                  </a:cubicBezTo>
                  <a:cubicBezTo>
                    <a:pt x="270962" y="1155858"/>
                    <a:pt x="270962" y="1155858"/>
                    <a:pt x="392969" y="1155858"/>
                  </a:cubicBezTo>
                  <a:cubicBezTo>
                    <a:pt x="392969" y="1155858"/>
                    <a:pt x="392969" y="1155858"/>
                    <a:pt x="530227" y="1155858"/>
                  </a:cubicBezTo>
                  <a:cubicBezTo>
                    <a:pt x="530227" y="1155858"/>
                    <a:pt x="530227" y="1155858"/>
                    <a:pt x="611724" y="1132192"/>
                  </a:cubicBezTo>
                  <a:lnTo>
                    <a:pt x="633088" y="1125988"/>
                  </a:lnTo>
                  <a:lnTo>
                    <a:pt x="643824" y="1075078"/>
                  </a:lnTo>
                  <a:cubicBezTo>
                    <a:pt x="660780" y="971895"/>
                    <a:pt x="670156" y="858451"/>
                    <a:pt x="670156" y="739370"/>
                  </a:cubicBezTo>
                  <a:lnTo>
                    <a:pt x="663833" y="577939"/>
                  </a:lnTo>
                  <a:lnTo>
                    <a:pt x="670156" y="416488"/>
                  </a:lnTo>
                  <a:cubicBezTo>
                    <a:pt x="670156" y="297407"/>
                    <a:pt x="660780" y="183963"/>
                    <a:pt x="643824" y="80780"/>
                  </a:cubicBezTo>
                  <a:lnTo>
                    <a:pt x="632928" y="29109"/>
                  </a:lnTo>
                  <a:lnTo>
                    <a:pt x="590098" y="16833"/>
                  </a:lnTo>
                  <a:cubicBezTo>
                    <a:pt x="573070" y="11953"/>
                    <a:pt x="553609" y="6375"/>
                    <a:pt x="531368" y="0"/>
                  </a:cubicBezTo>
                  <a:cubicBezTo>
                    <a:pt x="531368" y="0"/>
                    <a:pt x="531368" y="0"/>
                    <a:pt x="399194" y="0"/>
                  </a:cubicBezTo>
                  <a:cubicBezTo>
                    <a:pt x="399194" y="0"/>
                    <a:pt x="399194" y="0"/>
                    <a:pt x="277187" y="0"/>
                  </a:cubicBezTo>
                  <a:cubicBezTo>
                    <a:pt x="277187" y="0"/>
                    <a:pt x="277187" y="0"/>
                    <a:pt x="139929" y="0"/>
                  </a:cubicBezTo>
                  <a:cubicBezTo>
                    <a:pt x="139929" y="0"/>
                    <a:pt x="139929" y="0"/>
                    <a:pt x="58432" y="23666"/>
                  </a:cubicBezTo>
                  <a:lnTo>
                    <a:pt x="37068" y="29870"/>
                  </a:lnTo>
                  <a:lnTo>
                    <a:pt x="26332" y="80780"/>
                  </a:lnTo>
                  <a:cubicBezTo>
                    <a:pt x="9376" y="183963"/>
                    <a:pt x="0" y="297407"/>
                    <a:pt x="0" y="416488"/>
                  </a:cubicBezTo>
                  <a:lnTo>
                    <a:pt x="6323" y="577920"/>
                  </a:lnTo>
                  <a:lnTo>
                    <a:pt x="0" y="739370"/>
                  </a:lnTo>
                  <a:cubicBezTo>
                    <a:pt x="0" y="858451"/>
                    <a:pt x="9376" y="971895"/>
                    <a:pt x="26332" y="1075078"/>
                  </a:cubicBezTo>
                  <a:lnTo>
                    <a:pt x="37228" y="1126749"/>
                  </a:lnTo>
                  <a:lnTo>
                    <a:pt x="80058" y="1139025"/>
                  </a:lnTo>
                  <a:cubicBezTo>
                    <a:pt x="97086" y="1143905"/>
                    <a:pt x="116547" y="1149483"/>
                    <a:pt x="138788" y="115585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7" name="Freeform 290"/>
            <p:cNvSpPr/>
            <p:nvPr/>
          </p:nvSpPr>
          <p:spPr bwMode="auto">
            <a:xfrm flipH="1">
              <a:off x="6037528" y="4164127"/>
              <a:ext cx="386696" cy="515595"/>
            </a:xfrm>
            <a:custGeom>
              <a:avLst/>
              <a:gdLst>
                <a:gd name="T0" fmla="*/ 180 w 180"/>
                <a:gd name="T1" fmla="*/ 71 h 240"/>
                <a:gd name="T2" fmla="*/ 92 w 180"/>
                <a:gd name="T3" fmla="*/ 240 h 240"/>
                <a:gd name="T4" fmla="*/ 0 w 180"/>
                <a:gd name="T5" fmla="*/ 71 h 240"/>
                <a:gd name="T6" fmla="*/ 33 w 180"/>
                <a:gd name="T7" fmla="*/ 69 h 240"/>
                <a:gd name="T8" fmla="*/ 33 w 180"/>
                <a:gd name="T9" fmla="*/ 0 h 240"/>
                <a:gd name="T10" fmla="*/ 151 w 180"/>
                <a:gd name="T11" fmla="*/ 0 h 240"/>
                <a:gd name="T12" fmla="*/ 151 w 180"/>
                <a:gd name="T13" fmla="*/ 69 h 240"/>
                <a:gd name="T14" fmla="*/ 180 w 180"/>
                <a:gd name="T15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40">
                  <a:moveTo>
                    <a:pt x="180" y="71"/>
                  </a:moveTo>
                  <a:lnTo>
                    <a:pt x="92" y="240"/>
                  </a:lnTo>
                  <a:lnTo>
                    <a:pt x="0" y="71"/>
                  </a:lnTo>
                  <a:lnTo>
                    <a:pt x="33" y="69"/>
                  </a:lnTo>
                  <a:lnTo>
                    <a:pt x="33" y="0"/>
                  </a:lnTo>
                  <a:lnTo>
                    <a:pt x="151" y="0"/>
                  </a:lnTo>
                  <a:lnTo>
                    <a:pt x="151" y="69"/>
                  </a:lnTo>
                  <a:lnTo>
                    <a:pt x="180" y="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8" name="Freeform 306"/>
            <p:cNvSpPr/>
            <p:nvPr/>
          </p:nvSpPr>
          <p:spPr bwMode="auto">
            <a:xfrm flipH="1">
              <a:off x="6170393" y="4235776"/>
              <a:ext cx="116009" cy="122455"/>
            </a:xfrm>
            <a:custGeom>
              <a:avLst/>
              <a:gdLst>
                <a:gd name="T0" fmla="*/ 0 w 54"/>
                <a:gd name="T1" fmla="*/ 14 h 57"/>
                <a:gd name="T2" fmla="*/ 28 w 54"/>
                <a:gd name="T3" fmla="*/ 57 h 57"/>
                <a:gd name="T4" fmla="*/ 54 w 54"/>
                <a:gd name="T5" fmla="*/ 14 h 57"/>
                <a:gd name="T6" fmla="*/ 28 w 54"/>
                <a:gd name="T7" fmla="*/ 0 h 57"/>
                <a:gd name="T8" fmla="*/ 0 w 54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4"/>
                  </a:moveTo>
                  <a:lnTo>
                    <a:pt x="28" y="57"/>
                  </a:lnTo>
                  <a:lnTo>
                    <a:pt x="54" y="14"/>
                  </a:lnTo>
                  <a:lnTo>
                    <a:pt x="2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9" name="Freeform 307"/>
            <p:cNvSpPr/>
            <p:nvPr/>
          </p:nvSpPr>
          <p:spPr bwMode="auto">
            <a:xfrm flipH="1">
              <a:off x="6234842" y="4235776"/>
              <a:ext cx="51559" cy="111712"/>
            </a:xfrm>
            <a:custGeom>
              <a:avLst/>
              <a:gdLst>
                <a:gd name="T0" fmla="*/ 0 w 24"/>
                <a:gd name="T1" fmla="*/ 14 h 52"/>
                <a:gd name="T2" fmla="*/ 24 w 24"/>
                <a:gd name="T3" fmla="*/ 52 h 52"/>
                <a:gd name="T4" fmla="*/ 24 w 24"/>
                <a:gd name="T5" fmla="*/ 0 h 52"/>
                <a:gd name="T6" fmla="*/ 0 w 24"/>
                <a:gd name="T7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2">
                  <a:moveTo>
                    <a:pt x="0" y="14"/>
                  </a:moveTo>
                  <a:lnTo>
                    <a:pt x="24" y="52"/>
                  </a:ln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0" name="Freeform 308"/>
            <p:cNvSpPr/>
            <p:nvPr/>
          </p:nvSpPr>
          <p:spPr bwMode="auto">
            <a:xfrm flipH="1">
              <a:off x="6230545" y="4169179"/>
              <a:ext cx="193348" cy="137493"/>
            </a:xfrm>
            <a:custGeom>
              <a:avLst/>
              <a:gdLst>
                <a:gd name="T0" fmla="*/ 33 w 90"/>
                <a:gd name="T1" fmla="*/ 0 h 64"/>
                <a:gd name="T2" fmla="*/ 0 w 90"/>
                <a:gd name="T3" fmla="*/ 0 h 64"/>
                <a:gd name="T4" fmla="*/ 35 w 90"/>
                <a:gd name="T5" fmla="*/ 64 h 64"/>
                <a:gd name="T6" fmla="*/ 90 w 90"/>
                <a:gd name="T7" fmla="*/ 31 h 64"/>
                <a:gd name="T8" fmla="*/ 33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33" y="0"/>
                  </a:moveTo>
                  <a:lnTo>
                    <a:pt x="0" y="0"/>
                  </a:lnTo>
                  <a:lnTo>
                    <a:pt x="35" y="64"/>
                  </a:lnTo>
                  <a:lnTo>
                    <a:pt x="9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1" name="Freeform 309"/>
            <p:cNvSpPr/>
            <p:nvPr/>
          </p:nvSpPr>
          <p:spPr bwMode="auto">
            <a:xfrm flipH="1">
              <a:off x="6032900" y="4169179"/>
              <a:ext cx="193348" cy="137493"/>
            </a:xfrm>
            <a:custGeom>
              <a:avLst/>
              <a:gdLst>
                <a:gd name="T0" fmla="*/ 57 w 90"/>
                <a:gd name="T1" fmla="*/ 0 h 64"/>
                <a:gd name="T2" fmla="*/ 90 w 90"/>
                <a:gd name="T3" fmla="*/ 0 h 64"/>
                <a:gd name="T4" fmla="*/ 55 w 90"/>
                <a:gd name="T5" fmla="*/ 64 h 64"/>
                <a:gd name="T6" fmla="*/ 0 w 90"/>
                <a:gd name="T7" fmla="*/ 31 h 64"/>
                <a:gd name="T8" fmla="*/ 57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57" y="0"/>
                  </a:moveTo>
                  <a:lnTo>
                    <a:pt x="90" y="0"/>
                  </a:lnTo>
                  <a:lnTo>
                    <a:pt x="55" y="64"/>
                  </a:lnTo>
                  <a:lnTo>
                    <a:pt x="0" y="3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2" name="Freeform 310"/>
            <p:cNvSpPr/>
            <p:nvPr/>
          </p:nvSpPr>
          <p:spPr bwMode="auto">
            <a:xfrm flipH="1">
              <a:off x="6178985" y="4300227"/>
              <a:ext cx="96674" cy="236314"/>
            </a:xfrm>
            <a:custGeom>
              <a:avLst/>
              <a:gdLst>
                <a:gd name="T0" fmla="*/ 0 w 45"/>
                <a:gd name="T1" fmla="*/ 67 h 110"/>
                <a:gd name="T2" fmla="*/ 23 w 45"/>
                <a:gd name="T3" fmla="*/ 0 h 110"/>
                <a:gd name="T4" fmla="*/ 45 w 45"/>
                <a:gd name="T5" fmla="*/ 69 h 110"/>
                <a:gd name="T6" fmla="*/ 23 w 45"/>
                <a:gd name="T7" fmla="*/ 110 h 110"/>
                <a:gd name="T8" fmla="*/ 0 w 45"/>
                <a:gd name="T9" fmla="*/ 6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0">
                  <a:moveTo>
                    <a:pt x="0" y="67"/>
                  </a:moveTo>
                  <a:lnTo>
                    <a:pt x="23" y="0"/>
                  </a:lnTo>
                  <a:lnTo>
                    <a:pt x="45" y="69"/>
                  </a:lnTo>
                  <a:lnTo>
                    <a:pt x="23" y="11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3" name="Freeform 311"/>
            <p:cNvSpPr/>
            <p:nvPr/>
          </p:nvSpPr>
          <p:spPr bwMode="auto">
            <a:xfrm flipH="1">
              <a:off x="6230545" y="4317412"/>
              <a:ext cx="45115" cy="208386"/>
            </a:xfrm>
            <a:custGeom>
              <a:avLst/>
              <a:gdLst>
                <a:gd name="T0" fmla="*/ 0 w 21"/>
                <a:gd name="T1" fmla="*/ 59 h 97"/>
                <a:gd name="T2" fmla="*/ 21 w 21"/>
                <a:gd name="T3" fmla="*/ 0 h 97"/>
                <a:gd name="T4" fmla="*/ 21 w 21"/>
                <a:gd name="T5" fmla="*/ 97 h 97"/>
                <a:gd name="T6" fmla="*/ 0 w 21"/>
                <a:gd name="T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7">
                  <a:moveTo>
                    <a:pt x="0" y="59"/>
                  </a:moveTo>
                  <a:lnTo>
                    <a:pt x="21" y="0"/>
                  </a:lnTo>
                  <a:lnTo>
                    <a:pt x="21" y="9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4" name="Freeform 312"/>
            <p:cNvSpPr/>
            <p:nvPr/>
          </p:nvSpPr>
          <p:spPr bwMode="auto">
            <a:xfrm flipH="1">
              <a:off x="6226248" y="4173476"/>
              <a:ext cx="268540" cy="545671"/>
            </a:xfrm>
            <a:custGeom>
              <a:avLst/>
              <a:gdLst>
                <a:gd name="T0" fmla="*/ 33 w 125"/>
                <a:gd name="T1" fmla="*/ 0 h 254"/>
                <a:gd name="T2" fmla="*/ 0 w 125"/>
                <a:gd name="T3" fmla="*/ 83 h 254"/>
                <a:gd name="T4" fmla="*/ 54 w 125"/>
                <a:gd name="T5" fmla="*/ 81 h 254"/>
                <a:gd name="T6" fmla="*/ 12 w 125"/>
                <a:gd name="T7" fmla="*/ 128 h 254"/>
                <a:gd name="T8" fmla="*/ 123 w 125"/>
                <a:gd name="T9" fmla="*/ 254 h 254"/>
                <a:gd name="T10" fmla="*/ 125 w 125"/>
                <a:gd name="T11" fmla="*/ 169 h 254"/>
                <a:gd name="T12" fmla="*/ 33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33" y="0"/>
                  </a:moveTo>
                  <a:lnTo>
                    <a:pt x="0" y="83"/>
                  </a:lnTo>
                  <a:lnTo>
                    <a:pt x="54" y="81"/>
                  </a:lnTo>
                  <a:lnTo>
                    <a:pt x="12" y="128"/>
                  </a:lnTo>
                  <a:lnTo>
                    <a:pt x="123" y="254"/>
                  </a:lnTo>
                  <a:lnTo>
                    <a:pt x="125" y="16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5" name="Freeform 313"/>
            <p:cNvSpPr/>
            <p:nvPr/>
          </p:nvSpPr>
          <p:spPr bwMode="auto">
            <a:xfrm flipH="1">
              <a:off x="5962005" y="4173476"/>
              <a:ext cx="268540" cy="545671"/>
            </a:xfrm>
            <a:custGeom>
              <a:avLst/>
              <a:gdLst>
                <a:gd name="T0" fmla="*/ 92 w 125"/>
                <a:gd name="T1" fmla="*/ 0 h 254"/>
                <a:gd name="T2" fmla="*/ 125 w 125"/>
                <a:gd name="T3" fmla="*/ 83 h 254"/>
                <a:gd name="T4" fmla="*/ 71 w 125"/>
                <a:gd name="T5" fmla="*/ 81 h 254"/>
                <a:gd name="T6" fmla="*/ 113 w 125"/>
                <a:gd name="T7" fmla="*/ 128 h 254"/>
                <a:gd name="T8" fmla="*/ 0 w 125"/>
                <a:gd name="T9" fmla="*/ 254 h 254"/>
                <a:gd name="T10" fmla="*/ 0 w 125"/>
                <a:gd name="T11" fmla="*/ 169 h 254"/>
                <a:gd name="T12" fmla="*/ 92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92" y="0"/>
                  </a:moveTo>
                  <a:lnTo>
                    <a:pt x="125" y="83"/>
                  </a:lnTo>
                  <a:lnTo>
                    <a:pt x="71" y="81"/>
                  </a:lnTo>
                  <a:lnTo>
                    <a:pt x="113" y="128"/>
                  </a:lnTo>
                  <a:lnTo>
                    <a:pt x="0" y="254"/>
                  </a:lnTo>
                  <a:lnTo>
                    <a:pt x="0" y="16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56" name="Group 29"/>
            <p:cNvGrpSpPr/>
            <p:nvPr/>
          </p:nvGrpSpPr>
          <p:grpSpPr>
            <a:xfrm rot="694546" flipH="1">
              <a:off x="6564688" y="3724464"/>
              <a:ext cx="89826" cy="224565"/>
              <a:chOff x="5836327" y="2247088"/>
              <a:chExt cx="130060" cy="325149"/>
            </a:xfrm>
          </p:grpSpPr>
          <p:sp>
            <p:nvSpPr>
              <p:cNvPr id="185" name="Freeform 61"/>
              <p:cNvSpPr/>
              <p:nvPr/>
            </p:nvSpPr>
            <p:spPr bwMode="auto">
              <a:xfrm>
                <a:off x="5836327" y="2247088"/>
                <a:ext cx="130060" cy="325149"/>
              </a:xfrm>
              <a:custGeom>
                <a:avLst/>
                <a:gdLst>
                  <a:gd name="T0" fmla="*/ 10 w 10"/>
                  <a:gd name="T1" fmla="*/ 20 h 25"/>
                  <a:gd name="T2" fmla="*/ 5 w 10"/>
                  <a:gd name="T3" fmla="*/ 25 h 25"/>
                  <a:gd name="T4" fmla="*/ 0 w 10"/>
                  <a:gd name="T5" fmla="*/ 20 h 25"/>
                  <a:gd name="T6" fmla="*/ 0 w 10"/>
                  <a:gd name="T7" fmla="*/ 5 h 25"/>
                  <a:gd name="T8" fmla="*/ 5 w 10"/>
                  <a:gd name="T9" fmla="*/ 0 h 25"/>
                  <a:gd name="T10" fmla="*/ 10 w 10"/>
                  <a:gd name="T11" fmla="*/ 5 h 25"/>
                  <a:gd name="T12" fmla="*/ 10 w 1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5">
                    <a:moveTo>
                      <a:pt x="10" y="20"/>
                    </a:moveTo>
                    <a:cubicBezTo>
                      <a:pt x="10" y="23"/>
                      <a:pt x="8" y="25"/>
                      <a:pt x="5" y="25"/>
                    </a:cubicBezTo>
                    <a:cubicBezTo>
                      <a:pt x="2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62"/>
              <p:cNvSpPr/>
              <p:nvPr/>
            </p:nvSpPr>
            <p:spPr bwMode="auto">
              <a:xfrm>
                <a:off x="5863421" y="2301279"/>
                <a:ext cx="102966" cy="205928"/>
              </a:xfrm>
              <a:custGeom>
                <a:avLst/>
                <a:gdLst>
                  <a:gd name="T0" fmla="*/ 5 w 8"/>
                  <a:gd name="T1" fmla="*/ 13 h 16"/>
                  <a:gd name="T2" fmla="*/ 5 w 8"/>
                  <a:gd name="T3" fmla="*/ 4 h 16"/>
                  <a:gd name="T4" fmla="*/ 8 w 8"/>
                  <a:gd name="T5" fmla="*/ 0 h 16"/>
                  <a:gd name="T6" fmla="*/ 7 w 8"/>
                  <a:gd name="T7" fmla="*/ 0 h 16"/>
                  <a:gd name="T8" fmla="*/ 0 w 8"/>
                  <a:gd name="T9" fmla="*/ 4 h 16"/>
                  <a:gd name="T10" fmla="*/ 0 w 8"/>
                  <a:gd name="T11" fmla="*/ 13 h 16"/>
                  <a:gd name="T12" fmla="*/ 5 w 8"/>
                  <a:gd name="T13" fmla="*/ 16 h 16"/>
                  <a:gd name="T14" fmla="*/ 6 w 8"/>
                  <a:gd name="T15" fmla="*/ 16 h 16"/>
                  <a:gd name="T16" fmla="*/ 5 w 8"/>
                  <a:gd name="T17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6">
                    <a:moveTo>
                      <a:pt x="5" y="13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6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5" y="15"/>
                      <a:pt x="5" y="13"/>
                    </a:cubicBezTo>
                    <a:close/>
                  </a:path>
                </a:pathLst>
              </a:custGeom>
              <a:solidFill>
                <a:srgbClr val="B99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Group 30"/>
            <p:cNvGrpSpPr/>
            <p:nvPr/>
          </p:nvGrpSpPr>
          <p:grpSpPr>
            <a:xfrm rot="20905454">
              <a:off x="5848573" y="3727210"/>
              <a:ext cx="89826" cy="224565"/>
              <a:chOff x="5836327" y="2247088"/>
              <a:chExt cx="130060" cy="325149"/>
            </a:xfrm>
          </p:grpSpPr>
          <p:sp>
            <p:nvSpPr>
              <p:cNvPr id="183" name="Freeform 59"/>
              <p:cNvSpPr/>
              <p:nvPr/>
            </p:nvSpPr>
            <p:spPr bwMode="auto">
              <a:xfrm>
                <a:off x="5836327" y="2247088"/>
                <a:ext cx="130060" cy="325149"/>
              </a:xfrm>
              <a:custGeom>
                <a:avLst/>
                <a:gdLst>
                  <a:gd name="T0" fmla="*/ 10 w 10"/>
                  <a:gd name="T1" fmla="*/ 20 h 25"/>
                  <a:gd name="T2" fmla="*/ 5 w 10"/>
                  <a:gd name="T3" fmla="*/ 25 h 25"/>
                  <a:gd name="T4" fmla="*/ 0 w 10"/>
                  <a:gd name="T5" fmla="*/ 20 h 25"/>
                  <a:gd name="T6" fmla="*/ 0 w 10"/>
                  <a:gd name="T7" fmla="*/ 5 h 25"/>
                  <a:gd name="T8" fmla="*/ 5 w 10"/>
                  <a:gd name="T9" fmla="*/ 0 h 25"/>
                  <a:gd name="T10" fmla="*/ 10 w 10"/>
                  <a:gd name="T11" fmla="*/ 5 h 25"/>
                  <a:gd name="T12" fmla="*/ 10 w 1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5">
                    <a:moveTo>
                      <a:pt x="10" y="20"/>
                    </a:moveTo>
                    <a:cubicBezTo>
                      <a:pt x="10" y="23"/>
                      <a:pt x="8" y="25"/>
                      <a:pt x="5" y="25"/>
                    </a:cubicBezTo>
                    <a:cubicBezTo>
                      <a:pt x="2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60"/>
              <p:cNvSpPr/>
              <p:nvPr/>
            </p:nvSpPr>
            <p:spPr bwMode="auto">
              <a:xfrm>
                <a:off x="5863421" y="2301279"/>
                <a:ext cx="102966" cy="205928"/>
              </a:xfrm>
              <a:custGeom>
                <a:avLst/>
                <a:gdLst>
                  <a:gd name="T0" fmla="*/ 5 w 8"/>
                  <a:gd name="T1" fmla="*/ 13 h 16"/>
                  <a:gd name="T2" fmla="*/ 5 w 8"/>
                  <a:gd name="T3" fmla="*/ 4 h 16"/>
                  <a:gd name="T4" fmla="*/ 8 w 8"/>
                  <a:gd name="T5" fmla="*/ 0 h 16"/>
                  <a:gd name="T6" fmla="*/ 7 w 8"/>
                  <a:gd name="T7" fmla="*/ 0 h 16"/>
                  <a:gd name="T8" fmla="*/ 0 w 8"/>
                  <a:gd name="T9" fmla="*/ 4 h 16"/>
                  <a:gd name="T10" fmla="*/ 0 w 8"/>
                  <a:gd name="T11" fmla="*/ 13 h 16"/>
                  <a:gd name="T12" fmla="*/ 5 w 8"/>
                  <a:gd name="T13" fmla="*/ 16 h 16"/>
                  <a:gd name="T14" fmla="*/ 6 w 8"/>
                  <a:gd name="T15" fmla="*/ 16 h 16"/>
                  <a:gd name="T16" fmla="*/ 5 w 8"/>
                  <a:gd name="T17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6">
                    <a:moveTo>
                      <a:pt x="5" y="13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6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5" y="15"/>
                      <a:pt x="5" y="13"/>
                    </a:cubicBezTo>
                    <a:close/>
                  </a:path>
                </a:pathLst>
              </a:custGeom>
              <a:solidFill>
                <a:srgbClr val="B99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8" name="Freeform 364"/>
            <p:cNvSpPr/>
            <p:nvPr/>
          </p:nvSpPr>
          <p:spPr bwMode="auto">
            <a:xfrm rot="20969264">
              <a:off x="6316600" y="3668567"/>
              <a:ext cx="202010" cy="52215"/>
            </a:xfrm>
            <a:custGeom>
              <a:avLst/>
              <a:gdLst>
                <a:gd name="T0" fmla="*/ 10 w 67"/>
                <a:gd name="T1" fmla="*/ 11 h 29"/>
                <a:gd name="T2" fmla="*/ 18 w 67"/>
                <a:gd name="T3" fmla="*/ 26 h 29"/>
                <a:gd name="T4" fmla="*/ 57 w 67"/>
                <a:gd name="T5" fmla="*/ 20 h 29"/>
                <a:gd name="T6" fmla="*/ 52 w 67"/>
                <a:gd name="T7" fmla="*/ 2 h 29"/>
                <a:gd name="T8" fmla="*/ 10 w 67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10" y="11"/>
                  </a:moveTo>
                  <a:cubicBezTo>
                    <a:pt x="0" y="15"/>
                    <a:pt x="6" y="29"/>
                    <a:pt x="18" y="26"/>
                  </a:cubicBezTo>
                  <a:cubicBezTo>
                    <a:pt x="30" y="24"/>
                    <a:pt x="48" y="21"/>
                    <a:pt x="57" y="20"/>
                  </a:cubicBezTo>
                  <a:cubicBezTo>
                    <a:pt x="67" y="18"/>
                    <a:pt x="66" y="0"/>
                    <a:pt x="52" y="2"/>
                  </a:cubicBezTo>
                  <a:cubicBezTo>
                    <a:pt x="38" y="5"/>
                    <a:pt x="10" y="11"/>
                    <a:pt x="10" y="1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9" name="Freeform 365"/>
            <p:cNvSpPr/>
            <p:nvPr/>
          </p:nvSpPr>
          <p:spPr bwMode="auto">
            <a:xfrm rot="566454">
              <a:off x="5993796" y="3655967"/>
              <a:ext cx="205821" cy="62809"/>
            </a:xfrm>
            <a:custGeom>
              <a:avLst/>
              <a:gdLst>
                <a:gd name="T0" fmla="*/ 57 w 68"/>
                <a:gd name="T1" fmla="*/ 16 h 35"/>
                <a:gd name="T2" fmla="*/ 48 w 68"/>
                <a:gd name="T3" fmla="*/ 31 h 35"/>
                <a:gd name="T4" fmla="*/ 10 w 68"/>
                <a:gd name="T5" fmla="*/ 20 h 35"/>
                <a:gd name="T6" fmla="*/ 17 w 68"/>
                <a:gd name="T7" fmla="*/ 3 h 35"/>
                <a:gd name="T8" fmla="*/ 57 w 68"/>
                <a:gd name="T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5">
                  <a:moveTo>
                    <a:pt x="57" y="16"/>
                  </a:moveTo>
                  <a:cubicBezTo>
                    <a:pt x="68" y="22"/>
                    <a:pt x="60" y="35"/>
                    <a:pt x="48" y="31"/>
                  </a:cubicBezTo>
                  <a:cubicBezTo>
                    <a:pt x="37" y="27"/>
                    <a:pt x="19" y="22"/>
                    <a:pt x="10" y="20"/>
                  </a:cubicBezTo>
                  <a:cubicBezTo>
                    <a:pt x="0" y="17"/>
                    <a:pt x="3" y="0"/>
                    <a:pt x="17" y="3"/>
                  </a:cubicBezTo>
                  <a:cubicBezTo>
                    <a:pt x="31" y="7"/>
                    <a:pt x="57" y="16"/>
                    <a:pt x="57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60" name="Group 34"/>
            <p:cNvGrpSpPr/>
            <p:nvPr/>
          </p:nvGrpSpPr>
          <p:grpSpPr>
            <a:xfrm>
              <a:off x="6330536" y="3725855"/>
              <a:ext cx="144203" cy="125393"/>
              <a:chOff x="2649368" y="1794482"/>
              <a:chExt cx="249281" cy="216766"/>
            </a:xfrm>
          </p:grpSpPr>
          <p:sp>
            <p:nvSpPr>
              <p:cNvPr id="180" name="Freeform 54"/>
              <p:cNvSpPr/>
              <p:nvPr/>
            </p:nvSpPr>
            <p:spPr bwMode="auto">
              <a:xfrm>
                <a:off x="2649368" y="1794482"/>
                <a:ext cx="249281" cy="216766"/>
              </a:xfrm>
              <a:custGeom>
                <a:avLst/>
                <a:gdLst>
                  <a:gd name="T0" fmla="*/ 16 w 19"/>
                  <a:gd name="T1" fmla="*/ 0 h 17"/>
                  <a:gd name="T2" fmla="*/ 0 w 19"/>
                  <a:gd name="T3" fmla="*/ 5 h 17"/>
                  <a:gd name="T4" fmla="*/ 0 w 19"/>
                  <a:gd name="T5" fmla="*/ 7 h 17"/>
                  <a:gd name="T6" fmla="*/ 10 w 19"/>
                  <a:gd name="T7" fmla="*/ 17 h 17"/>
                  <a:gd name="T8" fmla="*/ 19 w 19"/>
                  <a:gd name="T9" fmla="*/ 7 h 17"/>
                  <a:gd name="T10" fmla="*/ 16 w 19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3"/>
                      <a:pt x="4" y="17"/>
                      <a:pt x="10" y="17"/>
                    </a:cubicBezTo>
                    <a:cubicBezTo>
                      <a:pt x="15" y="17"/>
                      <a:pt x="19" y="13"/>
                      <a:pt x="19" y="7"/>
                    </a:cubicBezTo>
                    <a:cubicBezTo>
                      <a:pt x="19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1" name="Oval 55"/>
              <p:cNvSpPr>
                <a:spLocks noChangeArrowheads="1"/>
              </p:cNvSpPr>
              <p:nvPr/>
            </p:nvSpPr>
            <p:spPr bwMode="auto">
              <a:xfrm>
                <a:off x="2714397" y="1821576"/>
                <a:ext cx="157157" cy="151736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2" name="Oval 56"/>
              <p:cNvSpPr>
                <a:spLocks noChangeArrowheads="1"/>
              </p:cNvSpPr>
              <p:nvPr/>
            </p:nvSpPr>
            <p:spPr bwMode="auto">
              <a:xfrm>
                <a:off x="2741495" y="1859512"/>
                <a:ext cx="37936" cy="379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1" name="Group 35"/>
            <p:cNvGrpSpPr/>
            <p:nvPr/>
          </p:nvGrpSpPr>
          <p:grpSpPr>
            <a:xfrm rot="1975451">
              <a:off x="6058711" y="3722045"/>
              <a:ext cx="144203" cy="125393"/>
              <a:chOff x="2649368" y="1794482"/>
              <a:chExt cx="249281" cy="216766"/>
            </a:xfrm>
          </p:grpSpPr>
          <p:sp>
            <p:nvSpPr>
              <p:cNvPr id="177" name="Freeform 51"/>
              <p:cNvSpPr/>
              <p:nvPr/>
            </p:nvSpPr>
            <p:spPr bwMode="auto">
              <a:xfrm>
                <a:off x="2649368" y="1794482"/>
                <a:ext cx="249281" cy="216766"/>
              </a:xfrm>
              <a:custGeom>
                <a:avLst/>
                <a:gdLst>
                  <a:gd name="T0" fmla="*/ 16 w 19"/>
                  <a:gd name="T1" fmla="*/ 0 h 17"/>
                  <a:gd name="T2" fmla="*/ 0 w 19"/>
                  <a:gd name="T3" fmla="*/ 5 h 17"/>
                  <a:gd name="T4" fmla="*/ 0 w 19"/>
                  <a:gd name="T5" fmla="*/ 7 h 17"/>
                  <a:gd name="T6" fmla="*/ 10 w 19"/>
                  <a:gd name="T7" fmla="*/ 17 h 17"/>
                  <a:gd name="T8" fmla="*/ 19 w 19"/>
                  <a:gd name="T9" fmla="*/ 7 h 17"/>
                  <a:gd name="T10" fmla="*/ 16 w 19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3"/>
                      <a:pt x="4" y="17"/>
                      <a:pt x="10" y="17"/>
                    </a:cubicBezTo>
                    <a:cubicBezTo>
                      <a:pt x="15" y="17"/>
                      <a:pt x="19" y="13"/>
                      <a:pt x="19" y="7"/>
                    </a:cubicBezTo>
                    <a:cubicBezTo>
                      <a:pt x="19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8" name="Oval 52"/>
              <p:cNvSpPr>
                <a:spLocks noChangeArrowheads="1"/>
              </p:cNvSpPr>
              <p:nvPr/>
            </p:nvSpPr>
            <p:spPr bwMode="auto">
              <a:xfrm>
                <a:off x="2714397" y="1821576"/>
                <a:ext cx="157157" cy="151736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9" name="Oval 53"/>
              <p:cNvSpPr>
                <a:spLocks noChangeArrowheads="1"/>
              </p:cNvSpPr>
              <p:nvPr/>
            </p:nvSpPr>
            <p:spPr bwMode="auto">
              <a:xfrm>
                <a:off x="2741495" y="1859512"/>
                <a:ext cx="37936" cy="379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2" name="Group 36"/>
            <p:cNvGrpSpPr/>
            <p:nvPr/>
          </p:nvGrpSpPr>
          <p:grpSpPr>
            <a:xfrm>
              <a:off x="6162696" y="3945141"/>
              <a:ext cx="235976" cy="162261"/>
              <a:chOff x="2520019" y="3385066"/>
              <a:chExt cx="353459" cy="243045"/>
            </a:xfrm>
          </p:grpSpPr>
          <p:sp>
            <p:nvSpPr>
              <p:cNvPr id="175" name="Freeform 15"/>
              <p:cNvSpPr/>
              <p:nvPr/>
            </p:nvSpPr>
            <p:spPr bwMode="auto">
              <a:xfrm>
                <a:off x="2657363" y="3451718"/>
                <a:ext cx="197264" cy="176393"/>
              </a:xfrm>
              <a:custGeom>
                <a:avLst/>
                <a:gdLst>
                  <a:gd name="T0" fmla="*/ 0 w 124"/>
                  <a:gd name="T1" fmla="*/ 110 h 111"/>
                  <a:gd name="T2" fmla="*/ 16 w 124"/>
                  <a:gd name="T3" fmla="*/ 111 h 111"/>
                  <a:gd name="T4" fmla="*/ 124 w 124"/>
                  <a:gd name="T5" fmla="*/ 0 h 111"/>
                  <a:gd name="T6" fmla="*/ 0 w 124"/>
                  <a:gd name="T7" fmla="*/ 11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111">
                    <a:moveTo>
                      <a:pt x="0" y="110"/>
                    </a:moveTo>
                    <a:cubicBezTo>
                      <a:pt x="5" y="111"/>
                      <a:pt x="10" y="111"/>
                      <a:pt x="16" y="111"/>
                    </a:cubicBezTo>
                    <a:cubicBezTo>
                      <a:pt x="76" y="108"/>
                      <a:pt x="109" y="44"/>
                      <a:pt x="124" y="0"/>
                    </a:cubicBezTo>
                    <a:cubicBezTo>
                      <a:pt x="86" y="3"/>
                      <a:pt x="5" y="20"/>
                      <a:pt x="0" y="110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6" name="Freeform 16"/>
              <p:cNvSpPr/>
              <p:nvPr/>
            </p:nvSpPr>
            <p:spPr bwMode="auto">
              <a:xfrm>
                <a:off x="2520019" y="3385066"/>
                <a:ext cx="353459" cy="241699"/>
              </a:xfrm>
              <a:custGeom>
                <a:avLst/>
                <a:gdLst>
                  <a:gd name="T0" fmla="*/ 0 w 222"/>
                  <a:gd name="T1" fmla="*/ 32 h 152"/>
                  <a:gd name="T2" fmla="*/ 86 w 222"/>
                  <a:gd name="T3" fmla="*/ 152 h 152"/>
                  <a:gd name="T4" fmla="*/ 210 w 222"/>
                  <a:gd name="T5" fmla="*/ 42 h 152"/>
                  <a:gd name="T6" fmla="*/ 222 w 222"/>
                  <a:gd name="T7" fmla="*/ 0 h 152"/>
                  <a:gd name="T8" fmla="*/ 0 w 222"/>
                  <a:gd name="T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2">
                    <a:moveTo>
                      <a:pt x="0" y="32"/>
                    </a:moveTo>
                    <a:cubicBezTo>
                      <a:pt x="0" y="32"/>
                      <a:pt x="9" y="142"/>
                      <a:pt x="86" y="152"/>
                    </a:cubicBezTo>
                    <a:cubicBezTo>
                      <a:pt x="91" y="62"/>
                      <a:pt x="172" y="45"/>
                      <a:pt x="210" y="42"/>
                    </a:cubicBezTo>
                    <a:cubicBezTo>
                      <a:pt x="219" y="18"/>
                      <a:pt x="222" y="0"/>
                      <a:pt x="222" y="0"/>
                    </a:cubicBezTo>
                    <a:cubicBezTo>
                      <a:pt x="200" y="14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3" name="Freeform 37"/>
            <p:cNvSpPr/>
            <p:nvPr/>
          </p:nvSpPr>
          <p:spPr>
            <a:xfrm rot="1142545">
              <a:off x="5929222" y="3298426"/>
              <a:ext cx="722764" cy="562400"/>
            </a:xfrm>
            <a:custGeom>
              <a:avLst/>
              <a:gdLst>
                <a:gd name="connsiteX0" fmla="*/ 249439 w 722764"/>
                <a:gd name="connsiteY0" fmla="*/ 0 h 562400"/>
                <a:gd name="connsiteX1" fmla="*/ 267217 w 722764"/>
                <a:gd name="connsiteY1" fmla="*/ 70473 h 562400"/>
                <a:gd name="connsiteX2" fmla="*/ 497427 w 722764"/>
                <a:gd name="connsiteY2" fmla="*/ 35702 h 562400"/>
                <a:gd name="connsiteX3" fmla="*/ 705044 w 722764"/>
                <a:gd name="connsiteY3" fmla="*/ 276861 h 562400"/>
                <a:gd name="connsiteX4" fmla="*/ 722764 w 722764"/>
                <a:gd name="connsiteY4" fmla="*/ 328201 h 562400"/>
                <a:gd name="connsiteX5" fmla="*/ 699367 w 722764"/>
                <a:gd name="connsiteY5" fmla="*/ 336277 h 562400"/>
                <a:gd name="connsiteX6" fmla="*/ 681646 w 722764"/>
                <a:gd name="connsiteY6" fmla="*/ 284937 h 562400"/>
                <a:gd name="connsiteX7" fmla="*/ 645237 w 722764"/>
                <a:gd name="connsiteY7" fmla="*/ 224866 h 562400"/>
                <a:gd name="connsiteX8" fmla="*/ 640876 w 722764"/>
                <a:gd name="connsiteY8" fmla="*/ 231814 h 562400"/>
                <a:gd name="connsiteX9" fmla="*/ 430289 w 722764"/>
                <a:gd name="connsiteY9" fmla="*/ 276714 h 562400"/>
                <a:gd name="connsiteX10" fmla="*/ 268682 w 722764"/>
                <a:gd name="connsiteY10" fmla="*/ 255182 h 562400"/>
                <a:gd name="connsiteX11" fmla="*/ 254712 w 722764"/>
                <a:gd name="connsiteY11" fmla="*/ 248517 h 562400"/>
                <a:gd name="connsiteX12" fmla="*/ 242396 w 722764"/>
                <a:gd name="connsiteY12" fmla="*/ 252321 h 562400"/>
                <a:gd name="connsiteX13" fmla="*/ 241723 w 722764"/>
                <a:gd name="connsiteY13" fmla="*/ 253889 h 562400"/>
                <a:gd name="connsiteX14" fmla="*/ 167607 w 722764"/>
                <a:gd name="connsiteY14" fmla="*/ 338711 h 562400"/>
                <a:gd name="connsiteX15" fmla="*/ 73868 w 722764"/>
                <a:gd name="connsiteY15" fmla="*/ 401167 h 562400"/>
                <a:gd name="connsiteX16" fmla="*/ 44424 w 722764"/>
                <a:gd name="connsiteY16" fmla="*/ 409476 h 562400"/>
                <a:gd name="connsiteX17" fmla="*/ 44369 w 722764"/>
                <a:gd name="connsiteY17" fmla="*/ 455221 h 562400"/>
                <a:gd name="connsiteX18" fmla="*/ 49910 w 722764"/>
                <a:gd name="connsiteY18" fmla="*/ 502984 h 562400"/>
                <a:gd name="connsiteX19" fmla="*/ 67631 w 722764"/>
                <a:gd name="connsiteY19" fmla="*/ 554324 h 562400"/>
                <a:gd name="connsiteX20" fmla="*/ 44233 w 722764"/>
                <a:gd name="connsiteY20" fmla="*/ 562400 h 562400"/>
                <a:gd name="connsiteX21" fmla="*/ 24544 w 722764"/>
                <a:gd name="connsiteY21" fmla="*/ 505356 h 562400"/>
                <a:gd name="connsiteX22" fmla="*/ 82119 w 722764"/>
                <a:gd name="connsiteY22" fmla="*/ 179048 h 562400"/>
                <a:gd name="connsiteX23" fmla="*/ 136618 w 722764"/>
                <a:gd name="connsiteY23" fmla="*/ 128317 h 562400"/>
                <a:gd name="connsiteX24" fmla="*/ 249439 w 722764"/>
                <a:gd name="connsiteY24" fmla="*/ 0 h 5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2764" h="562400">
                  <a:moveTo>
                    <a:pt x="249439" y="0"/>
                  </a:moveTo>
                  <a:cubicBezTo>
                    <a:pt x="237913" y="61435"/>
                    <a:pt x="267217" y="70473"/>
                    <a:pt x="267217" y="70473"/>
                  </a:cubicBezTo>
                  <a:cubicBezTo>
                    <a:pt x="317835" y="27465"/>
                    <a:pt x="446637" y="21313"/>
                    <a:pt x="497427" y="35702"/>
                  </a:cubicBezTo>
                  <a:cubicBezTo>
                    <a:pt x="659529" y="69129"/>
                    <a:pt x="695142" y="229206"/>
                    <a:pt x="705044" y="276861"/>
                  </a:cubicBezTo>
                  <a:cubicBezTo>
                    <a:pt x="701163" y="284585"/>
                    <a:pt x="722764" y="328201"/>
                    <a:pt x="722764" y="328201"/>
                  </a:cubicBezTo>
                  <a:cubicBezTo>
                    <a:pt x="722764" y="328201"/>
                    <a:pt x="722764" y="328201"/>
                    <a:pt x="699367" y="336277"/>
                  </a:cubicBezTo>
                  <a:cubicBezTo>
                    <a:pt x="697398" y="330572"/>
                    <a:pt x="683615" y="290641"/>
                    <a:pt x="681646" y="284937"/>
                  </a:cubicBezTo>
                  <a:lnTo>
                    <a:pt x="645237" y="224866"/>
                  </a:lnTo>
                  <a:lnTo>
                    <a:pt x="640876" y="231814"/>
                  </a:lnTo>
                  <a:cubicBezTo>
                    <a:pt x="606180" y="258200"/>
                    <a:pt x="524956" y="276714"/>
                    <a:pt x="430289" y="276714"/>
                  </a:cubicBezTo>
                  <a:cubicBezTo>
                    <a:pt x="367178" y="276714"/>
                    <a:pt x="310041" y="268486"/>
                    <a:pt x="268682" y="255182"/>
                  </a:cubicBezTo>
                  <a:lnTo>
                    <a:pt x="254712" y="248517"/>
                  </a:lnTo>
                  <a:lnTo>
                    <a:pt x="242396" y="252321"/>
                  </a:lnTo>
                  <a:lnTo>
                    <a:pt x="241723" y="253889"/>
                  </a:lnTo>
                  <a:cubicBezTo>
                    <a:pt x="226306" y="279644"/>
                    <a:pt x="200383" y="309953"/>
                    <a:pt x="167607" y="338711"/>
                  </a:cubicBezTo>
                  <a:cubicBezTo>
                    <a:pt x="134831" y="367469"/>
                    <a:pt x="101409" y="389231"/>
                    <a:pt x="73868" y="401167"/>
                  </a:cubicBezTo>
                  <a:lnTo>
                    <a:pt x="44424" y="409476"/>
                  </a:lnTo>
                  <a:lnTo>
                    <a:pt x="44369" y="455221"/>
                  </a:lnTo>
                  <a:cubicBezTo>
                    <a:pt x="45680" y="475317"/>
                    <a:pt x="47927" y="492497"/>
                    <a:pt x="49910" y="502984"/>
                  </a:cubicBezTo>
                  <a:cubicBezTo>
                    <a:pt x="51879" y="508689"/>
                    <a:pt x="67631" y="554324"/>
                    <a:pt x="67631" y="554324"/>
                  </a:cubicBezTo>
                  <a:cubicBezTo>
                    <a:pt x="67631" y="554324"/>
                    <a:pt x="67631" y="554324"/>
                    <a:pt x="44233" y="562400"/>
                  </a:cubicBezTo>
                  <a:cubicBezTo>
                    <a:pt x="42264" y="556696"/>
                    <a:pt x="26512" y="511060"/>
                    <a:pt x="24544" y="505356"/>
                  </a:cubicBezTo>
                  <a:cubicBezTo>
                    <a:pt x="-54328" y="238912"/>
                    <a:pt x="82119" y="179048"/>
                    <a:pt x="82119" y="179048"/>
                  </a:cubicBezTo>
                  <a:cubicBezTo>
                    <a:pt x="66368" y="133413"/>
                    <a:pt x="136618" y="128317"/>
                    <a:pt x="136618" y="128317"/>
                  </a:cubicBezTo>
                  <a:cubicBezTo>
                    <a:pt x="118898" y="76977"/>
                    <a:pt x="249439" y="0"/>
                    <a:pt x="249439" y="0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cs typeface="+mn-ea"/>
                <a:sym typeface="+mn-lt"/>
              </a:endParaRPr>
            </a:p>
          </p:txBody>
        </p:sp>
        <p:sp>
          <p:nvSpPr>
            <p:cNvPr id="164" name="Freeform 95"/>
            <p:cNvSpPr/>
            <p:nvPr/>
          </p:nvSpPr>
          <p:spPr bwMode="auto">
            <a:xfrm>
              <a:off x="6147033" y="4761487"/>
              <a:ext cx="41745" cy="57250"/>
            </a:xfrm>
            <a:custGeom>
              <a:avLst/>
              <a:gdLst>
                <a:gd name="T0" fmla="*/ 25 w 26"/>
                <a:gd name="T1" fmla="*/ 19 h 36"/>
                <a:gd name="T2" fmla="*/ 11 w 26"/>
                <a:gd name="T3" fmla="*/ 35 h 36"/>
                <a:gd name="T4" fmla="*/ 1 w 26"/>
                <a:gd name="T5" fmla="*/ 17 h 36"/>
                <a:gd name="T6" fmla="*/ 15 w 26"/>
                <a:gd name="T7" fmla="*/ 1 h 36"/>
                <a:gd name="T8" fmla="*/ 25 w 26"/>
                <a:gd name="T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6">
                  <a:moveTo>
                    <a:pt x="25" y="19"/>
                  </a:moveTo>
                  <a:cubicBezTo>
                    <a:pt x="24" y="29"/>
                    <a:pt x="18" y="36"/>
                    <a:pt x="11" y="35"/>
                  </a:cubicBezTo>
                  <a:cubicBezTo>
                    <a:pt x="5" y="35"/>
                    <a:pt x="0" y="26"/>
                    <a:pt x="1" y="17"/>
                  </a:cubicBezTo>
                  <a:cubicBezTo>
                    <a:pt x="2" y="7"/>
                    <a:pt x="8" y="0"/>
                    <a:pt x="15" y="1"/>
                  </a:cubicBezTo>
                  <a:cubicBezTo>
                    <a:pt x="21" y="1"/>
                    <a:pt x="26" y="10"/>
                    <a:pt x="25" y="19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5" name="Freeform 96"/>
            <p:cNvSpPr/>
            <p:nvPr/>
          </p:nvSpPr>
          <p:spPr bwMode="auto">
            <a:xfrm>
              <a:off x="6145611" y="4873417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6" name="Freeform 94"/>
            <p:cNvSpPr/>
            <p:nvPr/>
          </p:nvSpPr>
          <p:spPr bwMode="auto">
            <a:xfrm>
              <a:off x="6209905" y="4752306"/>
              <a:ext cx="22662" cy="312491"/>
            </a:xfrm>
            <a:custGeom>
              <a:avLst/>
              <a:gdLst>
                <a:gd name="T0" fmla="*/ 14 w 14"/>
                <a:gd name="T1" fmla="*/ 0 h 196"/>
                <a:gd name="T2" fmla="*/ 7 w 14"/>
                <a:gd name="T3" fmla="*/ 196 h 196"/>
                <a:gd name="T4" fmla="*/ 14 w 14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96">
                  <a:moveTo>
                    <a:pt x="14" y="0"/>
                  </a:moveTo>
                  <a:cubicBezTo>
                    <a:pt x="14" y="0"/>
                    <a:pt x="10" y="167"/>
                    <a:pt x="7" y="196"/>
                  </a:cubicBezTo>
                  <a:cubicBezTo>
                    <a:pt x="7" y="196"/>
                    <a:pt x="0" y="65"/>
                    <a:pt x="14" y="0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67" name="Group 41"/>
            <p:cNvGrpSpPr/>
            <p:nvPr/>
          </p:nvGrpSpPr>
          <p:grpSpPr>
            <a:xfrm flipH="1">
              <a:off x="5285545" y="5026242"/>
              <a:ext cx="1799827" cy="961919"/>
              <a:chOff x="2784260" y="5644717"/>
              <a:chExt cx="1879715" cy="718013"/>
            </a:xfrm>
          </p:grpSpPr>
          <p:sp>
            <p:nvSpPr>
              <p:cNvPr id="169" name="Freeform 9"/>
              <p:cNvSpPr/>
              <p:nvPr/>
            </p:nvSpPr>
            <p:spPr bwMode="auto">
              <a:xfrm>
                <a:off x="3916144" y="6013265"/>
                <a:ext cx="479470" cy="349465"/>
              </a:xfrm>
              <a:custGeom>
                <a:avLst/>
                <a:gdLst>
                  <a:gd name="T0" fmla="*/ 0 w 301"/>
                  <a:gd name="T1" fmla="*/ 86 h 220"/>
                  <a:gd name="T2" fmla="*/ 141 w 301"/>
                  <a:gd name="T3" fmla="*/ 138 h 220"/>
                  <a:gd name="T4" fmla="*/ 224 w 301"/>
                  <a:gd name="T5" fmla="*/ 214 h 220"/>
                  <a:gd name="T6" fmla="*/ 294 w 301"/>
                  <a:gd name="T7" fmla="*/ 116 h 220"/>
                  <a:gd name="T8" fmla="*/ 125 w 301"/>
                  <a:gd name="T9" fmla="*/ 28 h 220"/>
                  <a:gd name="T10" fmla="*/ 76 w 301"/>
                  <a:gd name="T11" fmla="*/ 2 h 220"/>
                  <a:gd name="T12" fmla="*/ 18 w 301"/>
                  <a:gd name="T13" fmla="*/ 2 h 220"/>
                  <a:gd name="T14" fmla="*/ 0 w 301"/>
                  <a:gd name="T15" fmla="*/ 8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20">
                    <a:moveTo>
                      <a:pt x="0" y="86"/>
                    </a:moveTo>
                    <a:cubicBezTo>
                      <a:pt x="0" y="86"/>
                      <a:pt x="125" y="130"/>
                      <a:pt x="141" y="138"/>
                    </a:cubicBezTo>
                    <a:cubicBezTo>
                      <a:pt x="157" y="147"/>
                      <a:pt x="211" y="220"/>
                      <a:pt x="224" y="214"/>
                    </a:cubicBezTo>
                    <a:cubicBezTo>
                      <a:pt x="237" y="208"/>
                      <a:pt x="287" y="166"/>
                      <a:pt x="294" y="116"/>
                    </a:cubicBezTo>
                    <a:cubicBezTo>
                      <a:pt x="301" y="66"/>
                      <a:pt x="154" y="25"/>
                      <a:pt x="125" y="28"/>
                    </a:cubicBezTo>
                    <a:cubicBezTo>
                      <a:pt x="125" y="28"/>
                      <a:pt x="100" y="3"/>
                      <a:pt x="76" y="2"/>
                    </a:cubicBezTo>
                    <a:cubicBezTo>
                      <a:pt x="52" y="0"/>
                      <a:pt x="18" y="2"/>
                      <a:pt x="18" y="2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10"/>
              <p:cNvSpPr/>
              <p:nvPr/>
            </p:nvSpPr>
            <p:spPr bwMode="auto">
              <a:xfrm>
                <a:off x="3168313" y="5959593"/>
                <a:ext cx="449653" cy="317262"/>
              </a:xfrm>
              <a:custGeom>
                <a:avLst/>
                <a:gdLst>
                  <a:gd name="T0" fmla="*/ 158 w 283"/>
                  <a:gd name="T1" fmla="*/ 23 h 199"/>
                  <a:gd name="T2" fmla="*/ 19 w 283"/>
                  <a:gd name="T3" fmla="*/ 87 h 199"/>
                  <a:gd name="T4" fmla="*/ 89 w 283"/>
                  <a:gd name="T5" fmla="*/ 199 h 199"/>
                  <a:gd name="T6" fmla="*/ 211 w 283"/>
                  <a:gd name="T7" fmla="*/ 87 h 199"/>
                  <a:gd name="T8" fmla="*/ 283 w 283"/>
                  <a:gd name="T9" fmla="*/ 72 h 199"/>
                  <a:gd name="T10" fmla="*/ 158 w 283"/>
                  <a:gd name="T11" fmla="*/ 2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3" h="199">
                    <a:moveTo>
                      <a:pt x="158" y="23"/>
                    </a:moveTo>
                    <a:cubicBezTo>
                      <a:pt x="158" y="23"/>
                      <a:pt x="38" y="69"/>
                      <a:pt x="19" y="87"/>
                    </a:cubicBezTo>
                    <a:cubicBezTo>
                      <a:pt x="0" y="104"/>
                      <a:pt x="45" y="187"/>
                      <a:pt x="89" y="199"/>
                    </a:cubicBezTo>
                    <a:cubicBezTo>
                      <a:pt x="89" y="199"/>
                      <a:pt x="190" y="92"/>
                      <a:pt x="211" y="87"/>
                    </a:cubicBezTo>
                    <a:cubicBezTo>
                      <a:pt x="231" y="81"/>
                      <a:pt x="283" y="72"/>
                      <a:pt x="283" y="72"/>
                    </a:cubicBezTo>
                    <a:cubicBezTo>
                      <a:pt x="283" y="72"/>
                      <a:pt x="217" y="0"/>
                      <a:pt x="158" y="23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11"/>
              <p:cNvSpPr/>
              <p:nvPr/>
            </p:nvSpPr>
            <p:spPr bwMode="auto">
              <a:xfrm>
                <a:off x="2784260" y="5644717"/>
                <a:ext cx="1879715" cy="559382"/>
              </a:xfrm>
              <a:custGeom>
                <a:avLst/>
                <a:gdLst>
                  <a:gd name="T0" fmla="*/ 434 w 1181"/>
                  <a:gd name="T1" fmla="*/ 36 h 351"/>
                  <a:gd name="T2" fmla="*/ 187 w 1181"/>
                  <a:gd name="T3" fmla="*/ 9 h 351"/>
                  <a:gd name="T4" fmla="*/ 24 w 1181"/>
                  <a:gd name="T5" fmla="*/ 25 h 351"/>
                  <a:gd name="T6" fmla="*/ 24 w 1181"/>
                  <a:gd name="T7" fmla="*/ 130 h 351"/>
                  <a:gd name="T8" fmla="*/ 752 w 1181"/>
                  <a:gd name="T9" fmla="*/ 351 h 351"/>
                  <a:gd name="T10" fmla="*/ 788 w 1181"/>
                  <a:gd name="T11" fmla="*/ 227 h 351"/>
                  <a:gd name="T12" fmla="*/ 1155 w 1181"/>
                  <a:gd name="T13" fmla="*/ 166 h 351"/>
                  <a:gd name="T14" fmla="*/ 1119 w 1181"/>
                  <a:gd name="T15" fmla="*/ 28 h 351"/>
                  <a:gd name="T16" fmla="*/ 770 w 1181"/>
                  <a:gd name="T17" fmla="*/ 49 h 351"/>
                  <a:gd name="T18" fmla="*/ 434 w 1181"/>
                  <a:gd name="T19" fmla="*/ 3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1" h="351">
                    <a:moveTo>
                      <a:pt x="434" y="36"/>
                    </a:moveTo>
                    <a:cubicBezTo>
                      <a:pt x="434" y="36"/>
                      <a:pt x="230" y="17"/>
                      <a:pt x="187" y="9"/>
                    </a:cubicBezTo>
                    <a:cubicBezTo>
                      <a:pt x="143" y="0"/>
                      <a:pt x="48" y="9"/>
                      <a:pt x="24" y="25"/>
                    </a:cubicBezTo>
                    <a:cubicBezTo>
                      <a:pt x="0" y="42"/>
                      <a:pt x="7" y="110"/>
                      <a:pt x="24" y="130"/>
                    </a:cubicBezTo>
                    <a:cubicBezTo>
                      <a:pt x="41" y="149"/>
                      <a:pt x="711" y="342"/>
                      <a:pt x="752" y="351"/>
                    </a:cubicBezTo>
                    <a:cubicBezTo>
                      <a:pt x="752" y="351"/>
                      <a:pt x="797" y="286"/>
                      <a:pt x="788" y="227"/>
                    </a:cubicBezTo>
                    <a:cubicBezTo>
                      <a:pt x="788" y="227"/>
                      <a:pt x="1129" y="204"/>
                      <a:pt x="1155" y="166"/>
                    </a:cubicBezTo>
                    <a:cubicBezTo>
                      <a:pt x="1181" y="129"/>
                      <a:pt x="1156" y="37"/>
                      <a:pt x="1119" y="28"/>
                    </a:cubicBezTo>
                    <a:cubicBezTo>
                      <a:pt x="1083" y="20"/>
                      <a:pt x="826" y="52"/>
                      <a:pt x="770" y="49"/>
                    </a:cubicBezTo>
                    <a:cubicBezTo>
                      <a:pt x="713" y="46"/>
                      <a:pt x="434" y="36"/>
                      <a:pt x="434" y="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12"/>
              <p:cNvSpPr/>
              <p:nvPr/>
            </p:nvSpPr>
            <p:spPr bwMode="auto">
              <a:xfrm>
                <a:off x="3082438" y="5748483"/>
                <a:ext cx="956555" cy="257626"/>
              </a:xfrm>
              <a:custGeom>
                <a:avLst/>
                <a:gdLst>
                  <a:gd name="T0" fmla="*/ 0 w 601"/>
                  <a:gd name="T1" fmla="*/ 0 h 162"/>
                  <a:gd name="T2" fmla="*/ 599 w 601"/>
                  <a:gd name="T3" fmla="*/ 134 h 162"/>
                  <a:gd name="T4" fmla="*/ 601 w 601"/>
                  <a:gd name="T5" fmla="*/ 162 h 162"/>
                  <a:gd name="T6" fmla="*/ 590 w 601"/>
                  <a:gd name="T7" fmla="*/ 144 h 162"/>
                  <a:gd name="T8" fmla="*/ 0 w 60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162">
                    <a:moveTo>
                      <a:pt x="0" y="0"/>
                    </a:moveTo>
                    <a:cubicBezTo>
                      <a:pt x="0" y="0"/>
                      <a:pt x="422" y="107"/>
                      <a:pt x="599" y="134"/>
                    </a:cubicBezTo>
                    <a:cubicBezTo>
                      <a:pt x="599" y="134"/>
                      <a:pt x="601" y="147"/>
                      <a:pt x="601" y="162"/>
                    </a:cubicBezTo>
                    <a:cubicBezTo>
                      <a:pt x="590" y="144"/>
                      <a:pt x="590" y="144"/>
                      <a:pt x="590" y="144"/>
                    </a:cubicBezTo>
                    <a:cubicBezTo>
                      <a:pt x="590" y="144"/>
                      <a:pt x="118" y="54"/>
                      <a:pt x="0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3" name="Freeform 13"/>
              <p:cNvSpPr/>
              <p:nvPr/>
            </p:nvSpPr>
            <p:spPr bwMode="auto">
              <a:xfrm>
                <a:off x="3759898" y="5766374"/>
                <a:ext cx="695351" cy="134777"/>
              </a:xfrm>
              <a:custGeom>
                <a:avLst/>
                <a:gdLst>
                  <a:gd name="T0" fmla="*/ 437 w 437"/>
                  <a:gd name="T1" fmla="*/ 0 h 85"/>
                  <a:gd name="T2" fmla="*/ 0 w 437"/>
                  <a:gd name="T3" fmla="*/ 85 h 85"/>
                  <a:gd name="T4" fmla="*/ 437 w 437"/>
                  <a:gd name="T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7" h="85">
                    <a:moveTo>
                      <a:pt x="437" y="0"/>
                    </a:moveTo>
                    <a:cubicBezTo>
                      <a:pt x="437" y="0"/>
                      <a:pt x="71" y="83"/>
                      <a:pt x="0" y="85"/>
                    </a:cubicBezTo>
                    <a:cubicBezTo>
                      <a:pt x="0" y="85"/>
                      <a:pt x="318" y="20"/>
                      <a:pt x="437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101"/>
              <p:cNvSpPr/>
              <p:nvPr/>
            </p:nvSpPr>
            <p:spPr bwMode="auto">
              <a:xfrm>
                <a:off x="3441444" y="5699582"/>
                <a:ext cx="691773" cy="124042"/>
              </a:xfrm>
              <a:custGeom>
                <a:avLst/>
                <a:gdLst>
                  <a:gd name="T0" fmla="*/ 0 w 434"/>
                  <a:gd name="T1" fmla="*/ 0 h 78"/>
                  <a:gd name="T2" fmla="*/ 188 w 434"/>
                  <a:gd name="T3" fmla="*/ 61 h 78"/>
                  <a:gd name="T4" fmla="*/ 207 w 434"/>
                  <a:gd name="T5" fmla="*/ 24 h 78"/>
                  <a:gd name="T6" fmla="*/ 227 w 434"/>
                  <a:gd name="T7" fmla="*/ 62 h 78"/>
                  <a:gd name="T8" fmla="*/ 434 w 434"/>
                  <a:gd name="T9" fmla="*/ 11 h 78"/>
                  <a:gd name="T10" fmla="*/ 221 w 434"/>
                  <a:gd name="T11" fmla="*/ 77 h 78"/>
                  <a:gd name="T12" fmla="*/ 208 w 434"/>
                  <a:gd name="T13" fmla="*/ 46 h 78"/>
                  <a:gd name="T14" fmla="*/ 183 w 434"/>
                  <a:gd name="T15" fmla="*/ 77 h 78"/>
                  <a:gd name="T16" fmla="*/ 0 w 434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" h="78">
                    <a:moveTo>
                      <a:pt x="0" y="0"/>
                    </a:moveTo>
                    <a:cubicBezTo>
                      <a:pt x="0" y="0"/>
                      <a:pt x="137" y="62"/>
                      <a:pt x="188" y="61"/>
                    </a:cubicBezTo>
                    <a:cubicBezTo>
                      <a:pt x="207" y="24"/>
                      <a:pt x="207" y="24"/>
                      <a:pt x="207" y="24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2"/>
                      <a:pt x="378" y="36"/>
                      <a:pt x="434" y="11"/>
                    </a:cubicBezTo>
                    <a:cubicBezTo>
                      <a:pt x="434" y="11"/>
                      <a:pt x="267" y="75"/>
                      <a:pt x="221" y="77"/>
                    </a:cubicBezTo>
                    <a:cubicBezTo>
                      <a:pt x="208" y="46"/>
                      <a:pt x="208" y="46"/>
                      <a:pt x="208" y="46"/>
                    </a:cubicBezTo>
                    <a:cubicBezTo>
                      <a:pt x="208" y="46"/>
                      <a:pt x="190" y="78"/>
                      <a:pt x="183" y="77"/>
                    </a:cubicBezTo>
                    <a:cubicBezTo>
                      <a:pt x="177" y="77"/>
                      <a:pt x="0" y="0"/>
                      <a:pt x="0" y="0"/>
                    </a:cubicBezTo>
                  </a:path>
                </a:pathLst>
              </a:custGeom>
              <a:solidFill>
                <a:srgbClr val="2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8" name="Freeform 96"/>
            <p:cNvSpPr/>
            <p:nvPr/>
          </p:nvSpPr>
          <p:spPr bwMode="auto">
            <a:xfrm>
              <a:off x="6147992" y="4983681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rgbClr val="2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88" name="KSO_Shape"/>
          <p:cNvSpPr/>
          <p:nvPr/>
        </p:nvSpPr>
        <p:spPr bwMode="auto">
          <a:xfrm>
            <a:off x="4627074" y="4589683"/>
            <a:ext cx="671291" cy="639963"/>
          </a:xfrm>
          <a:custGeom>
            <a:avLst/>
            <a:gdLst>
              <a:gd name="T0" fmla="*/ 809074 w 1703388"/>
              <a:gd name="T1" fmla="*/ 1478228 h 1624013"/>
              <a:gd name="T2" fmla="*/ 791320 w 1703388"/>
              <a:gd name="T3" fmla="*/ 1498504 h 1624013"/>
              <a:gd name="T4" fmla="*/ 767225 w 1703388"/>
              <a:gd name="T5" fmla="*/ 1669343 h 1624013"/>
              <a:gd name="T6" fmla="*/ 784979 w 1703388"/>
              <a:gd name="T7" fmla="*/ 1689619 h 1624013"/>
              <a:gd name="T8" fmla="*/ 1094912 w 1703388"/>
              <a:gd name="T9" fmla="*/ 1696209 h 1624013"/>
              <a:gd name="T10" fmla="*/ 1123318 w 1703388"/>
              <a:gd name="T11" fmla="*/ 1687592 h 1624013"/>
              <a:gd name="T12" fmla="*/ 1138790 w 1703388"/>
              <a:gd name="T13" fmla="*/ 1665793 h 1624013"/>
              <a:gd name="T14" fmla="*/ 1112159 w 1703388"/>
              <a:gd name="T15" fmla="*/ 1494956 h 1624013"/>
              <a:gd name="T16" fmla="*/ 1091869 w 1703388"/>
              <a:gd name="T17" fmla="*/ 1476453 h 1624013"/>
              <a:gd name="T18" fmla="*/ 420515 w 1703388"/>
              <a:gd name="T19" fmla="*/ 1084591 h 1624013"/>
              <a:gd name="T20" fmla="*/ 1484232 w 1703388"/>
              <a:gd name="T21" fmla="*/ 1089660 h 1624013"/>
              <a:gd name="T22" fmla="*/ 991959 w 1703388"/>
              <a:gd name="T23" fmla="*/ 702499 h 1624013"/>
              <a:gd name="T24" fmla="*/ 840325 w 1703388"/>
              <a:gd name="T25" fmla="*/ 542724 h 1624013"/>
              <a:gd name="T26" fmla="*/ 585098 w 1703388"/>
              <a:gd name="T27" fmla="*/ 161549 h 1624013"/>
              <a:gd name="T28" fmla="*/ 552147 w 1703388"/>
              <a:gd name="T29" fmla="*/ 161549 h 1624013"/>
              <a:gd name="T30" fmla="*/ 946033 w 1703388"/>
              <a:gd name="T31" fmla="*/ 19770 h 1624013"/>
              <a:gd name="T32" fmla="*/ 936648 w 1703388"/>
              <a:gd name="T33" fmla="*/ 33458 h 1624013"/>
              <a:gd name="T34" fmla="*/ 943496 w 1703388"/>
              <a:gd name="T35" fmla="*/ 53482 h 1624013"/>
              <a:gd name="T36" fmla="*/ 970128 w 1703388"/>
              <a:gd name="T37" fmla="*/ 54496 h 1624013"/>
              <a:gd name="T38" fmla="*/ 979258 w 1703388"/>
              <a:gd name="T39" fmla="*/ 40556 h 1624013"/>
              <a:gd name="T40" fmla="*/ 972156 w 1703388"/>
              <a:gd name="T41" fmla="*/ 20784 h 1624013"/>
              <a:gd name="T42" fmla="*/ 227758 w 1703388"/>
              <a:gd name="T43" fmla="*/ 0 h 1624013"/>
              <a:gd name="T44" fmla="*/ 1692713 w 1703388"/>
              <a:gd name="T45" fmla="*/ 2281 h 1624013"/>
              <a:gd name="T46" fmla="*/ 1716554 w 1703388"/>
              <a:gd name="T47" fmla="*/ 12167 h 1624013"/>
              <a:gd name="T48" fmla="*/ 1735324 w 1703388"/>
              <a:gd name="T49" fmla="*/ 28389 h 1624013"/>
              <a:gd name="T50" fmla="*/ 1746990 w 1703388"/>
              <a:gd name="T51" fmla="*/ 49427 h 1624013"/>
              <a:gd name="T52" fmla="*/ 1750794 w 1703388"/>
              <a:gd name="T53" fmla="*/ 1014127 h 1624013"/>
              <a:gd name="T54" fmla="*/ 1745976 w 1703388"/>
              <a:gd name="T55" fmla="*/ 1038460 h 1624013"/>
              <a:gd name="T56" fmla="*/ 1733040 w 1703388"/>
              <a:gd name="T57" fmla="*/ 1058990 h 1624013"/>
              <a:gd name="T58" fmla="*/ 1713257 w 1703388"/>
              <a:gd name="T59" fmla="*/ 1074452 h 1624013"/>
              <a:gd name="T60" fmla="*/ 1688909 w 1703388"/>
              <a:gd name="T61" fmla="*/ 1083070 h 1624013"/>
              <a:gd name="T62" fmla="*/ 1619162 w 1703388"/>
              <a:gd name="T63" fmla="*/ 1089660 h 1624013"/>
              <a:gd name="T64" fmla="*/ 1688402 w 1703388"/>
              <a:gd name="T65" fmla="*/ 1097011 h 1624013"/>
              <a:gd name="T66" fmla="*/ 1711229 w 1703388"/>
              <a:gd name="T67" fmla="*/ 1105882 h 1624013"/>
              <a:gd name="T68" fmla="*/ 1733294 w 1703388"/>
              <a:gd name="T69" fmla="*/ 1127681 h 1624013"/>
              <a:gd name="T70" fmla="*/ 1905000 w 1703388"/>
              <a:gd name="T71" fmla="*/ 1740820 h 1624013"/>
              <a:gd name="T72" fmla="*/ 1900435 w 1703388"/>
              <a:gd name="T73" fmla="*/ 1766674 h 1624013"/>
              <a:gd name="T74" fmla="*/ 1887500 w 1703388"/>
              <a:gd name="T75" fmla="*/ 1788472 h 1624013"/>
              <a:gd name="T76" fmla="*/ 1867970 w 1703388"/>
              <a:gd name="T77" fmla="*/ 1804947 h 1624013"/>
              <a:gd name="T78" fmla="*/ 1843368 w 1703388"/>
              <a:gd name="T79" fmla="*/ 1814579 h 1624013"/>
              <a:gd name="T80" fmla="*/ 69241 w 1703388"/>
              <a:gd name="T81" fmla="*/ 1815593 h 1624013"/>
              <a:gd name="T82" fmla="*/ 43624 w 1703388"/>
              <a:gd name="T83" fmla="*/ 1808750 h 1624013"/>
              <a:gd name="T84" fmla="*/ 22573 w 1703388"/>
              <a:gd name="T85" fmla="*/ 1794049 h 1624013"/>
              <a:gd name="T86" fmla="*/ 7609 w 1703388"/>
              <a:gd name="T87" fmla="*/ 1773517 h 1624013"/>
              <a:gd name="T88" fmla="*/ 508 w 1703388"/>
              <a:gd name="T89" fmla="*/ 1748678 h 1624013"/>
              <a:gd name="T90" fmla="*/ 165365 w 1703388"/>
              <a:gd name="T91" fmla="*/ 1142635 h 1624013"/>
              <a:gd name="T92" fmla="*/ 191490 w 1703388"/>
              <a:gd name="T93" fmla="*/ 1108924 h 1624013"/>
              <a:gd name="T94" fmla="*/ 213047 w 1703388"/>
              <a:gd name="T95" fmla="*/ 1098025 h 1624013"/>
              <a:gd name="T96" fmla="*/ 286093 w 1703388"/>
              <a:gd name="T97" fmla="*/ 1092448 h 1624013"/>
              <a:gd name="T98" fmla="*/ 219896 w 1703388"/>
              <a:gd name="T99" fmla="*/ 1083831 h 1624013"/>
              <a:gd name="T100" fmla="*/ 194787 w 1703388"/>
              <a:gd name="T101" fmla="*/ 1075972 h 1624013"/>
              <a:gd name="T102" fmla="*/ 174497 w 1703388"/>
              <a:gd name="T103" fmla="*/ 1061778 h 1624013"/>
              <a:gd name="T104" fmla="*/ 160547 w 1703388"/>
              <a:gd name="T105" fmla="*/ 1041502 h 1624013"/>
              <a:gd name="T106" fmla="*/ 154460 w 1703388"/>
              <a:gd name="T107" fmla="*/ 1017675 h 1624013"/>
              <a:gd name="T108" fmla="*/ 156996 w 1703388"/>
              <a:gd name="T109" fmla="*/ 52975 h 1624013"/>
              <a:gd name="T110" fmla="*/ 167649 w 1703388"/>
              <a:gd name="T111" fmla="*/ 31177 h 1624013"/>
              <a:gd name="T112" fmla="*/ 185403 w 1703388"/>
              <a:gd name="T113" fmla="*/ 14194 h 1624013"/>
              <a:gd name="T114" fmla="*/ 208736 w 1703388"/>
              <a:gd name="T115" fmla="*/ 3296 h 162401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703388" h="1624013">
                <a:moveTo>
                  <a:pt x="746125" y="1315983"/>
                </a:moveTo>
                <a:lnTo>
                  <a:pt x="742043" y="1316210"/>
                </a:lnTo>
                <a:lnTo>
                  <a:pt x="737961" y="1316663"/>
                </a:lnTo>
                <a:lnTo>
                  <a:pt x="734333" y="1317570"/>
                </a:lnTo>
                <a:lnTo>
                  <a:pt x="730477" y="1318930"/>
                </a:lnTo>
                <a:lnTo>
                  <a:pt x="727075" y="1320290"/>
                </a:lnTo>
                <a:lnTo>
                  <a:pt x="723447" y="1321877"/>
                </a:lnTo>
                <a:lnTo>
                  <a:pt x="720499" y="1323690"/>
                </a:lnTo>
                <a:lnTo>
                  <a:pt x="717550" y="1326183"/>
                </a:lnTo>
                <a:lnTo>
                  <a:pt x="715056" y="1328450"/>
                </a:lnTo>
                <a:lnTo>
                  <a:pt x="712788" y="1331170"/>
                </a:lnTo>
                <a:lnTo>
                  <a:pt x="710520" y="1334116"/>
                </a:lnTo>
                <a:lnTo>
                  <a:pt x="708933" y="1336836"/>
                </a:lnTo>
                <a:lnTo>
                  <a:pt x="707572" y="1340009"/>
                </a:lnTo>
                <a:lnTo>
                  <a:pt x="706665" y="1343409"/>
                </a:lnTo>
                <a:lnTo>
                  <a:pt x="705984" y="1346582"/>
                </a:lnTo>
                <a:lnTo>
                  <a:pt x="705984" y="1350209"/>
                </a:lnTo>
                <a:lnTo>
                  <a:pt x="684213" y="1482805"/>
                </a:lnTo>
                <a:lnTo>
                  <a:pt x="684440" y="1486204"/>
                </a:lnTo>
                <a:lnTo>
                  <a:pt x="685120" y="1489604"/>
                </a:lnTo>
                <a:lnTo>
                  <a:pt x="686027" y="1492778"/>
                </a:lnTo>
                <a:lnTo>
                  <a:pt x="687388" y="1495951"/>
                </a:lnTo>
                <a:lnTo>
                  <a:pt x="689202" y="1499124"/>
                </a:lnTo>
                <a:lnTo>
                  <a:pt x="691243" y="1501844"/>
                </a:lnTo>
                <a:lnTo>
                  <a:pt x="693511" y="1504564"/>
                </a:lnTo>
                <a:lnTo>
                  <a:pt x="696233" y="1506830"/>
                </a:lnTo>
                <a:lnTo>
                  <a:pt x="698954" y="1509097"/>
                </a:lnTo>
                <a:lnTo>
                  <a:pt x="701902" y="1510910"/>
                </a:lnTo>
                <a:lnTo>
                  <a:pt x="705304" y="1512950"/>
                </a:lnTo>
                <a:lnTo>
                  <a:pt x="708706" y="1514310"/>
                </a:lnTo>
                <a:lnTo>
                  <a:pt x="712561" y="1515443"/>
                </a:lnTo>
                <a:lnTo>
                  <a:pt x="716417" y="1516123"/>
                </a:lnTo>
                <a:lnTo>
                  <a:pt x="720499" y="1516803"/>
                </a:lnTo>
                <a:lnTo>
                  <a:pt x="724354" y="1516803"/>
                </a:lnTo>
                <a:lnTo>
                  <a:pt x="979034" y="1516803"/>
                </a:lnTo>
                <a:lnTo>
                  <a:pt x="982890" y="1516803"/>
                </a:lnTo>
                <a:lnTo>
                  <a:pt x="986972" y="1516123"/>
                </a:lnTo>
                <a:lnTo>
                  <a:pt x="990827" y="1515443"/>
                </a:lnTo>
                <a:lnTo>
                  <a:pt x="994683" y="1514310"/>
                </a:lnTo>
                <a:lnTo>
                  <a:pt x="998084" y="1512950"/>
                </a:lnTo>
                <a:lnTo>
                  <a:pt x="1001486" y="1510910"/>
                </a:lnTo>
                <a:lnTo>
                  <a:pt x="1004434" y="1509097"/>
                </a:lnTo>
                <a:lnTo>
                  <a:pt x="1007156" y="1506830"/>
                </a:lnTo>
                <a:lnTo>
                  <a:pt x="1009877" y="1504564"/>
                </a:lnTo>
                <a:lnTo>
                  <a:pt x="1012145" y="1501844"/>
                </a:lnTo>
                <a:lnTo>
                  <a:pt x="1014186" y="1499124"/>
                </a:lnTo>
                <a:lnTo>
                  <a:pt x="1016001" y="1495951"/>
                </a:lnTo>
                <a:lnTo>
                  <a:pt x="1017361" y="1492778"/>
                </a:lnTo>
                <a:lnTo>
                  <a:pt x="1018268" y="1489604"/>
                </a:lnTo>
                <a:lnTo>
                  <a:pt x="1018949" y="1486204"/>
                </a:lnTo>
                <a:lnTo>
                  <a:pt x="1019176" y="1482805"/>
                </a:lnTo>
                <a:lnTo>
                  <a:pt x="997404" y="1350209"/>
                </a:lnTo>
                <a:lnTo>
                  <a:pt x="997404" y="1346582"/>
                </a:lnTo>
                <a:lnTo>
                  <a:pt x="996724" y="1343409"/>
                </a:lnTo>
                <a:lnTo>
                  <a:pt x="995817" y="1340009"/>
                </a:lnTo>
                <a:lnTo>
                  <a:pt x="994456" y="1336836"/>
                </a:lnTo>
                <a:lnTo>
                  <a:pt x="992868" y="1334116"/>
                </a:lnTo>
                <a:lnTo>
                  <a:pt x="990601" y="1331170"/>
                </a:lnTo>
                <a:lnTo>
                  <a:pt x="988333" y="1328450"/>
                </a:lnTo>
                <a:lnTo>
                  <a:pt x="985838" y="1326183"/>
                </a:lnTo>
                <a:lnTo>
                  <a:pt x="982890" y="1323690"/>
                </a:lnTo>
                <a:lnTo>
                  <a:pt x="979942" y="1321877"/>
                </a:lnTo>
                <a:lnTo>
                  <a:pt x="976313" y="1320290"/>
                </a:lnTo>
                <a:lnTo>
                  <a:pt x="972911" y="1318930"/>
                </a:lnTo>
                <a:lnTo>
                  <a:pt x="969056" y="1317570"/>
                </a:lnTo>
                <a:lnTo>
                  <a:pt x="965427" y="1316663"/>
                </a:lnTo>
                <a:lnTo>
                  <a:pt x="961345" y="1316210"/>
                </a:lnTo>
                <a:lnTo>
                  <a:pt x="957263" y="1315983"/>
                </a:lnTo>
                <a:lnTo>
                  <a:pt x="746125" y="1315983"/>
                </a:lnTo>
                <a:close/>
                <a:moveTo>
                  <a:pt x="376011" y="969875"/>
                </a:moveTo>
                <a:lnTo>
                  <a:pt x="376238" y="972141"/>
                </a:lnTo>
                <a:lnTo>
                  <a:pt x="376238" y="974408"/>
                </a:lnTo>
                <a:lnTo>
                  <a:pt x="376238" y="976901"/>
                </a:lnTo>
                <a:lnTo>
                  <a:pt x="375784" y="979848"/>
                </a:lnTo>
                <a:lnTo>
                  <a:pt x="1327604" y="979848"/>
                </a:lnTo>
                <a:lnTo>
                  <a:pt x="1327151" y="976901"/>
                </a:lnTo>
                <a:lnTo>
                  <a:pt x="1327151" y="974408"/>
                </a:lnTo>
                <a:lnTo>
                  <a:pt x="1327151" y="972141"/>
                </a:lnTo>
                <a:lnTo>
                  <a:pt x="1327377" y="969875"/>
                </a:lnTo>
                <a:lnTo>
                  <a:pt x="376011" y="969875"/>
                </a:lnTo>
                <a:close/>
                <a:moveTo>
                  <a:pt x="1190625" y="246062"/>
                </a:moveTo>
                <a:lnTo>
                  <a:pt x="1179043" y="466952"/>
                </a:lnTo>
                <a:lnTo>
                  <a:pt x="1105004" y="394834"/>
                </a:lnTo>
                <a:lnTo>
                  <a:pt x="886977" y="628196"/>
                </a:lnTo>
                <a:lnTo>
                  <a:pt x="869943" y="612775"/>
                </a:lnTo>
                <a:lnTo>
                  <a:pt x="821114" y="566964"/>
                </a:lnTo>
                <a:lnTo>
                  <a:pt x="810667" y="557212"/>
                </a:lnTo>
                <a:lnTo>
                  <a:pt x="624436" y="758825"/>
                </a:lnTo>
                <a:lnTo>
                  <a:pt x="558800" y="693284"/>
                </a:lnTo>
                <a:lnTo>
                  <a:pt x="695067" y="545193"/>
                </a:lnTo>
                <a:lnTo>
                  <a:pt x="751391" y="485321"/>
                </a:lnTo>
                <a:lnTo>
                  <a:pt x="808169" y="425450"/>
                </a:lnTo>
                <a:lnTo>
                  <a:pt x="890838" y="502557"/>
                </a:lnTo>
                <a:lnTo>
                  <a:pt x="1044819" y="339498"/>
                </a:lnTo>
                <a:lnTo>
                  <a:pt x="970781" y="267607"/>
                </a:lnTo>
                <a:lnTo>
                  <a:pt x="1190625" y="246062"/>
                </a:lnTo>
                <a:close/>
                <a:moveTo>
                  <a:pt x="493712" y="144462"/>
                </a:moveTo>
                <a:lnTo>
                  <a:pt x="523175" y="144462"/>
                </a:lnTo>
                <a:lnTo>
                  <a:pt x="523175" y="796255"/>
                </a:lnTo>
                <a:lnTo>
                  <a:pt x="1174750" y="796255"/>
                </a:lnTo>
                <a:lnTo>
                  <a:pt x="1174750" y="825500"/>
                </a:lnTo>
                <a:lnTo>
                  <a:pt x="523175" y="825500"/>
                </a:lnTo>
                <a:lnTo>
                  <a:pt x="493712" y="825500"/>
                </a:lnTo>
                <a:lnTo>
                  <a:pt x="493712" y="796255"/>
                </a:lnTo>
                <a:lnTo>
                  <a:pt x="493712" y="144462"/>
                </a:lnTo>
                <a:close/>
                <a:moveTo>
                  <a:pt x="207282" y="64825"/>
                </a:moveTo>
                <a:lnTo>
                  <a:pt x="207282" y="905277"/>
                </a:lnTo>
                <a:lnTo>
                  <a:pt x="1496106" y="905277"/>
                </a:lnTo>
                <a:lnTo>
                  <a:pt x="1496106" y="64825"/>
                </a:lnTo>
                <a:lnTo>
                  <a:pt x="207282" y="64825"/>
                </a:lnTo>
                <a:close/>
                <a:moveTo>
                  <a:pt x="846818" y="17453"/>
                </a:moveTo>
                <a:lnTo>
                  <a:pt x="845911" y="17679"/>
                </a:lnTo>
                <a:lnTo>
                  <a:pt x="844777" y="18133"/>
                </a:lnTo>
                <a:lnTo>
                  <a:pt x="843643" y="18586"/>
                </a:lnTo>
                <a:lnTo>
                  <a:pt x="841829" y="19946"/>
                </a:lnTo>
                <a:lnTo>
                  <a:pt x="840468" y="21986"/>
                </a:lnTo>
                <a:lnTo>
                  <a:pt x="839108" y="24479"/>
                </a:lnTo>
                <a:lnTo>
                  <a:pt x="838200" y="26973"/>
                </a:lnTo>
                <a:lnTo>
                  <a:pt x="837520" y="29919"/>
                </a:lnTo>
                <a:lnTo>
                  <a:pt x="837520" y="33319"/>
                </a:lnTo>
                <a:lnTo>
                  <a:pt x="837520" y="36266"/>
                </a:lnTo>
                <a:lnTo>
                  <a:pt x="838200" y="39439"/>
                </a:lnTo>
                <a:lnTo>
                  <a:pt x="839108" y="41932"/>
                </a:lnTo>
                <a:lnTo>
                  <a:pt x="840468" y="44199"/>
                </a:lnTo>
                <a:lnTo>
                  <a:pt x="841829" y="46465"/>
                </a:lnTo>
                <a:lnTo>
                  <a:pt x="843643" y="47825"/>
                </a:lnTo>
                <a:lnTo>
                  <a:pt x="844777" y="48279"/>
                </a:lnTo>
                <a:lnTo>
                  <a:pt x="845911" y="48732"/>
                </a:lnTo>
                <a:lnTo>
                  <a:pt x="846818" y="48959"/>
                </a:lnTo>
                <a:lnTo>
                  <a:pt x="847952" y="48959"/>
                </a:lnTo>
                <a:lnTo>
                  <a:pt x="865188" y="48959"/>
                </a:lnTo>
                <a:lnTo>
                  <a:pt x="866095" y="48959"/>
                </a:lnTo>
                <a:lnTo>
                  <a:pt x="867456" y="48732"/>
                </a:lnTo>
                <a:lnTo>
                  <a:pt x="868363" y="48279"/>
                </a:lnTo>
                <a:lnTo>
                  <a:pt x="869270" y="47825"/>
                </a:lnTo>
                <a:lnTo>
                  <a:pt x="871084" y="46465"/>
                </a:lnTo>
                <a:lnTo>
                  <a:pt x="872445" y="44199"/>
                </a:lnTo>
                <a:lnTo>
                  <a:pt x="874033" y="41932"/>
                </a:lnTo>
                <a:lnTo>
                  <a:pt x="874940" y="39439"/>
                </a:lnTo>
                <a:lnTo>
                  <a:pt x="875620" y="36266"/>
                </a:lnTo>
                <a:lnTo>
                  <a:pt x="875847" y="33319"/>
                </a:lnTo>
                <a:lnTo>
                  <a:pt x="875620" y="29919"/>
                </a:lnTo>
                <a:lnTo>
                  <a:pt x="874940" y="26973"/>
                </a:lnTo>
                <a:lnTo>
                  <a:pt x="874033" y="24479"/>
                </a:lnTo>
                <a:lnTo>
                  <a:pt x="872445" y="21986"/>
                </a:lnTo>
                <a:lnTo>
                  <a:pt x="871084" y="19946"/>
                </a:lnTo>
                <a:lnTo>
                  <a:pt x="869270" y="18586"/>
                </a:lnTo>
                <a:lnTo>
                  <a:pt x="868363" y="18133"/>
                </a:lnTo>
                <a:lnTo>
                  <a:pt x="867456" y="17679"/>
                </a:lnTo>
                <a:lnTo>
                  <a:pt x="866095" y="17453"/>
                </a:lnTo>
                <a:lnTo>
                  <a:pt x="865188" y="17453"/>
                </a:lnTo>
                <a:lnTo>
                  <a:pt x="847952" y="17453"/>
                </a:lnTo>
                <a:lnTo>
                  <a:pt x="846818" y="17453"/>
                </a:lnTo>
                <a:close/>
                <a:moveTo>
                  <a:pt x="203654" y="0"/>
                </a:moveTo>
                <a:lnTo>
                  <a:pt x="207282" y="0"/>
                </a:lnTo>
                <a:lnTo>
                  <a:pt x="1496106" y="0"/>
                </a:lnTo>
                <a:lnTo>
                  <a:pt x="1499961" y="0"/>
                </a:lnTo>
                <a:lnTo>
                  <a:pt x="1503363" y="227"/>
                </a:lnTo>
                <a:lnTo>
                  <a:pt x="1506765" y="680"/>
                </a:lnTo>
                <a:lnTo>
                  <a:pt x="1510167" y="1360"/>
                </a:lnTo>
                <a:lnTo>
                  <a:pt x="1513568" y="2040"/>
                </a:lnTo>
                <a:lnTo>
                  <a:pt x="1516743" y="2947"/>
                </a:lnTo>
                <a:lnTo>
                  <a:pt x="1520145" y="3853"/>
                </a:lnTo>
                <a:lnTo>
                  <a:pt x="1523093" y="4987"/>
                </a:lnTo>
                <a:lnTo>
                  <a:pt x="1526042" y="6347"/>
                </a:lnTo>
                <a:lnTo>
                  <a:pt x="1529217" y="7706"/>
                </a:lnTo>
                <a:lnTo>
                  <a:pt x="1531938" y="9293"/>
                </a:lnTo>
                <a:lnTo>
                  <a:pt x="1534886" y="10880"/>
                </a:lnTo>
                <a:lnTo>
                  <a:pt x="1537608" y="12693"/>
                </a:lnTo>
                <a:lnTo>
                  <a:pt x="1540102" y="14506"/>
                </a:lnTo>
                <a:lnTo>
                  <a:pt x="1542824" y="16546"/>
                </a:lnTo>
                <a:lnTo>
                  <a:pt x="1545092" y="18586"/>
                </a:lnTo>
                <a:lnTo>
                  <a:pt x="1547360" y="20626"/>
                </a:lnTo>
                <a:lnTo>
                  <a:pt x="1549627" y="22893"/>
                </a:lnTo>
                <a:lnTo>
                  <a:pt x="1551669" y="25386"/>
                </a:lnTo>
                <a:lnTo>
                  <a:pt x="1553483" y="27879"/>
                </a:lnTo>
                <a:lnTo>
                  <a:pt x="1555297" y="30372"/>
                </a:lnTo>
                <a:lnTo>
                  <a:pt x="1557111" y="33092"/>
                </a:lnTo>
                <a:lnTo>
                  <a:pt x="1558472" y="35812"/>
                </a:lnTo>
                <a:lnTo>
                  <a:pt x="1559833" y="38759"/>
                </a:lnTo>
                <a:lnTo>
                  <a:pt x="1561194" y="41479"/>
                </a:lnTo>
                <a:lnTo>
                  <a:pt x="1562101" y="44199"/>
                </a:lnTo>
                <a:lnTo>
                  <a:pt x="1563008" y="47372"/>
                </a:lnTo>
                <a:lnTo>
                  <a:pt x="1564142" y="50318"/>
                </a:lnTo>
                <a:lnTo>
                  <a:pt x="1564595" y="53718"/>
                </a:lnTo>
                <a:lnTo>
                  <a:pt x="1565049" y="56665"/>
                </a:lnTo>
                <a:lnTo>
                  <a:pt x="1565276" y="59838"/>
                </a:lnTo>
                <a:lnTo>
                  <a:pt x="1565502" y="63238"/>
                </a:lnTo>
                <a:lnTo>
                  <a:pt x="1565502" y="906864"/>
                </a:lnTo>
                <a:lnTo>
                  <a:pt x="1565276" y="910037"/>
                </a:lnTo>
                <a:lnTo>
                  <a:pt x="1565049" y="913437"/>
                </a:lnTo>
                <a:lnTo>
                  <a:pt x="1564595" y="916383"/>
                </a:lnTo>
                <a:lnTo>
                  <a:pt x="1564142" y="919783"/>
                </a:lnTo>
                <a:lnTo>
                  <a:pt x="1563008" y="922730"/>
                </a:lnTo>
                <a:lnTo>
                  <a:pt x="1562101" y="925676"/>
                </a:lnTo>
                <a:lnTo>
                  <a:pt x="1561194" y="928623"/>
                </a:lnTo>
                <a:lnTo>
                  <a:pt x="1559833" y="931343"/>
                </a:lnTo>
                <a:lnTo>
                  <a:pt x="1558472" y="934289"/>
                </a:lnTo>
                <a:lnTo>
                  <a:pt x="1557111" y="937009"/>
                </a:lnTo>
                <a:lnTo>
                  <a:pt x="1555297" y="939502"/>
                </a:lnTo>
                <a:lnTo>
                  <a:pt x="1553483" y="942222"/>
                </a:lnTo>
                <a:lnTo>
                  <a:pt x="1551669" y="944716"/>
                </a:lnTo>
                <a:lnTo>
                  <a:pt x="1549627" y="946982"/>
                </a:lnTo>
                <a:lnTo>
                  <a:pt x="1547360" y="949475"/>
                </a:lnTo>
                <a:lnTo>
                  <a:pt x="1545092" y="951515"/>
                </a:lnTo>
                <a:lnTo>
                  <a:pt x="1542824" y="953555"/>
                </a:lnTo>
                <a:lnTo>
                  <a:pt x="1540102" y="955369"/>
                </a:lnTo>
                <a:lnTo>
                  <a:pt x="1537608" y="957409"/>
                </a:lnTo>
                <a:lnTo>
                  <a:pt x="1534886" y="959222"/>
                </a:lnTo>
                <a:lnTo>
                  <a:pt x="1531938" y="960808"/>
                </a:lnTo>
                <a:lnTo>
                  <a:pt x="1529217" y="962168"/>
                </a:lnTo>
                <a:lnTo>
                  <a:pt x="1526042" y="963755"/>
                </a:lnTo>
                <a:lnTo>
                  <a:pt x="1523093" y="965115"/>
                </a:lnTo>
                <a:lnTo>
                  <a:pt x="1520145" y="966248"/>
                </a:lnTo>
                <a:lnTo>
                  <a:pt x="1516743" y="967155"/>
                </a:lnTo>
                <a:lnTo>
                  <a:pt x="1513568" y="967835"/>
                </a:lnTo>
                <a:lnTo>
                  <a:pt x="1510167" y="968515"/>
                </a:lnTo>
                <a:lnTo>
                  <a:pt x="1506765" y="969195"/>
                </a:lnTo>
                <a:lnTo>
                  <a:pt x="1503363" y="969648"/>
                </a:lnTo>
                <a:lnTo>
                  <a:pt x="1499961" y="969875"/>
                </a:lnTo>
                <a:lnTo>
                  <a:pt x="1496106" y="969875"/>
                </a:lnTo>
                <a:lnTo>
                  <a:pt x="1447347" y="969875"/>
                </a:lnTo>
                <a:lnTo>
                  <a:pt x="1447801" y="972141"/>
                </a:lnTo>
                <a:lnTo>
                  <a:pt x="1447801" y="974408"/>
                </a:lnTo>
                <a:lnTo>
                  <a:pt x="1447801" y="976901"/>
                </a:lnTo>
                <a:lnTo>
                  <a:pt x="1447347" y="979848"/>
                </a:lnTo>
                <a:lnTo>
                  <a:pt x="1496106" y="979848"/>
                </a:lnTo>
                <a:lnTo>
                  <a:pt x="1499735" y="979848"/>
                </a:lnTo>
                <a:lnTo>
                  <a:pt x="1503136" y="980074"/>
                </a:lnTo>
                <a:lnTo>
                  <a:pt x="1506538" y="980528"/>
                </a:lnTo>
                <a:lnTo>
                  <a:pt x="1509713" y="980981"/>
                </a:lnTo>
                <a:lnTo>
                  <a:pt x="1513115" y="981661"/>
                </a:lnTo>
                <a:lnTo>
                  <a:pt x="1516063" y="982568"/>
                </a:lnTo>
                <a:lnTo>
                  <a:pt x="1519238" y="983474"/>
                </a:lnTo>
                <a:lnTo>
                  <a:pt x="1521960" y="984608"/>
                </a:lnTo>
                <a:lnTo>
                  <a:pt x="1524681" y="985968"/>
                </a:lnTo>
                <a:lnTo>
                  <a:pt x="1527629" y="987328"/>
                </a:lnTo>
                <a:lnTo>
                  <a:pt x="1530124" y="988914"/>
                </a:lnTo>
                <a:lnTo>
                  <a:pt x="1532619" y="990501"/>
                </a:lnTo>
                <a:lnTo>
                  <a:pt x="1535113" y="992314"/>
                </a:lnTo>
                <a:lnTo>
                  <a:pt x="1537381" y="994354"/>
                </a:lnTo>
                <a:lnTo>
                  <a:pt x="1539649" y="996394"/>
                </a:lnTo>
                <a:lnTo>
                  <a:pt x="1541917" y="998434"/>
                </a:lnTo>
                <a:lnTo>
                  <a:pt x="1545999" y="1003194"/>
                </a:lnTo>
                <a:lnTo>
                  <a:pt x="1549854" y="1008407"/>
                </a:lnTo>
                <a:lnTo>
                  <a:pt x="1553256" y="1013847"/>
                </a:lnTo>
                <a:lnTo>
                  <a:pt x="1556431" y="1019740"/>
                </a:lnTo>
                <a:lnTo>
                  <a:pt x="1559152" y="1026086"/>
                </a:lnTo>
                <a:lnTo>
                  <a:pt x="1561420" y="1032886"/>
                </a:lnTo>
                <a:lnTo>
                  <a:pt x="1563688" y="1039686"/>
                </a:lnTo>
                <a:lnTo>
                  <a:pt x="1565502" y="1046939"/>
                </a:lnTo>
                <a:lnTo>
                  <a:pt x="1703388" y="1556695"/>
                </a:lnTo>
                <a:lnTo>
                  <a:pt x="1703388" y="1560095"/>
                </a:lnTo>
                <a:lnTo>
                  <a:pt x="1702935" y="1563722"/>
                </a:lnTo>
                <a:lnTo>
                  <a:pt x="1702708" y="1566895"/>
                </a:lnTo>
                <a:lnTo>
                  <a:pt x="1702027" y="1570068"/>
                </a:lnTo>
                <a:lnTo>
                  <a:pt x="1701347" y="1573468"/>
                </a:lnTo>
                <a:lnTo>
                  <a:pt x="1700440" y="1576641"/>
                </a:lnTo>
                <a:lnTo>
                  <a:pt x="1699306" y="1579815"/>
                </a:lnTo>
                <a:lnTo>
                  <a:pt x="1698172" y="1582761"/>
                </a:lnTo>
                <a:lnTo>
                  <a:pt x="1696585" y="1585934"/>
                </a:lnTo>
                <a:lnTo>
                  <a:pt x="1694997" y="1588654"/>
                </a:lnTo>
                <a:lnTo>
                  <a:pt x="1693410" y="1591374"/>
                </a:lnTo>
                <a:lnTo>
                  <a:pt x="1691822" y="1594321"/>
                </a:lnTo>
                <a:lnTo>
                  <a:pt x="1689781" y="1596814"/>
                </a:lnTo>
                <a:lnTo>
                  <a:pt x="1687740" y="1599307"/>
                </a:lnTo>
                <a:lnTo>
                  <a:pt x="1685472" y="1602027"/>
                </a:lnTo>
                <a:lnTo>
                  <a:pt x="1683204" y="1604294"/>
                </a:lnTo>
                <a:lnTo>
                  <a:pt x="1680710" y="1606334"/>
                </a:lnTo>
                <a:lnTo>
                  <a:pt x="1678442" y="1608600"/>
                </a:lnTo>
                <a:lnTo>
                  <a:pt x="1675720" y="1610640"/>
                </a:lnTo>
                <a:lnTo>
                  <a:pt x="1672999" y="1612454"/>
                </a:lnTo>
                <a:lnTo>
                  <a:pt x="1670277" y="1614040"/>
                </a:lnTo>
                <a:lnTo>
                  <a:pt x="1667329" y="1615853"/>
                </a:lnTo>
                <a:lnTo>
                  <a:pt x="1664381" y="1617440"/>
                </a:lnTo>
                <a:lnTo>
                  <a:pt x="1661433" y="1618573"/>
                </a:lnTo>
                <a:lnTo>
                  <a:pt x="1658031" y="1619707"/>
                </a:lnTo>
                <a:lnTo>
                  <a:pt x="1655083" y="1620840"/>
                </a:lnTo>
                <a:lnTo>
                  <a:pt x="1651681" y="1621747"/>
                </a:lnTo>
                <a:lnTo>
                  <a:pt x="1648279" y="1622653"/>
                </a:lnTo>
                <a:lnTo>
                  <a:pt x="1645104" y="1623333"/>
                </a:lnTo>
                <a:lnTo>
                  <a:pt x="1641476" y="1623560"/>
                </a:lnTo>
                <a:lnTo>
                  <a:pt x="1638074" y="1624013"/>
                </a:lnTo>
                <a:lnTo>
                  <a:pt x="1634445" y="1624013"/>
                </a:lnTo>
                <a:lnTo>
                  <a:pt x="68943" y="1624013"/>
                </a:lnTo>
                <a:lnTo>
                  <a:pt x="65314" y="1624013"/>
                </a:lnTo>
                <a:lnTo>
                  <a:pt x="61913" y="1623560"/>
                </a:lnTo>
                <a:lnTo>
                  <a:pt x="58511" y="1623333"/>
                </a:lnTo>
                <a:lnTo>
                  <a:pt x="55109" y="1622653"/>
                </a:lnTo>
                <a:lnTo>
                  <a:pt x="51934" y="1621747"/>
                </a:lnTo>
                <a:lnTo>
                  <a:pt x="48532" y="1620840"/>
                </a:lnTo>
                <a:lnTo>
                  <a:pt x="45357" y="1619707"/>
                </a:lnTo>
                <a:lnTo>
                  <a:pt x="41955" y="1618573"/>
                </a:lnTo>
                <a:lnTo>
                  <a:pt x="39007" y="1617440"/>
                </a:lnTo>
                <a:lnTo>
                  <a:pt x="36286" y="1615853"/>
                </a:lnTo>
                <a:lnTo>
                  <a:pt x="33111" y="1614040"/>
                </a:lnTo>
                <a:lnTo>
                  <a:pt x="30389" y="1612454"/>
                </a:lnTo>
                <a:lnTo>
                  <a:pt x="27668" y="1610640"/>
                </a:lnTo>
                <a:lnTo>
                  <a:pt x="25173" y="1608600"/>
                </a:lnTo>
                <a:lnTo>
                  <a:pt x="22679" y="1606334"/>
                </a:lnTo>
                <a:lnTo>
                  <a:pt x="20184" y="1604294"/>
                </a:lnTo>
                <a:lnTo>
                  <a:pt x="17916" y="1602027"/>
                </a:lnTo>
                <a:lnTo>
                  <a:pt x="15875" y="1599307"/>
                </a:lnTo>
                <a:lnTo>
                  <a:pt x="13607" y="1596814"/>
                </a:lnTo>
                <a:lnTo>
                  <a:pt x="11793" y="1594321"/>
                </a:lnTo>
                <a:lnTo>
                  <a:pt x="9979" y="1591374"/>
                </a:lnTo>
                <a:lnTo>
                  <a:pt x="8391" y="1588654"/>
                </a:lnTo>
                <a:lnTo>
                  <a:pt x="6804" y="1585934"/>
                </a:lnTo>
                <a:lnTo>
                  <a:pt x="5216" y="1582761"/>
                </a:lnTo>
                <a:lnTo>
                  <a:pt x="4082" y="1579815"/>
                </a:lnTo>
                <a:lnTo>
                  <a:pt x="2948" y="1576641"/>
                </a:lnTo>
                <a:lnTo>
                  <a:pt x="2041" y="1573468"/>
                </a:lnTo>
                <a:lnTo>
                  <a:pt x="1361" y="1570068"/>
                </a:lnTo>
                <a:lnTo>
                  <a:pt x="680" y="1566895"/>
                </a:lnTo>
                <a:lnTo>
                  <a:pt x="454" y="1563722"/>
                </a:lnTo>
                <a:lnTo>
                  <a:pt x="0" y="1560095"/>
                </a:lnTo>
                <a:lnTo>
                  <a:pt x="0" y="1556695"/>
                </a:lnTo>
                <a:lnTo>
                  <a:pt x="137886" y="1046939"/>
                </a:lnTo>
                <a:lnTo>
                  <a:pt x="140154" y="1040592"/>
                </a:lnTo>
                <a:lnTo>
                  <a:pt x="142422" y="1034019"/>
                </a:lnTo>
                <a:lnTo>
                  <a:pt x="144916" y="1027673"/>
                </a:lnTo>
                <a:lnTo>
                  <a:pt x="147864" y="1021780"/>
                </a:lnTo>
                <a:lnTo>
                  <a:pt x="150813" y="1016113"/>
                </a:lnTo>
                <a:lnTo>
                  <a:pt x="154214" y="1010447"/>
                </a:lnTo>
                <a:lnTo>
                  <a:pt x="158070" y="1005007"/>
                </a:lnTo>
                <a:lnTo>
                  <a:pt x="161925" y="1000474"/>
                </a:lnTo>
                <a:lnTo>
                  <a:pt x="166461" y="995714"/>
                </a:lnTo>
                <a:lnTo>
                  <a:pt x="168729" y="993901"/>
                </a:lnTo>
                <a:lnTo>
                  <a:pt x="171224" y="991634"/>
                </a:lnTo>
                <a:lnTo>
                  <a:pt x="173718" y="990047"/>
                </a:lnTo>
                <a:lnTo>
                  <a:pt x="176213" y="988234"/>
                </a:lnTo>
                <a:lnTo>
                  <a:pt x="178934" y="986874"/>
                </a:lnTo>
                <a:lnTo>
                  <a:pt x="181656" y="985288"/>
                </a:lnTo>
                <a:lnTo>
                  <a:pt x="184604" y="983928"/>
                </a:lnTo>
                <a:lnTo>
                  <a:pt x="187552" y="982794"/>
                </a:lnTo>
                <a:lnTo>
                  <a:pt x="190500" y="981888"/>
                </a:lnTo>
                <a:lnTo>
                  <a:pt x="193675" y="981208"/>
                </a:lnTo>
                <a:lnTo>
                  <a:pt x="196850" y="980528"/>
                </a:lnTo>
                <a:lnTo>
                  <a:pt x="200252" y="980074"/>
                </a:lnTo>
                <a:lnTo>
                  <a:pt x="203654" y="979848"/>
                </a:lnTo>
                <a:lnTo>
                  <a:pt x="207282" y="979848"/>
                </a:lnTo>
                <a:lnTo>
                  <a:pt x="256041" y="979848"/>
                </a:lnTo>
                <a:lnTo>
                  <a:pt x="255815" y="976901"/>
                </a:lnTo>
                <a:lnTo>
                  <a:pt x="255588" y="974408"/>
                </a:lnTo>
                <a:lnTo>
                  <a:pt x="255588" y="972141"/>
                </a:lnTo>
                <a:lnTo>
                  <a:pt x="256041" y="969875"/>
                </a:lnTo>
                <a:lnTo>
                  <a:pt x="207282" y="969875"/>
                </a:lnTo>
                <a:lnTo>
                  <a:pt x="203654" y="969875"/>
                </a:lnTo>
                <a:lnTo>
                  <a:pt x="200252" y="969648"/>
                </a:lnTo>
                <a:lnTo>
                  <a:pt x="196624" y="969195"/>
                </a:lnTo>
                <a:lnTo>
                  <a:pt x="193222" y="968515"/>
                </a:lnTo>
                <a:lnTo>
                  <a:pt x="189820" y="967835"/>
                </a:lnTo>
                <a:lnTo>
                  <a:pt x="186645" y="967155"/>
                </a:lnTo>
                <a:lnTo>
                  <a:pt x="183243" y="966248"/>
                </a:lnTo>
                <a:lnTo>
                  <a:pt x="180295" y="965115"/>
                </a:lnTo>
                <a:lnTo>
                  <a:pt x="177347" y="963755"/>
                </a:lnTo>
                <a:lnTo>
                  <a:pt x="174172" y="962168"/>
                </a:lnTo>
                <a:lnTo>
                  <a:pt x="171450" y="960808"/>
                </a:lnTo>
                <a:lnTo>
                  <a:pt x="168502" y="959222"/>
                </a:lnTo>
                <a:lnTo>
                  <a:pt x="165781" y="957409"/>
                </a:lnTo>
                <a:lnTo>
                  <a:pt x="163286" y="955369"/>
                </a:lnTo>
                <a:lnTo>
                  <a:pt x="160564" y="953555"/>
                </a:lnTo>
                <a:lnTo>
                  <a:pt x="158297" y="951515"/>
                </a:lnTo>
                <a:lnTo>
                  <a:pt x="156029" y="949475"/>
                </a:lnTo>
                <a:lnTo>
                  <a:pt x="153761" y="946982"/>
                </a:lnTo>
                <a:lnTo>
                  <a:pt x="151720" y="944716"/>
                </a:lnTo>
                <a:lnTo>
                  <a:pt x="149906" y="942222"/>
                </a:lnTo>
                <a:lnTo>
                  <a:pt x="148091" y="939502"/>
                </a:lnTo>
                <a:lnTo>
                  <a:pt x="146277" y="937009"/>
                </a:lnTo>
                <a:lnTo>
                  <a:pt x="144916" y="934289"/>
                </a:lnTo>
                <a:lnTo>
                  <a:pt x="143556" y="931343"/>
                </a:lnTo>
                <a:lnTo>
                  <a:pt x="142195" y="928623"/>
                </a:lnTo>
                <a:lnTo>
                  <a:pt x="141288" y="925676"/>
                </a:lnTo>
                <a:lnTo>
                  <a:pt x="140381" y="922730"/>
                </a:lnTo>
                <a:lnTo>
                  <a:pt x="139247" y="919783"/>
                </a:lnTo>
                <a:lnTo>
                  <a:pt x="138793" y="916383"/>
                </a:lnTo>
                <a:lnTo>
                  <a:pt x="138339" y="913437"/>
                </a:lnTo>
                <a:lnTo>
                  <a:pt x="138113" y="910037"/>
                </a:lnTo>
                <a:lnTo>
                  <a:pt x="137886" y="906864"/>
                </a:lnTo>
                <a:lnTo>
                  <a:pt x="137886" y="63238"/>
                </a:lnTo>
                <a:lnTo>
                  <a:pt x="138113" y="59838"/>
                </a:lnTo>
                <a:lnTo>
                  <a:pt x="138339" y="56665"/>
                </a:lnTo>
                <a:lnTo>
                  <a:pt x="138793" y="53718"/>
                </a:lnTo>
                <a:lnTo>
                  <a:pt x="139247" y="50318"/>
                </a:lnTo>
                <a:lnTo>
                  <a:pt x="140381" y="47372"/>
                </a:lnTo>
                <a:lnTo>
                  <a:pt x="141288" y="44199"/>
                </a:lnTo>
                <a:lnTo>
                  <a:pt x="142195" y="41479"/>
                </a:lnTo>
                <a:lnTo>
                  <a:pt x="143556" y="38759"/>
                </a:lnTo>
                <a:lnTo>
                  <a:pt x="144916" y="35812"/>
                </a:lnTo>
                <a:lnTo>
                  <a:pt x="146277" y="33092"/>
                </a:lnTo>
                <a:lnTo>
                  <a:pt x="148091" y="30372"/>
                </a:lnTo>
                <a:lnTo>
                  <a:pt x="149906" y="27879"/>
                </a:lnTo>
                <a:lnTo>
                  <a:pt x="151720" y="25386"/>
                </a:lnTo>
                <a:lnTo>
                  <a:pt x="153761" y="22893"/>
                </a:lnTo>
                <a:lnTo>
                  <a:pt x="156029" y="20626"/>
                </a:lnTo>
                <a:lnTo>
                  <a:pt x="158297" y="18586"/>
                </a:lnTo>
                <a:lnTo>
                  <a:pt x="160564" y="16546"/>
                </a:lnTo>
                <a:lnTo>
                  <a:pt x="163286" y="14506"/>
                </a:lnTo>
                <a:lnTo>
                  <a:pt x="165781" y="12693"/>
                </a:lnTo>
                <a:lnTo>
                  <a:pt x="168502" y="10880"/>
                </a:lnTo>
                <a:lnTo>
                  <a:pt x="171450" y="9293"/>
                </a:lnTo>
                <a:lnTo>
                  <a:pt x="174172" y="7706"/>
                </a:lnTo>
                <a:lnTo>
                  <a:pt x="177347" y="6347"/>
                </a:lnTo>
                <a:lnTo>
                  <a:pt x="180295" y="4987"/>
                </a:lnTo>
                <a:lnTo>
                  <a:pt x="183243" y="3853"/>
                </a:lnTo>
                <a:lnTo>
                  <a:pt x="186645" y="2947"/>
                </a:lnTo>
                <a:lnTo>
                  <a:pt x="189820" y="2040"/>
                </a:lnTo>
                <a:lnTo>
                  <a:pt x="193222" y="1360"/>
                </a:lnTo>
                <a:lnTo>
                  <a:pt x="196624" y="680"/>
                </a:lnTo>
                <a:lnTo>
                  <a:pt x="200252" y="227"/>
                </a:lnTo>
                <a:lnTo>
                  <a:pt x="20365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9" name="Rounded Rectangle 7"/>
          <p:cNvSpPr/>
          <p:nvPr/>
        </p:nvSpPr>
        <p:spPr>
          <a:xfrm>
            <a:off x="3956044" y="3343670"/>
            <a:ext cx="665154" cy="55731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26155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2" grpId="0"/>
      <p:bldP spid="84" grpId="0"/>
      <p:bldP spid="86" grpId="0"/>
      <p:bldP spid="88" grpId="0"/>
      <p:bldP spid="90" grpId="0"/>
      <p:bldP spid="94" grpId="0" animBg="1"/>
      <p:bldP spid="95" grpId="0" animBg="1"/>
      <p:bldP spid="96" grpId="0" animBg="1"/>
      <p:bldP spid="188" grpId="0" animBg="1"/>
      <p:bldP spid="1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7725" y="698501"/>
            <a:ext cx="9050518" cy="945498"/>
          </a:xfrm>
        </p:spPr>
        <p:txBody>
          <a:bodyPr>
            <a:normAutofit/>
          </a:bodyPr>
          <a:lstStyle/>
          <a:p>
            <a:r>
              <a:rPr lang="en-US" sz="2800" dirty="0"/>
              <a:t>Case study on AI and Data science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135" y="1767959"/>
            <a:ext cx="435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Google search engines and shopping ads</a:t>
            </a:r>
          </a:p>
        </p:txBody>
      </p:sp>
      <p:pic>
        <p:nvPicPr>
          <p:cNvPr id="14" name="Content Placeholder 13" descr="4g3WQ2qdMfuEGyeZCuJU1WECzYqoCpRy9pn4gu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89" y="2261251"/>
            <a:ext cx="728591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74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Artificial intelligence (AI) is rapidly transforming the real world, with applications in every industry and sector.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AI is a powerful tool that has the potential to make our lives better in many ways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AI is already having a major impact on the real world, and its potential to revolutionize our lives is vast.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86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721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Sandesh </a:t>
            </a:r>
            <a:r>
              <a:rPr lang="en-US" dirty="0" err="1"/>
              <a:t>Gajendra</a:t>
            </a:r>
            <a:r>
              <a:rPr lang="en-US" dirty="0"/>
              <a:t> </a:t>
            </a:r>
            <a:r>
              <a:rPr lang="en-US" dirty="0" err="1"/>
              <a:t>Pol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9067248106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/>
              <a:t>sandeshpol268@gmail.com</a:t>
            </a:r>
            <a:endParaRPr lang="ru-RU" sz="2000" dirty="0"/>
          </a:p>
          <a:p>
            <a:endParaRPr lang="ru-RU" sz="1200" dirty="0"/>
          </a:p>
        </p:txBody>
      </p:sp>
      <p:pic>
        <p:nvPicPr>
          <p:cNvPr id="18" name="Picture Placeholder 17" descr="3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7239" r="17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9306AD6A-D9AD-482D-BBFF-8876D33D1566}"/>
              </a:ext>
            </a:extLst>
          </p:cNvPr>
          <p:cNvGrpSpPr/>
          <p:nvPr/>
        </p:nvGrpSpPr>
        <p:grpSpPr>
          <a:xfrm>
            <a:off x="2478967" y="2591601"/>
            <a:ext cx="1854319" cy="1854319"/>
            <a:chOff x="3552943" y="2498822"/>
            <a:chExt cx="398028" cy="398028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B3A09AC3-590A-4AD0-8FD3-654AE4257768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35E92A0E-4E53-402F-8E98-0C1C58F448A1}"/>
                </a:ext>
              </a:extLst>
            </p:cNvPr>
            <p:cNvGrpSpPr/>
            <p:nvPr/>
          </p:nvGrpSpPr>
          <p:grpSpPr>
            <a:xfrm>
              <a:off x="3653065" y="2597917"/>
              <a:ext cx="197783" cy="199002"/>
              <a:chOff x="4528188" y="3001023"/>
              <a:chExt cx="464228" cy="467087"/>
            </a:xfrm>
            <a:solidFill>
              <a:srgbClr val="009288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="" xmlns:a16="http://schemas.microsoft.com/office/drawing/2014/main" id="{3E08FBD2-A022-41C0-A12D-B9E9B3B80372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="" xmlns:a16="http://schemas.microsoft.com/office/drawing/2014/main" id="{BC6B2645-1DAA-4510-B346-3436FB155729}"/>
                  </a:ext>
                </a:extLst>
              </p:cNvPr>
              <p:cNvSpPr/>
              <p:nvPr/>
            </p:nvSpPr>
            <p:spPr bwMode="auto">
              <a:xfrm>
                <a:off x="4528188" y="3050151"/>
                <a:ext cx="464228" cy="417959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圆角矩形 16">
            <a:extLst>
              <a:ext uri="{FF2B5EF4-FFF2-40B4-BE49-F238E27FC236}">
                <a16:creationId xmlns="" xmlns:a16="http://schemas.microsoft.com/office/drawing/2014/main" id="{096D3880-DC85-42B7-A9FF-E2E3E7BDE4CE}"/>
              </a:ext>
            </a:extLst>
          </p:cNvPr>
          <p:cNvSpPr/>
          <p:nvPr/>
        </p:nvSpPr>
        <p:spPr>
          <a:xfrm rot="5400000" flipH="1">
            <a:off x="6920870" y="-214197"/>
            <a:ext cx="526069" cy="4096835"/>
          </a:xfrm>
          <a:prstGeom prst="roundRect">
            <a:avLst/>
          </a:prstGeom>
          <a:solidFill>
            <a:srgbClr val="008080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7A0BD2BD-4437-430A-BC5F-73F2D22E07C4}"/>
              </a:ext>
            </a:extLst>
          </p:cNvPr>
          <p:cNvSpPr/>
          <p:nvPr/>
        </p:nvSpPr>
        <p:spPr>
          <a:xfrm>
            <a:off x="5475461" y="1630645"/>
            <a:ext cx="375686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867" b="1" dirty="0">
                <a:solidFill>
                  <a:schemeClr val="bg1"/>
                </a:solidFill>
                <a:cs typeface="+mn-ea"/>
                <a:sym typeface="+mn-lt"/>
              </a:rPr>
              <a:t>01 What is Artificial Intelligence</a:t>
            </a:r>
            <a:endParaRPr lang="zh-CN" altLang="en-US" sz="18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217B5EA5-6C81-4DFE-A000-4BDD241459FA}"/>
              </a:ext>
            </a:extLst>
          </p:cNvPr>
          <p:cNvGrpSpPr/>
          <p:nvPr/>
        </p:nvGrpSpPr>
        <p:grpSpPr>
          <a:xfrm>
            <a:off x="4808240" y="1511640"/>
            <a:ext cx="586480" cy="586480"/>
            <a:chOff x="3552943" y="2498822"/>
            <a:chExt cx="398028" cy="398028"/>
          </a:xfrm>
        </p:grpSpPr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A7203D-1D4A-46B6-9DFB-A1A314A03D29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D7ABB59D-3AD6-4C6A-A4AF-FA2820CC288D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2" name="Freeform 6">
                <a:extLst>
                  <a:ext uri="{FF2B5EF4-FFF2-40B4-BE49-F238E27FC236}">
                    <a16:creationId xmlns="" xmlns:a16="http://schemas.microsoft.com/office/drawing/2014/main" id="{FE880AB0-79EE-469A-8BE2-BC906B2E46F5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="" xmlns:a16="http://schemas.microsoft.com/office/drawing/2014/main" id="{DD062133-7C71-427B-B724-513FC5AA16D2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圆角矩形 16">
            <a:extLst>
              <a:ext uri="{FF2B5EF4-FFF2-40B4-BE49-F238E27FC236}">
                <a16:creationId xmlns="" xmlns:a16="http://schemas.microsoft.com/office/drawing/2014/main" id="{3B2F4B55-FD50-42B1-926A-2FF632B44C86}"/>
              </a:ext>
            </a:extLst>
          </p:cNvPr>
          <p:cNvSpPr/>
          <p:nvPr/>
        </p:nvSpPr>
        <p:spPr>
          <a:xfrm rot="5400000" flipH="1">
            <a:off x="7304734" y="683151"/>
            <a:ext cx="526069" cy="3986653"/>
          </a:xfrm>
          <a:prstGeom prst="roundRect">
            <a:avLst/>
          </a:prstGeom>
          <a:solidFill>
            <a:srgbClr val="015A7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47BA3EFB-2046-4525-89FE-A40D8365DA32}"/>
              </a:ext>
            </a:extLst>
          </p:cNvPr>
          <p:cNvSpPr/>
          <p:nvPr/>
        </p:nvSpPr>
        <p:spPr>
          <a:xfrm>
            <a:off x="5914414" y="2472901"/>
            <a:ext cx="265559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867" b="1" dirty="0" smtClean="0">
                <a:solidFill>
                  <a:schemeClr val="bg1"/>
                </a:solidFill>
                <a:cs typeface="+mn-ea"/>
                <a:sym typeface="+mn-lt"/>
              </a:rPr>
              <a:t>02 Major AI approach </a:t>
            </a:r>
            <a:endParaRPr lang="en-US" altLang="zh-CN" sz="18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CEABB988-376F-4C9F-82F8-D7A8F5F254A6}"/>
              </a:ext>
            </a:extLst>
          </p:cNvPr>
          <p:cNvGrpSpPr/>
          <p:nvPr/>
        </p:nvGrpSpPr>
        <p:grpSpPr>
          <a:xfrm>
            <a:off x="5247193" y="2353896"/>
            <a:ext cx="586480" cy="586480"/>
            <a:chOff x="3552943" y="2498822"/>
            <a:chExt cx="398028" cy="398028"/>
          </a:xfrm>
        </p:grpSpPr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A00ADD6B-ED20-409B-88DB-6C903679A8E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2A7EB4AF-9908-441B-8713-E28EBC4ACC10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9" name="Freeform 6">
                <a:extLst>
                  <a:ext uri="{FF2B5EF4-FFF2-40B4-BE49-F238E27FC236}">
                    <a16:creationId xmlns="" xmlns:a16="http://schemas.microsoft.com/office/drawing/2014/main" id="{193572E5-FFF0-4080-AEAA-794B8808275F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="" xmlns:a16="http://schemas.microsoft.com/office/drawing/2014/main" id="{CAA5A571-901D-44FF-BB6A-D8576B427B9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圆角矩形 16">
            <a:extLst>
              <a:ext uri="{FF2B5EF4-FFF2-40B4-BE49-F238E27FC236}">
                <a16:creationId xmlns="" xmlns:a16="http://schemas.microsoft.com/office/drawing/2014/main" id="{91853778-FB28-4BCA-993F-863408D4249B}"/>
              </a:ext>
            </a:extLst>
          </p:cNvPr>
          <p:cNvSpPr/>
          <p:nvPr/>
        </p:nvSpPr>
        <p:spPr>
          <a:xfrm rot="5400000" flipH="1">
            <a:off x="7533000" y="1546482"/>
            <a:ext cx="526069" cy="3986653"/>
          </a:xfrm>
          <a:prstGeom prst="roundRect">
            <a:avLst/>
          </a:prstGeom>
          <a:solidFill>
            <a:srgbClr val="F1744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566B2DDF-26FC-47A6-975A-9049B47BA107}"/>
              </a:ext>
            </a:extLst>
          </p:cNvPr>
          <p:cNvSpPr/>
          <p:nvPr/>
        </p:nvSpPr>
        <p:spPr>
          <a:xfrm>
            <a:off x="6142681" y="3336232"/>
            <a:ext cx="205498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867" b="1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r>
              <a:rPr lang="en-US" altLang="zh-CN" sz="1867" b="1" dirty="0" smtClean="0">
                <a:solidFill>
                  <a:schemeClr val="bg1"/>
                </a:solidFill>
                <a:cs typeface="+mn-ea"/>
                <a:sym typeface="+mn-lt"/>
              </a:rPr>
              <a:t>Working of AI</a:t>
            </a:r>
            <a:endParaRPr lang="zh-CN" altLang="en-US" sz="18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B53935B7-3CB4-4E9A-B689-BA32E87E3CDB}"/>
              </a:ext>
            </a:extLst>
          </p:cNvPr>
          <p:cNvGrpSpPr/>
          <p:nvPr/>
        </p:nvGrpSpPr>
        <p:grpSpPr>
          <a:xfrm>
            <a:off x="5475460" y="3217227"/>
            <a:ext cx="586480" cy="586480"/>
            <a:chOff x="3552943" y="2498822"/>
            <a:chExt cx="398028" cy="398028"/>
          </a:xfrm>
        </p:grpSpPr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7288F221-B8E1-4849-99A0-F7044F0B274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2B7799AF-6B5F-42FD-8F81-6808AFFE5E4B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="" xmlns:a16="http://schemas.microsoft.com/office/drawing/2014/main" id="{59F48E7E-73FD-4C10-BDF6-E4927BA9450E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="" xmlns:a16="http://schemas.microsoft.com/office/drawing/2014/main" id="{BA1F0658-485A-43E9-88C3-FC6543E48351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圆角矩形 16">
            <a:extLst>
              <a:ext uri="{FF2B5EF4-FFF2-40B4-BE49-F238E27FC236}">
                <a16:creationId xmlns="" xmlns:a16="http://schemas.microsoft.com/office/drawing/2014/main" id="{A31E2496-3927-4C88-858C-7170E0A78AE5}"/>
              </a:ext>
            </a:extLst>
          </p:cNvPr>
          <p:cNvSpPr/>
          <p:nvPr/>
        </p:nvSpPr>
        <p:spPr>
          <a:xfrm rot="5400000" flipH="1">
            <a:off x="7304734" y="2417548"/>
            <a:ext cx="526069" cy="3986653"/>
          </a:xfrm>
          <a:prstGeom prst="roundRect">
            <a:avLst/>
          </a:prstGeom>
          <a:solidFill>
            <a:srgbClr val="E94744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08EB8C32-4FB1-4D7D-9A23-68BCCDCBB4AE}"/>
              </a:ext>
            </a:extLst>
          </p:cNvPr>
          <p:cNvSpPr/>
          <p:nvPr/>
        </p:nvSpPr>
        <p:spPr>
          <a:xfrm>
            <a:off x="5914414" y="4207299"/>
            <a:ext cx="348114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867" b="1" dirty="0">
                <a:solidFill>
                  <a:schemeClr val="bg1"/>
                </a:solidFill>
                <a:cs typeface="+mn-ea"/>
                <a:sym typeface="+mn-lt"/>
              </a:rPr>
              <a:t>04 Application </a:t>
            </a:r>
            <a:r>
              <a:rPr lang="en-US" altLang="zh-CN" sz="1867" b="1" dirty="0" smtClean="0">
                <a:solidFill>
                  <a:schemeClr val="bg1"/>
                </a:solidFill>
                <a:cs typeface="+mn-ea"/>
                <a:sym typeface="+mn-lt"/>
              </a:rPr>
              <a:t> &amp; Case Study</a:t>
            </a:r>
            <a:endParaRPr lang="zh-CN" altLang="en-US" sz="18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F59063E8-7279-4A1D-BB15-30875B9D204E}"/>
              </a:ext>
            </a:extLst>
          </p:cNvPr>
          <p:cNvGrpSpPr/>
          <p:nvPr/>
        </p:nvGrpSpPr>
        <p:grpSpPr>
          <a:xfrm>
            <a:off x="5247193" y="4088293"/>
            <a:ext cx="586480" cy="586480"/>
            <a:chOff x="3552943" y="2498822"/>
            <a:chExt cx="398028" cy="398028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FF6E5DF7-EE02-43C4-87DC-54DDE5781390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BDA09FF3-B22C-43E6-97E6-A01DADC40EC1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53" name="Freeform 6">
                <a:extLst>
                  <a:ext uri="{FF2B5EF4-FFF2-40B4-BE49-F238E27FC236}">
                    <a16:creationId xmlns="" xmlns:a16="http://schemas.microsoft.com/office/drawing/2014/main" id="{CEE1ECC1-6D00-4151-989C-BFBFB277F6C0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="" xmlns:a16="http://schemas.microsoft.com/office/drawing/2014/main" id="{C7592E82-B3AF-4990-9F4E-C229C36FECBC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圆角矩形 16">
            <a:extLst>
              <a:ext uri="{FF2B5EF4-FFF2-40B4-BE49-F238E27FC236}">
                <a16:creationId xmlns="" xmlns:a16="http://schemas.microsoft.com/office/drawing/2014/main" id="{27F2510D-F7C6-4619-8F71-0F3ECC8CC7A6}"/>
              </a:ext>
            </a:extLst>
          </p:cNvPr>
          <p:cNvSpPr/>
          <p:nvPr/>
        </p:nvSpPr>
        <p:spPr>
          <a:xfrm rot="5400000" flipH="1">
            <a:off x="6865780" y="3169610"/>
            <a:ext cx="526069" cy="39866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54BA5B10-F0E2-427C-9DD6-E9C334FBD835}"/>
              </a:ext>
            </a:extLst>
          </p:cNvPr>
          <p:cNvSpPr/>
          <p:nvPr/>
        </p:nvSpPr>
        <p:spPr>
          <a:xfrm>
            <a:off x="5475461" y="4959360"/>
            <a:ext cx="181652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867" b="1" dirty="0">
                <a:solidFill>
                  <a:schemeClr val="bg1"/>
                </a:solidFill>
                <a:cs typeface="+mn-ea"/>
                <a:sym typeface="+mn-lt"/>
              </a:rPr>
              <a:t>05 </a:t>
            </a:r>
            <a:r>
              <a:rPr lang="en-US" altLang="zh-CN" sz="1867" b="1" dirty="0" smtClean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  <a:endParaRPr lang="zh-CN" altLang="en-US" sz="18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F27D1645-C55D-480D-94C7-7B59C9C6349F}"/>
              </a:ext>
            </a:extLst>
          </p:cNvPr>
          <p:cNvGrpSpPr/>
          <p:nvPr/>
        </p:nvGrpSpPr>
        <p:grpSpPr>
          <a:xfrm>
            <a:off x="4808240" y="4840355"/>
            <a:ext cx="586480" cy="586480"/>
            <a:chOff x="3552943" y="2498822"/>
            <a:chExt cx="398028" cy="398028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CB2983EC-0F61-4C20-A99D-BC741FDDB193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="" xmlns:a16="http://schemas.microsoft.com/office/drawing/2014/main" id="{C423C9F7-8B63-4C3C-957E-8BDF56AA0233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60" name="Freeform 6">
                <a:extLst>
                  <a:ext uri="{FF2B5EF4-FFF2-40B4-BE49-F238E27FC236}">
                    <a16:creationId xmlns="" xmlns:a16="http://schemas.microsoft.com/office/drawing/2014/main" id="{50329EB6-BF26-4FDC-9911-FA7CB6820E81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="" xmlns:a16="http://schemas.microsoft.com/office/drawing/2014/main" id="{A6028CAC-99FD-47D8-9E71-C975DF3D460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="" xmlns:a16="http://schemas.microsoft.com/office/drawing/2014/main" id="{7D1DF216-E574-4828-8F4C-C9DF72575D97}"/>
              </a:ext>
            </a:extLst>
          </p:cNvPr>
          <p:cNvSpPr txBox="1"/>
          <p:nvPr/>
        </p:nvSpPr>
        <p:spPr>
          <a:xfrm>
            <a:off x="589099" y="430715"/>
            <a:ext cx="612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Point to be discussed </a:t>
            </a:r>
          </a:p>
        </p:txBody>
      </p:sp>
      <p:sp>
        <p:nvSpPr>
          <p:cNvPr id="2" name="Oval 1"/>
          <p:cNvSpPr/>
          <p:nvPr/>
        </p:nvSpPr>
        <p:spPr>
          <a:xfrm>
            <a:off x="11153104" y="5159804"/>
            <a:ext cx="45719" cy="45719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4" grpId="0" animBg="1"/>
      <p:bldP spid="35" grpId="0"/>
      <p:bldP spid="41" grpId="0" animBg="1"/>
      <p:bldP spid="42" grpId="0"/>
      <p:bldP spid="48" grpId="0" animBg="1"/>
      <p:bldP spid="49" grpId="0"/>
      <p:bldP spid="55" grpId="0" animBg="1"/>
      <p:bldP spid="56" grpId="0"/>
      <p:bldP spid="7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78" y="902548"/>
            <a:ext cx="6258539" cy="782638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What is Artificial Intelligence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3478" y="2390819"/>
            <a:ext cx="4828984" cy="413877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 is the ability of the machines or computer program To carry out tasks that requires human beings to use their  intelligence</a:t>
            </a:r>
          </a:p>
          <a:p>
            <a:pPr algn="just">
              <a:lnSpc>
                <a:spcPct val="100000"/>
              </a:lnSpc>
            </a:pPr>
            <a:endParaRPr lang="en-US" sz="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Artificial intelligence is the ability of a computer program or a machine to think and learn.</a:t>
            </a:r>
          </a:p>
          <a:p>
            <a:pPr algn="just">
              <a:lnSpc>
                <a:spcPct val="100000"/>
              </a:lnSpc>
            </a:pPr>
            <a:endParaRPr lang="en-US" sz="5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The teams Machine Learning and Deep Learning is sub set of Artificial Intelligence</a:t>
            </a:r>
          </a:p>
          <a:p>
            <a:pPr algn="just"/>
            <a:endParaRPr lang="en-US" sz="17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/>
            <a:endParaRPr lang="en-US" sz="17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04" y="1522312"/>
            <a:ext cx="5716384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Relation between Artificial Intelligence &amp; </a:t>
            </a:r>
            <a:br>
              <a:rPr lang="en-US" sz="2400" dirty="0"/>
            </a:br>
            <a:r>
              <a:rPr lang="en-US" sz="2400" dirty="0"/>
              <a:t> Machine learning </a:t>
            </a:r>
            <a:endParaRPr lang="ru-RU" sz="2400" dirty="0"/>
          </a:p>
        </p:txBody>
      </p:sp>
      <p:sp>
        <p:nvSpPr>
          <p:cNvPr id="7" name="Oval 6"/>
          <p:cNvSpPr/>
          <p:nvPr/>
        </p:nvSpPr>
        <p:spPr>
          <a:xfrm>
            <a:off x="1107583" y="2459865"/>
            <a:ext cx="4793450" cy="4252564"/>
          </a:xfrm>
          <a:prstGeom prst="ellipse">
            <a:avLst/>
          </a:prstGeom>
          <a:solidFill>
            <a:srgbClr val="92DAE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11166" y="3341513"/>
            <a:ext cx="3325009" cy="3318376"/>
          </a:xfrm>
          <a:prstGeom prst="ellipse">
            <a:avLst/>
          </a:prstGeom>
          <a:solidFill>
            <a:srgbClr val="C9E7A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97508" y="4570373"/>
            <a:ext cx="2110820" cy="2101639"/>
          </a:xfrm>
          <a:prstGeom prst="ellipse">
            <a:avLst/>
          </a:prstGeom>
          <a:solidFill>
            <a:srgbClr val="FFBBA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5599" y="5234780"/>
            <a:ext cx="144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Deep learning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4259" y="3867547"/>
            <a:ext cx="187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Machine Learning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9364" y="2879613"/>
            <a:ext cx="21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Artificial Intelligence </a:t>
            </a:r>
          </a:p>
        </p:txBody>
      </p:sp>
      <p:grpSp>
        <p:nvGrpSpPr>
          <p:cNvPr id="12" name="组合 27"/>
          <p:cNvGrpSpPr/>
          <p:nvPr/>
        </p:nvGrpSpPr>
        <p:grpSpPr>
          <a:xfrm>
            <a:off x="5036174" y="2766250"/>
            <a:ext cx="4798049" cy="758591"/>
            <a:chOff x="3980318" y="1721088"/>
            <a:chExt cx="6397400" cy="1011454"/>
          </a:xfrm>
        </p:grpSpPr>
        <p:cxnSp>
          <p:nvCxnSpPr>
            <p:cNvPr id="14" name="直接连接符 28"/>
            <p:cNvCxnSpPr/>
            <p:nvPr/>
          </p:nvCxnSpPr>
          <p:spPr>
            <a:xfrm>
              <a:off x="3980318" y="2251530"/>
              <a:ext cx="1228725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Rectangle 5"/>
            <p:cNvSpPr/>
            <p:nvPr/>
          </p:nvSpPr>
          <p:spPr bwMode="auto">
            <a:xfrm>
              <a:off x="5410640" y="1721088"/>
              <a:ext cx="4967078" cy="101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Ability of machine to imitate intelligent human behavior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7" name="组合 27"/>
          <p:cNvGrpSpPr/>
          <p:nvPr/>
        </p:nvGrpSpPr>
        <p:grpSpPr>
          <a:xfrm>
            <a:off x="4507736" y="4272026"/>
            <a:ext cx="6927666" cy="758591"/>
            <a:chOff x="2558937" y="1721089"/>
            <a:chExt cx="7818780" cy="1011454"/>
          </a:xfrm>
        </p:grpSpPr>
        <p:cxnSp>
          <p:nvCxnSpPr>
            <p:cNvPr id="18" name="直接连接符 28"/>
            <p:cNvCxnSpPr/>
            <p:nvPr/>
          </p:nvCxnSpPr>
          <p:spPr>
            <a:xfrm>
              <a:off x="2558937" y="2251530"/>
              <a:ext cx="2650107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Rectangle 5"/>
            <p:cNvSpPr/>
            <p:nvPr/>
          </p:nvSpPr>
          <p:spPr bwMode="auto">
            <a:xfrm>
              <a:off x="5354490" y="1721089"/>
              <a:ext cx="5023227" cy="101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B050"/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Application of AI that allows a system, to automatically learn and improve from experience</a:t>
              </a:r>
              <a:endParaRPr lang="zh-CN" altLang="en-US" sz="1400" dirty="0">
                <a:solidFill>
                  <a:srgbClr val="00B050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1" name="组合 27"/>
          <p:cNvGrpSpPr/>
          <p:nvPr/>
        </p:nvGrpSpPr>
        <p:grpSpPr>
          <a:xfrm>
            <a:off x="3760631" y="5799170"/>
            <a:ext cx="6662433" cy="939052"/>
            <a:chOff x="2206934" y="1825534"/>
            <a:chExt cx="6906647" cy="1252069"/>
          </a:xfrm>
        </p:grpSpPr>
        <p:cxnSp>
          <p:nvCxnSpPr>
            <p:cNvPr id="22" name="直接连接符 28"/>
            <p:cNvCxnSpPr/>
            <p:nvPr/>
          </p:nvCxnSpPr>
          <p:spPr>
            <a:xfrm flipV="1">
              <a:off x="2206934" y="2236613"/>
              <a:ext cx="1906968" cy="14917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5"/>
            <p:cNvSpPr/>
            <p:nvPr/>
          </p:nvSpPr>
          <p:spPr bwMode="auto">
            <a:xfrm>
              <a:off x="4316383" y="1825534"/>
              <a:ext cx="4797198" cy="125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Application of Machine learning that uses complex algorithm and deep neural nets to train a </a:t>
              </a:r>
              <a:r>
                <a:rPr lang="en-US" altLang="zh-CN" sz="1400" dirty="0" smtClean="0">
                  <a:solidFill>
                    <a:schemeClr val="accent3">
                      <a:lumMod val="75000"/>
                    </a:schemeClr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module</a:t>
              </a:r>
              <a:endParaRPr lang="zh-CN" altLang="en-US" sz="1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0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3" grpId="0" animBg="1"/>
      <p:bldP spid="6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6582" y="520566"/>
            <a:ext cx="72490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Working of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Artificial Intelligence</a:t>
            </a:r>
            <a:r>
              <a:rPr lang="en-US" altLang="zh-C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 </a:t>
            </a:r>
            <a:endParaRPr lang="zh-CN" alt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189829" y="357751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189829" y="357751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306636" y="473946"/>
              <a:ext cx="365717" cy="366941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rgbClr val="E947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3773311" y="4281781"/>
            <a:ext cx="2190756" cy="1042995"/>
            <a:chOff x="5022025" y="4220590"/>
            <a:chExt cx="2190756" cy="1042994"/>
          </a:xfrm>
          <a:solidFill>
            <a:schemeClr val="bg1">
              <a:lumMod val="85000"/>
            </a:schemeClr>
          </a:solidFill>
        </p:grpSpPr>
        <p:grpSp>
          <p:nvGrpSpPr>
            <p:cNvPr id="8" name="Group 4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  <a:grpFill/>
          </p:grpSpPr>
          <p:sp>
            <p:nvSpPr>
              <p:cNvPr id="12" name="Block Arc 8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  <a:grpFill/>
          </p:grpSpPr>
          <p:sp>
            <p:nvSpPr>
              <p:cNvPr id="10" name="Block Arc 6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7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10"/>
          <p:cNvGrpSpPr/>
          <p:nvPr/>
        </p:nvGrpSpPr>
        <p:grpSpPr>
          <a:xfrm>
            <a:off x="9019243" y="3413620"/>
            <a:ext cx="1288611" cy="1168157"/>
            <a:chOff x="9019242" y="3239883"/>
            <a:chExt cx="1288611" cy="1168157"/>
          </a:xfrm>
          <a:solidFill>
            <a:schemeClr val="bg1">
              <a:lumMod val="85000"/>
            </a:schemeClr>
          </a:solidFill>
        </p:grpSpPr>
        <p:sp>
          <p:nvSpPr>
            <p:cNvPr id="15" name="Chevron 11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  <a:grpFill/>
          </p:grpSpPr>
          <p:sp>
            <p:nvSpPr>
              <p:cNvPr id="17" name="Block Arc 13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4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Rectangle 15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5434580" y="3803605"/>
            <a:ext cx="1026941" cy="1505119"/>
            <a:chOff x="5434580" y="3629868"/>
            <a:chExt cx="1026941" cy="1505118"/>
          </a:xfrm>
          <a:solidFill>
            <a:schemeClr val="bg1">
              <a:lumMod val="85000"/>
            </a:schemeClr>
          </a:solidFill>
        </p:grpSpPr>
        <p:sp>
          <p:nvSpPr>
            <p:cNvPr id="22" name="Block Arc 18"/>
            <p:cNvSpPr/>
            <p:nvPr/>
          </p:nvSpPr>
          <p:spPr>
            <a:xfrm rot="10800000" flipH="1">
              <a:off x="5434580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19"/>
            <p:cNvSpPr/>
            <p:nvPr/>
          </p:nvSpPr>
          <p:spPr>
            <a:xfrm rot="5400000">
              <a:off x="5883670" y="4063779"/>
              <a:ext cx="1010970" cy="143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1764810" y="2520087"/>
            <a:ext cx="1026943" cy="1026941"/>
            <a:chOff x="3013524" y="2332283"/>
            <a:chExt cx="1026942" cy="1026941"/>
          </a:xfrm>
          <a:solidFill>
            <a:schemeClr val="bg1">
              <a:lumMod val="85000"/>
            </a:schemeClr>
          </a:solidFill>
        </p:grpSpPr>
        <p:sp>
          <p:nvSpPr>
            <p:cNvPr id="25" name="Block Arc 21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2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Rectangle 23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8" name="Group 24"/>
          <p:cNvGrpSpPr/>
          <p:nvPr/>
        </p:nvGrpSpPr>
        <p:grpSpPr>
          <a:xfrm rot="10800000">
            <a:off x="2649029" y="3413618"/>
            <a:ext cx="1163337" cy="1026941"/>
            <a:chOff x="2877129" y="2332283"/>
            <a:chExt cx="1163337" cy="1026941"/>
          </a:xfrm>
          <a:solidFill>
            <a:schemeClr val="bg1">
              <a:lumMod val="85000"/>
            </a:schemeClr>
          </a:solidFill>
        </p:grpSpPr>
        <p:sp>
          <p:nvSpPr>
            <p:cNvPr id="29" name="Block Arc 25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Rectangle 27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6318006" y="2517290"/>
            <a:ext cx="1026943" cy="1286311"/>
            <a:chOff x="6318005" y="2343554"/>
            <a:chExt cx="1026943" cy="1286310"/>
          </a:xfrm>
          <a:solidFill>
            <a:schemeClr val="bg1">
              <a:lumMod val="85000"/>
            </a:schemeClr>
          </a:solidFill>
        </p:grpSpPr>
        <p:sp>
          <p:nvSpPr>
            <p:cNvPr id="33" name="Rectangle 29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34" name="Group 30"/>
            <p:cNvGrpSpPr/>
            <p:nvPr/>
          </p:nvGrpSpPr>
          <p:grpSpPr>
            <a:xfrm>
              <a:off x="6318005" y="2346350"/>
              <a:ext cx="1026942" cy="1283514"/>
              <a:chOff x="2366533" y="2332283"/>
              <a:chExt cx="1026942" cy="1283514"/>
            </a:xfrm>
            <a:grpFill/>
          </p:grpSpPr>
          <p:sp>
            <p:nvSpPr>
              <p:cNvPr id="35" name="Block Arc 31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32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33"/>
          <p:cNvGrpSpPr/>
          <p:nvPr/>
        </p:nvGrpSpPr>
        <p:grpSpPr>
          <a:xfrm>
            <a:off x="7571936" y="2520087"/>
            <a:ext cx="1588341" cy="1026941"/>
            <a:chOff x="7571935" y="2346350"/>
            <a:chExt cx="1588341" cy="1026941"/>
          </a:xfrm>
          <a:solidFill>
            <a:schemeClr val="bg1">
              <a:lumMod val="85000"/>
            </a:schemeClr>
          </a:solidFill>
        </p:grpSpPr>
        <p:grpSp>
          <p:nvGrpSpPr>
            <p:cNvPr id="38" name="Group 34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40" name="Rectangle 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1" name="Block Arc 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Rectangle 3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2" name="Text Placeholder 33"/>
          <p:cNvSpPr txBox="1"/>
          <p:nvPr/>
        </p:nvSpPr>
        <p:spPr>
          <a:xfrm>
            <a:off x="1060438" y="1612893"/>
            <a:ext cx="1969108" cy="385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8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Gill Sans MT" panose="020B0502020104020203" pitchFamily="34" charset="0"/>
                <a:ea typeface="+mj-ea"/>
                <a:cs typeface="+mj-cs"/>
                <a:sym typeface="+mn-lt"/>
              </a:rPr>
              <a:t>Problem Definition</a:t>
            </a:r>
            <a:endParaRPr lang="en-AU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Gill Sans MT" panose="020B0502020104020203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883868" y="4939650"/>
            <a:ext cx="1879711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8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Gill Sans MT" panose="020B0502020104020203" pitchFamily="34" charset="0"/>
                <a:ea typeface="+mj-ea"/>
                <a:cs typeface="+mj-cs"/>
                <a:sym typeface="+mn-lt"/>
              </a:rPr>
              <a:t>Data collection and preparation</a:t>
            </a:r>
            <a:endParaRPr lang="en-AU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Gill Sans MT" panose="020B0502020104020203" pitchFamily="34" charset="0"/>
              <a:ea typeface="+mj-ea"/>
              <a:cs typeface="+mj-cs"/>
              <a:sym typeface="+mn-lt"/>
            </a:endParaRPr>
          </a:p>
        </p:txBody>
      </p:sp>
      <p:grpSp>
        <p:nvGrpSpPr>
          <p:cNvPr id="44" name="Group 52"/>
          <p:cNvGrpSpPr/>
          <p:nvPr/>
        </p:nvGrpSpPr>
        <p:grpSpPr>
          <a:xfrm>
            <a:off x="1060438" y="2520087"/>
            <a:ext cx="1084324" cy="1149676"/>
            <a:chOff x="1060437" y="2346350"/>
            <a:chExt cx="1084324" cy="1149676"/>
          </a:xfrm>
          <a:solidFill>
            <a:schemeClr val="bg1">
              <a:lumMod val="85000"/>
            </a:schemeClr>
          </a:solidFill>
        </p:grpSpPr>
        <p:grpSp>
          <p:nvGrpSpPr>
            <p:cNvPr id="45" name="Group 5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47" name="Block Arc 55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 56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46" name="Oval 54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9" name="Oval 58"/>
          <p:cNvSpPr>
            <a:spLocks noChangeAspect="1"/>
          </p:cNvSpPr>
          <p:nvPr/>
        </p:nvSpPr>
        <p:spPr>
          <a:xfrm flipH="1">
            <a:off x="1615599" y="2264652"/>
            <a:ext cx="648000" cy="648000"/>
          </a:xfrm>
          <a:prstGeom prst="ellipse">
            <a:avLst/>
          </a:prstGeom>
          <a:gradFill flip="none" rotWithShape="1">
            <a:gsLst>
              <a:gs pos="0">
                <a:srgbClr val="008080"/>
              </a:gs>
              <a:gs pos="100000">
                <a:srgbClr val="009999"/>
              </a:gs>
            </a:gsLst>
            <a:lin ang="16200000" scaled="1"/>
            <a:tileRect/>
          </a:gradFill>
          <a:ln w="38100">
            <a:gradFill flip="none" rotWithShape="1">
              <a:gsLst>
                <a:gs pos="0">
                  <a:srgbClr val="009999"/>
                </a:gs>
                <a:gs pos="100000">
                  <a:srgbClr val="008080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600" dirty="0">
              <a:cs typeface="+mn-ea"/>
              <a:sym typeface="+mn-lt"/>
            </a:endParaRPr>
          </a:p>
        </p:txBody>
      </p:sp>
      <p:sp>
        <p:nvSpPr>
          <p:cNvPr id="50" name="Oval 60"/>
          <p:cNvSpPr>
            <a:spLocks noChangeAspect="1"/>
          </p:cNvSpPr>
          <p:nvPr/>
        </p:nvSpPr>
        <p:spPr>
          <a:xfrm flipH="1">
            <a:off x="3452684" y="4026835"/>
            <a:ext cx="648000" cy="648000"/>
          </a:xfrm>
          <a:prstGeom prst="ellipse">
            <a:avLst/>
          </a:prstGeom>
          <a:gradFill flip="none" rotWithShape="1">
            <a:gsLst>
              <a:gs pos="0">
                <a:srgbClr val="E94744"/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rgbClr val="E9474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600" dirty="0">
              <a:cs typeface="+mn-ea"/>
              <a:sym typeface="+mn-lt"/>
            </a:endParaRPr>
          </a:p>
        </p:txBody>
      </p:sp>
      <p:sp>
        <p:nvSpPr>
          <p:cNvPr id="51" name="Oval 61"/>
          <p:cNvSpPr>
            <a:spLocks noChangeAspect="1"/>
          </p:cNvSpPr>
          <p:nvPr/>
        </p:nvSpPr>
        <p:spPr>
          <a:xfrm flipH="1">
            <a:off x="5350540" y="4908167"/>
            <a:ext cx="648000" cy="648000"/>
          </a:xfrm>
          <a:prstGeom prst="ellipse">
            <a:avLst/>
          </a:prstGeom>
          <a:gradFill flip="none" rotWithShape="1">
            <a:gsLst>
              <a:gs pos="0">
                <a:srgbClr val="015A74"/>
              </a:gs>
              <a:gs pos="100000">
                <a:srgbClr val="015A75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15A75"/>
                </a:gs>
                <a:gs pos="100000">
                  <a:srgbClr val="015A7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Oval 63"/>
          <p:cNvSpPr>
            <a:spLocks noChangeAspect="1"/>
          </p:cNvSpPr>
          <p:nvPr/>
        </p:nvSpPr>
        <p:spPr>
          <a:xfrm flipH="1">
            <a:off x="7126400" y="2270188"/>
            <a:ext cx="648000" cy="648000"/>
          </a:xfrm>
          <a:prstGeom prst="ellipse">
            <a:avLst/>
          </a:prstGeom>
          <a:gradFill flip="none" rotWithShape="1">
            <a:gsLst>
              <a:gs pos="0">
                <a:srgbClr val="E94744"/>
              </a:gs>
              <a:gs pos="100000">
                <a:srgbClr val="C34A3D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rgbClr val="C34A3D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Oval 64"/>
          <p:cNvSpPr>
            <a:spLocks noChangeAspect="1"/>
          </p:cNvSpPr>
          <p:nvPr/>
        </p:nvSpPr>
        <p:spPr>
          <a:xfrm flipH="1">
            <a:off x="8776019" y="3136637"/>
            <a:ext cx="648000" cy="648000"/>
          </a:xfrm>
          <a:prstGeom prst="ellipse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8080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08080"/>
                </a:gs>
                <a:gs pos="100000">
                  <a:srgbClr val="009999"/>
                </a:gs>
              </a:gsLst>
              <a:lin ang="27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4" name="Group 65"/>
          <p:cNvGrpSpPr/>
          <p:nvPr/>
        </p:nvGrpSpPr>
        <p:grpSpPr>
          <a:xfrm>
            <a:off x="10536366" y="3926431"/>
            <a:ext cx="950199" cy="981199"/>
            <a:chOff x="3975101" y="1854200"/>
            <a:chExt cx="4476751" cy="4622802"/>
          </a:xfrm>
        </p:grpSpPr>
        <p:grpSp>
          <p:nvGrpSpPr>
            <p:cNvPr id="55" name="Group 66"/>
            <p:cNvGrpSpPr/>
            <p:nvPr/>
          </p:nvGrpSpPr>
          <p:grpSpPr>
            <a:xfrm>
              <a:off x="3975101" y="1854201"/>
              <a:ext cx="4476751" cy="4622801"/>
              <a:chOff x="2981325" y="1390650"/>
              <a:chExt cx="3357563" cy="3467101"/>
            </a:xfrm>
          </p:grpSpPr>
          <p:sp>
            <p:nvSpPr>
              <p:cNvPr id="60" name="Freeform 5"/>
              <p:cNvSpPr/>
              <p:nvPr/>
            </p:nvSpPr>
            <p:spPr bwMode="auto">
              <a:xfrm>
                <a:off x="4224338" y="3878263"/>
                <a:ext cx="855663" cy="657225"/>
              </a:xfrm>
              <a:custGeom>
                <a:avLst/>
                <a:gdLst>
                  <a:gd name="T0" fmla="*/ 58 w 117"/>
                  <a:gd name="T1" fmla="*/ 3 h 90"/>
                  <a:gd name="T2" fmla="*/ 43 w 117"/>
                  <a:gd name="T3" fmla="*/ 0 h 90"/>
                  <a:gd name="T4" fmla="*/ 0 w 117"/>
                  <a:gd name="T5" fmla="*/ 90 h 90"/>
                  <a:gd name="T6" fmla="*/ 58 w 117"/>
                  <a:gd name="T7" fmla="*/ 90 h 90"/>
                  <a:gd name="T8" fmla="*/ 117 w 117"/>
                  <a:gd name="T9" fmla="*/ 90 h 90"/>
                  <a:gd name="T10" fmla="*/ 74 w 117"/>
                  <a:gd name="T11" fmla="*/ 0 h 90"/>
                  <a:gd name="T12" fmla="*/ 58 w 117"/>
                  <a:gd name="T13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90">
                    <a:moveTo>
                      <a:pt x="58" y="3"/>
                    </a:moveTo>
                    <a:cubicBezTo>
                      <a:pt x="53" y="3"/>
                      <a:pt x="48" y="2"/>
                      <a:pt x="43" y="0"/>
                    </a:cubicBezTo>
                    <a:cubicBezTo>
                      <a:pt x="33" y="38"/>
                      <a:pt x="8" y="77"/>
                      <a:pt x="0" y="90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08" y="77"/>
                      <a:pt x="85" y="38"/>
                      <a:pt x="74" y="0"/>
                    </a:cubicBezTo>
                    <a:cubicBezTo>
                      <a:pt x="69" y="2"/>
                      <a:pt x="64" y="3"/>
                      <a:pt x="58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406900" y="3724275"/>
                <a:ext cx="490538" cy="174625"/>
              </a:xfrm>
              <a:custGeom>
                <a:avLst/>
                <a:gdLst>
                  <a:gd name="T0" fmla="*/ 0 w 67"/>
                  <a:gd name="T1" fmla="*/ 0 h 24"/>
                  <a:gd name="T2" fmla="*/ 18 w 67"/>
                  <a:gd name="T3" fmla="*/ 21 h 24"/>
                  <a:gd name="T4" fmla="*/ 33 w 67"/>
                  <a:gd name="T5" fmla="*/ 24 h 24"/>
                  <a:gd name="T6" fmla="*/ 49 w 67"/>
                  <a:gd name="T7" fmla="*/ 21 h 24"/>
                  <a:gd name="T8" fmla="*/ 67 w 67"/>
                  <a:gd name="T9" fmla="*/ 0 h 24"/>
                  <a:gd name="T10" fmla="*/ 45 w 67"/>
                  <a:gd name="T11" fmla="*/ 0 h 24"/>
                  <a:gd name="T12" fmla="*/ 33 w 67"/>
                  <a:gd name="T13" fmla="*/ 0 h 24"/>
                  <a:gd name="T14" fmla="*/ 22 w 67"/>
                  <a:gd name="T15" fmla="*/ 0 h 24"/>
                  <a:gd name="T16" fmla="*/ 0 w 6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4">
                    <a:moveTo>
                      <a:pt x="0" y="0"/>
                    </a:moveTo>
                    <a:cubicBezTo>
                      <a:pt x="0" y="9"/>
                      <a:pt x="7" y="17"/>
                      <a:pt x="18" y="21"/>
                    </a:cubicBezTo>
                    <a:cubicBezTo>
                      <a:pt x="23" y="23"/>
                      <a:pt x="28" y="24"/>
                      <a:pt x="33" y="24"/>
                    </a:cubicBezTo>
                    <a:cubicBezTo>
                      <a:pt x="39" y="24"/>
                      <a:pt x="44" y="23"/>
                      <a:pt x="49" y="21"/>
                    </a:cubicBezTo>
                    <a:cubicBezTo>
                      <a:pt x="60" y="17"/>
                      <a:pt x="67" y="9"/>
                      <a:pt x="6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Freeform 7"/>
              <p:cNvSpPr>
                <a:spLocks noEditPoints="1"/>
              </p:cNvSpPr>
              <p:nvPr/>
            </p:nvSpPr>
            <p:spPr bwMode="auto">
              <a:xfrm>
                <a:off x="3632200" y="4535488"/>
                <a:ext cx="2041525" cy="322263"/>
              </a:xfrm>
              <a:custGeom>
                <a:avLst/>
                <a:gdLst>
                  <a:gd name="T0" fmla="*/ 23 w 279"/>
                  <a:gd name="T1" fmla="*/ 44 h 44"/>
                  <a:gd name="T2" fmla="*/ 174 w 279"/>
                  <a:gd name="T3" fmla="*/ 0 h 44"/>
                  <a:gd name="T4" fmla="*/ 167 w 279"/>
                  <a:gd name="T5" fmla="*/ 0 h 44"/>
                  <a:gd name="T6" fmla="*/ 161 w 279"/>
                  <a:gd name="T7" fmla="*/ 0 h 44"/>
                  <a:gd name="T8" fmla="*/ 156 w 279"/>
                  <a:gd name="T9" fmla="*/ 0 h 44"/>
                  <a:gd name="T10" fmla="*/ 152 w 279"/>
                  <a:gd name="T11" fmla="*/ 0 h 44"/>
                  <a:gd name="T12" fmla="*/ 148 w 279"/>
                  <a:gd name="T13" fmla="*/ 0 h 44"/>
                  <a:gd name="T14" fmla="*/ 145 w 279"/>
                  <a:gd name="T15" fmla="*/ 0 h 44"/>
                  <a:gd name="T16" fmla="*/ 143 w 279"/>
                  <a:gd name="T17" fmla="*/ 0 h 44"/>
                  <a:gd name="T18" fmla="*/ 142 w 279"/>
                  <a:gd name="T19" fmla="*/ 0 h 44"/>
                  <a:gd name="T20" fmla="*/ 141 w 279"/>
                  <a:gd name="T21" fmla="*/ 0 h 44"/>
                  <a:gd name="T22" fmla="*/ 140 w 279"/>
                  <a:gd name="T23" fmla="*/ 0 h 44"/>
                  <a:gd name="T24" fmla="*/ 140 w 279"/>
                  <a:gd name="T25" fmla="*/ 0 h 44"/>
                  <a:gd name="T26" fmla="*/ 139 w 279"/>
                  <a:gd name="T27" fmla="*/ 0 h 44"/>
                  <a:gd name="T28" fmla="*/ 139 w 279"/>
                  <a:gd name="T29" fmla="*/ 0 h 44"/>
                  <a:gd name="T30" fmla="*/ 132 w 279"/>
                  <a:gd name="T31" fmla="*/ 0 h 44"/>
                  <a:gd name="T32" fmla="*/ 122 w 279"/>
                  <a:gd name="T33" fmla="*/ 0 h 44"/>
                  <a:gd name="T34" fmla="*/ 114 w 279"/>
                  <a:gd name="T35" fmla="*/ 0 h 44"/>
                  <a:gd name="T36" fmla="*/ 107 w 279"/>
                  <a:gd name="T37" fmla="*/ 0 h 44"/>
                  <a:gd name="T38" fmla="*/ 101 w 279"/>
                  <a:gd name="T39" fmla="*/ 0 h 44"/>
                  <a:gd name="T40" fmla="*/ 96 w 279"/>
                  <a:gd name="T41" fmla="*/ 0 h 44"/>
                  <a:gd name="T42" fmla="*/ 92 w 279"/>
                  <a:gd name="T43" fmla="*/ 0 h 44"/>
                  <a:gd name="T44" fmla="*/ 89 w 279"/>
                  <a:gd name="T45" fmla="*/ 0 h 44"/>
                  <a:gd name="T46" fmla="*/ 87 w 279"/>
                  <a:gd name="T47" fmla="*/ 0 h 44"/>
                  <a:gd name="T48" fmla="*/ 85 w 279"/>
                  <a:gd name="T49" fmla="*/ 0 h 44"/>
                  <a:gd name="T50" fmla="*/ 83 w 279"/>
                  <a:gd name="T51" fmla="*/ 0 h 44"/>
                  <a:gd name="T52" fmla="*/ 82 w 279"/>
                  <a:gd name="T53" fmla="*/ 0 h 44"/>
                  <a:gd name="T54" fmla="*/ 82 w 279"/>
                  <a:gd name="T55" fmla="*/ 0 h 44"/>
                  <a:gd name="T56" fmla="*/ 81 w 279"/>
                  <a:gd name="T57" fmla="*/ 0 h 44"/>
                  <a:gd name="T58" fmla="*/ 81 w 279"/>
                  <a:gd name="T59" fmla="*/ 0 h 44"/>
                  <a:gd name="T60" fmla="*/ 81 w 279"/>
                  <a:gd name="T61" fmla="*/ 0 h 44"/>
                  <a:gd name="T62" fmla="*/ 73 w 279"/>
                  <a:gd name="T63" fmla="*/ 0 h 44"/>
                  <a:gd name="T64" fmla="*/ 67 w 279"/>
                  <a:gd name="T65" fmla="*/ 44 h 44"/>
                  <a:gd name="T66" fmla="*/ 80 w 279"/>
                  <a:gd name="T67" fmla="*/ 44 h 44"/>
                  <a:gd name="T68" fmla="*/ 93 w 279"/>
                  <a:gd name="T69" fmla="*/ 44 h 44"/>
                  <a:gd name="T70" fmla="*/ 104 w 279"/>
                  <a:gd name="T71" fmla="*/ 44 h 44"/>
                  <a:gd name="T72" fmla="*/ 113 w 279"/>
                  <a:gd name="T73" fmla="*/ 44 h 44"/>
                  <a:gd name="T74" fmla="*/ 120 w 279"/>
                  <a:gd name="T75" fmla="*/ 44 h 44"/>
                  <a:gd name="T76" fmla="*/ 126 w 279"/>
                  <a:gd name="T77" fmla="*/ 44 h 44"/>
                  <a:gd name="T78" fmla="*/ 131 w 279"/>
                  <a:gd name="T79" fmla="*/ 44 h 44"/>
                  <a:gd name="T80" fmla="*/ 134 w 279"/>
                  <a:gd name="T81" fmla="*/ 44 h 44"/>
                  <a:gd name="T82" fmla="*/ 136 w 279"/>
                  <a:gd name="T83" fmla="*/ 44 h 44"/>
                  <a:gd name="T84" fmla="*/ 138 w 279"/>
                  <a:gd name="T85" fmla="*/ 44 h 44"/>
                  <a:gd name="T86" fmla="*/ 139 w 279"/>
                  <a:gd name="T87" fmla="*/ 44 h 44"/>
                  <a:gd name="T88" fmla="*/ 139 w 279"/>
                  <a:gd name="T89" fmla="*/ 44 h 44"/>
                  <a:gd name="T90" fmla="*/ 139 w 279"/>
                  <a:gd name="T91" fmla="*/ 44 h 44"/>
                  <a:gd name="T92" fmla="*/ 150 w 279"/>
                  <a:gd name="T93" fmla="*/ 44 h 44"/>
                  <a:gd name="T94" fmla="*/ 169 w 279"/>
                  <a:gd name="T95" fmla="*/ 44 h 44"/>
                  <a:gd name="T96" fmla="*/ 279 w 279"/>
                  <a:gd name="T9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" h="44">
                    <a:moveTo>
                      <a:pt x="6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3"/>
                    </a:cubicBezTo>
                    <a:cubicBezTo>
                      <a:pt x="0" y="35"/>
                      <a:pt x="11" y="44"/>
                      <a:pt x="23" y="44"/>
                    </a:cubicBezTo>
                    <a:cubicBezTo>
                      <a:pt x="67" y="44"/>
                      <a:pt x="67" y="44"/>
                      <a:pt x="67" y="44"/>
                    </a:cubicBezTo>
                    <a:moveTo>
                      <a:pt x="256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5"/>
                      <a:pt x="67" y="29"/>
                      <a:pt x="67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20" y="44"/>
                      <a:pt x="120" y="44"/>
                      <a:pt x="120" y="44"/>
                    </a:cubicBezTo>
                    <a:cubicBezTo>
                      <a:pt x="122" y="44"/>
                      <a:pt x="122" y="44"/>
                      <a:pt x="122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5" y="44"/>
                      <a:pt x="125" y="44"/>
                      <a:pt x="125" y="4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7" y="44"/>
                      <a:pt x="127" y="44"/>
                      <a:pt x="127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34" y="44"/>
                      <a:pt x="134" y="44"/>
                      <a:pt x="134" y="44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4"/>
                      <a:pt x="174" y="44"/>
                      <a:pt x="174" y="44"/>
                    </a:cubicBezTo>
                    <a:cubicBezTo>
                      <a:pt x="174" y="44"/>
                      <a:pt x="174" y="44"/>
                      <a:pt x="174" y="44"/>
                    </a:cubicBezTo>
                    <a:cubicBezTo>
                      <a:pt x="256" y="44"/>
                      <a:pt x="256" y="44"/>
                      <a:pt x="256" y="44"/>
                    </a:cubicBezTo>
                    <a:cubicBezTo>
                      <a:pt x="269" y="44"/>
                      <a:pt x="279" y="35"/>
                      <a:pt x="279" y="23"/>
                    </a:cubicBezTo>
                    <a:cubicBezTo>
                      <a:pt x="279" y="11"/>
                      <a:pt x="269" y="0"/>
                      <a:pt x="25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2981325" y="1390650"/>
                <a:ext cx="855663" cy="1733550"/>
              </a:xfrm>
              <a:custGeom>
                <a:avLst/>
                <a:gdLst>
                  <a:gd name="T0" fmla="*/ 93 w 117"/>
                  <a:gd name="T1" fmla="*/ 0 h 237"/>
                  <a:gd name="T2" fmla="*/ 93 w 117"/>
                  <a:gd name="T3" fmla="*/ 0 h 237"/>
                  <a:gd name="T4" fmla="*/ 3 w 117"/>
                  <a:gd name="T5" fmla="*/ 0 h 237"/>
                  <a:gd name="T6" fmla="*/ 117 w 117"/>
                  <a:gd name="T7" fmla="*/ 237 h 237"/>
                  <a:gd name="T8" fmla="*/ 109 w 117"/>
                  <a:gd name="T9" fmla="*/ 207 h 237"/>
                  <a:gd name="T10" fmla="*/ 83 w 117"/>
                  <a:gd name="T11" fmla="*/ 190 h 237"/>
                  <a:gd name="T12" fmla="*/ 31 w 117"/>
                  <a:gd name="T13" fmla="*/ 26 h 237"/>
                  <a:gd name="T14" fmla="*/ 93 w 117"/>
                  <a:gd name="T15" fmla="*/ 26 h 237"/>
                  <a:gd name="T16" fmla="*/ 93 w 117"/>
                  <a:gd name="T1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237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214"/>
                      <a:pt x="117" y="237"/>
                    </a:cubicBezTo>
                    <a:cubicBezTo>
                      <a:pt x="115" y="227"/>
                      <a:pt x="113" y="218"/>
                      <a:pt x="109" y="207"/>
                    </a:cubicBezTo>
                    <a:cubicBezTo>
                      <a:pt x="100" y="204"/>
                      <a:pt x="91" y="198"/>
                      <a:pt x="83" y="190"/>
                    </a:cubicBezTo>
                    <a:cubicBezTo>
                      <a:pt x="46" y="151"/>
                      <a:pt x="33" y="74"/>
                      <a:pt x="31" y="26"/>
                    </a:cubicBezTo>
                    <a:cubicBezTo>
                      <a:pt x="93" y="26"/>
                      <a:pt x="93" y="26"/>
                      <a:pt x="93" y="26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64" name="Freeform 11"/>
              <p:cNvSpPr/>
              <p:nvPr/>
            </p:nvSpPr>
            <p:spPr bwMode="auto">
              <a:xfrm>
                <a:off x="5483225" y="1390650"/>
                <a:ext cx="855663" cy="1733550"/>
              </a:xfrm>
              <a:custGeom>
                <a:avLst/>
                <a:gdLst>
                  <a:gd name="T0" fmla="*/ 24 w 117"/>
                  <a:gd name="T1" fmla="*/ 0 h 237"/>
                  <a:gd name="T2" fmla="*/ 24 w 117"/>
                  <a:gd name="T3" fmla="*/ 0 h 237"/>
                  <a:gd name="T4" fmla="*/ 114 w 117"/>
                  <a:gd name="T5" fmla="*/ 0 h 237"/>
                  <a:gd name="T6" fmla="*/ 0 w 117"/>
                  <a:gd name="T7" fmla="*/ 237 h 237"/>
                  <a:gd name="T8" fmla="*/ 8 w 117"/>
                  <a:gd name="T9" fmla="*/ 207 h 237"/>
                  <a:gd name="T10" fmla="*/ 34 w 117"/>
                  <a:gd name="T11" fmla="*/ 190 h 237"/>
                  <a:gd name="T12" fmla="*/ 86 w 117"/>
                  <a:gd name="T13" fmla="*/ 26 h 237"/>
                  <a:gd name="T14" fmla="*/ 24 w 117"/>
                  <a:gd name="T15" fmla="*/ 26 h 237"/>
                  <a:gd name="T16" fmla="*/ 24 w 117"/>
                  <a:gd name="T1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237"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7" y="214"/>
                      <a:pt x="0" y="237"/>
                    </a:cubicBezTo>
                    <a:cubicBezTo>
                      <a:pt x="2" y="227"/>
                      <a:pt x="4" y="218"/>
                      <a:pt x="8" y="207"/>
                    </a:cubicBezTo>
                    <a:cubicBezTo>
                      <a:pt x="17" y="204"/>
                      <a:pt x="25" y="198"/>
                      <a:pt x="34" y="190"/>
                    </a:cubicBezTo>
                    <a:cubicBezTo>
                      <a:pt x="71" y="151"/>
                      <a:pt x="84" y="74"/>
                      <a:pt x="86" y="26"/>
                    </a:cubicBezTo>
                    <a:cubicBezTo>
                      <a:pt x="24" y="26"/>
                      <a:pt x="24" y="26"/>
                      <a:pt x="24" y="2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56" name="Freeform 13"/>
            <p:cNvSpPr/>
            <p:nvPr/>
          </p:nvSpPr>
          <p:spPr bwMode="auto">
            <a:xfrm>
              <a:off x="6208184" y="3414184"/>
              <a:ext cx="1278467" cy="1551517"/>
            </a:xfrm>
            <a:custGeom>
              <a:avLst/>
              <a:gdLst>
                <a:gd name="T0" fmla="*/ 0 w 131"/>
                <a:gd name="T1" fmla="*/ 159 h 159"/>
                <a:gd name="T2" fmla="*/ 0 w 131"/>
                <a:gd name="T3" fmla="*/ 0 h 159"/>
                <a:gd name="T4" fmla="*/ 131 w 131"/>
                <a:gd name="T5" fmla="*/ 0 h 159"/>
                <a:gd name="T6" fmla="*/ 122 w 131"/>
                <a:gd name="T7" fmla="*/ 47 h 159"/>
                <a:gd name="T8" fmla="*/ 114 w 131"/>
                <a:gd name="T9" fmla="*/ 77 h 159"/>
                <a:gd name="T10" fmla="*/ 114 w 131"/>
                <a:gd name="T11" fmla="*/ 77 h 159"/>
                <a:gd name="T12" fmla="*/ 77 w 131"/>
                <a:gd name="T13" fmla="*/ 119 h 159"/>
                <a:gd name="T14" fmla="*/ 83 w 131"/>
                <a:gd name="T15" fmla="*/ 130 h 159"/>
                <a:gd name="T16" fmla="*/ 70 w 131"/>
                <a:gd name="T17" fmla="*/ 143 h 159"/>
                <a:gd name="T18" fmla="*/ 62 w 131"/>
                <a:gd name="T19" fmla="*/ 143 h 159"/>
                <a:gd name="T20" fmla="*/ 62 w 131"/>
                <a:gd name="T21" fmla="*/ 146 h 159"/>
                <a:gd name="T22" fmla="*/ 49 w 131"/>
                <a:gd name="T23" fmla="*/ 159 h 159"/>
                <a:gd name="T24" fmla="*/ 34 w 131"/>
                <a:gd name="T25" fmla="*/ 159 h 159"/>
                <a:gd name="T26" fmla="*/ 12 w 131"/>
                <a:gd name="T27" fmla="*/ 159 h 159"/>
                <a:gd name="T28" fmla="*/ 0 w 131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9">
                  <a:moveTo>
                    <a:pt x="0" y="15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9" y="17"/>
                    <a:pt x="126" y="33"/>
                    <a:pt x="122" y="47"/>
                  </a:cubicBezTo>
                  <a:cubicBezTo>
                    <a:pt x="119" y="58"/>
                    <a:pt x="116" y="67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04" y="100"/>
                    <a:pt x="92" y="115"/>
                    <a:pt x="77" y="119"/>
                  </a:cubicBezTo>
                  <a:cubicBezTo>
                    <a:pt x="80" y="121"/>
                    <a:pt x="83" y="126"/>
                    <a:pt x="83" y="130"/>
                  </a:cubicBezTo>
                  <a:cubicBezTo>
                    <a:pt x="83" y="137"/>
                    <a:pt x="77" y="143"/>
                    <a:pt x="70" y="143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62" y="144"/>
                    <a:pt x="62" y="145"/>
                    <a:pt x="62" y="146"/>
                  </a:cubicBezTo>
                  <a:cubicBezTo>
                    <a:pt x="62" y="153"/>
                    <a:pt x="56" y="159"/>
                    <a:pt x="49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12" y="159"/>
                    <a:pt x="12" y="159"/>
                    <a:pt x="12" y="159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E94744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7" name="Freeform 12"/>
            <p:cNvSpPr/>
            <p:nvPr/>
          </p:nvSpPr>
          <p:spPr bwMode="auto">
            <a:xfrm>
              <a:off x="6208184" y="1854200"/>
              <a:ext cx="1356784" cy="1559984"/>
            </a:xfrm>
            <a:custGeom>
              <a:avLst/>
              <a:gdLst>
                <a:gd name="T0" fmla="*/ 0 w 139"/>
                <a:gd name="T1" fmla="*/ 160 h 160"/>
                <a:gd name="T2" fmla="*/ 0 w 139"/>
                <a:gd name="T3" fmla="*/ 0 h 160"/>
                <a:gd name="T4" fmla="*/ 0 w 139"/>
                <a:gd name="T5" fmla="*/ 0 h 160"/>
                <a:gd name="T6" fmla="*/ 115 w 139"/>
                <a:gd name="T7" fmla="*/ 0 h 160"/>
                <a:gd name="T8" fmla="*/ 137 w 139"/>
                <a:gd name="T9" fmla="*/ 0 h 160"/>
                <a:gd name="T10" fmla="*/ 138 w 139"/>
                <a:gd name="T11" fmla="*/ 0 h 160"/>
                <a:gd name="T12" fmla="*/ 139 w 139"/>
                <a:gd name="T13" fmla="*/ 26 h 160"/>
                <a:gd name="T14" fmla="*/ 131 w 139"/>
                <a:gd name="T15" fmla="*/ 160 h 160"/>
                <a:gd name="T16" fmla="*/ 0 w 139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60">
                  <a:moveTo>
                    <a:pt x="0" y="16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35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9" y="57"/>
                    <a:pt x="138" y="110"/>
                    <a:pt x="131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4861984" y="1854200"/>
              <a:ext cx="1346200" cy="1559984"/>
            </a:xfrm>
            <a:custGeom>
              <a:avLst/>
              <a:gdLst>
                <a:gd name="T0" fmla="*/ 138 w 138"/>
                <a:gd name="T1" fmla="*/ 160 h 160"/>
                <a:gd name="T2" fmla="*/ 138 w 138"/>
                <a:gd name="T3" fmla="*/ 0 h 160"/>
                <a:gd name="T4" fmla="*/ 138 w 138"/>
                <a:gd name="T5" fmla="*/ 0 h 160"/>
                <a:gd name="T6" fmla="*/ 24 w 138"/>
                <a:gd name="T7" fmla="*/ 0 h 160"/>
                <a:gd name="T8" fmla="*/ 2 w 138"/>
                <a:gd name="T9" fmla="*/ 0 h 160"/>
                <a:gd name="T10" fmla="*/ 0 w 138"/>
                <a:gd name="T11" fmla="*/ 0 h 160"/>
                <a:gd name="T12" fmla="*/ 0 w 138"/>
                <a:gd name="T13" fmla="*/ 26 h 160"/>
                <a:gd name="T14" fmla="*/ 8 w 138"/>
                <a:gd name="T15" fmla="*/ 160 h 160"/>
                <a:gd name="T16" fmla="*/ 138 w 13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60">
                  <a:moveTo>
                    <a:pt x="138" y="16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7"/>
                    <a:pt x="1" y="110"/>
                    <a:pt x="8" y="160"/>
                  </a:cubicBezTo>
                  <a:lnTo>
                    <a:pt x="138" y="160"/>
                  </a:lnTo>
                  <a:close/>
                </a:path>
              </a:pathLst>
            </a:custGeom>
            <a:solidFill>
              <a:srgbClr val="015A75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4940301" y="3414184"/>
              <a:ext cx="1267884" cy="1551517"/>
            </a:xfrm>
            <a:custGeom>
              <a:avLst/>
              <a:gdLst>
                <a:gd name="T0" fmla="*/ 130 w 130"/>
                <a:gd name="T1" fmla="*/ 159 h 159"/>
                <a:gd name="T2" fmla="*/ 130 w 130"/>
                <a:gd name="T3" fmla="*/ 0 h 159"/>
                <a:gd name="T4" fmla="*/ 0 w 130"/>
                <a:gd name="T5" fmla="*/ 0 h 159"/>
                <a:gd name="T6" fmla="*/ 9 w 130"/>
                <a:gd name="T7" fmla="*/ 47 h 159"/>
                <a:gd name="T8" fmla="*/ 17 w 130"/>
                <a:gd name="T9" fmla="*/ 77 h 159"/>
                <a:gd name="T10" fmla="*/ 17 w 130"/>
                <a:gd name="T11" fmla="*/ 77 h 159"/>
                <a:gd name="T12" fmla="*/ 54 w 130"/>
                <a:gd name="T13" fmla="*/ 119 h 159"/>
                <a:gd name="T14" fmla="*/ 48 w 130"/>
                <a:gd name="T15" fmla="*/ 130 h 159"/>
                <a:gd name="T16" fmla="*/ 61 w 130"/>
                <a:gd name="T17" fmla="*/ 143 h 159"/>
                <a:gd name="T18" fmla="*/ 69 w 130"/>
                <a:gd name="T19" fmla="*/ 143 h 159"/>
                <a:gd name="T20" fmla="*/ 69 w 130"/>
                <a:gd name="T21" fmla="*/ 146 h 159"/>
                <a:gd name="T22" fmla="*/ 82 w 130"/>
                <a:gd name="T23" fmla="*/ 159 h 159"/>
                <a:gd name="T24" fmla="*/ 97 w 130"/>
                <a:gd name="T25" fmla="*/ 159 h 159"/>
                <a:gd name="T26" fmla="*/ 118 w 130"/>
                <a:gd name="T27" fmla="*/ 159 h 159"/>
                <a:gd name="T28" fmla="*/ 130 w 130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59">
                  <a:moveTo>
                    <a:pt x="130" y="159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7"/>
                    <a:pt x="5" y="33"/>
                    <a:pt x="9" y="47"/>
                  </a:cubicBezTo>
                  <a:cubicBezTo>
                    <a:pt x="12" y="58"/>
                    <a:pt x="15" y="6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7" y="100"/>
                    <a:pt x="39" y="115"/>
                    <a:pt x="54" y="119"/>
                  </a:cubicBezTo>
                  <a:cubicBezTo>
                    <a:pt x="51" y="121"/>
                    <a:pt x="48" y="126"/>
                    <a:pt x="48" y="130"/>
                  </a:cubicBezTo>
                  <a:cubicBezTo>
                    <a:pt x="48" y="137"/>
                    <a:pt x="54" y="143"/>
                    <a:pt x="61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4"/>
                    <a:pt x="69" y="145"/>
                    <a:pt x="69" y="146"/>
                  </a:cubicBezTo>
                  <a:cubicBezTo>
                    <a:pt x="69" y="153"/>
                    <a:pt x="74" y="159"/>
                    <a:pt x="82" y="159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18" y="159"/>
                    <a:pt x="118" y="159"/>
                    <a:pt x="118" y="159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68" name="Text Placeholder 33"/>
          <p:cNvSpPr txBox="1"/>
          <p:nvPr/>
        </p:nvSpPr>
        <p:spPr>
          <a:xfrm>
            <a:off x="5434579" y="5744289"/>
            <a:ext cx="1879711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8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Gill Sans MT" panose="020B0502020104020203" pitchFamily="34" charset="0"/>
                <a:ea typeface="+mj-ea"/>
                <a:cs typeface="+mj-cs"/>
                <a:sym typeface="+mn-lt"/>
              </a:rPr>
              <a:t>Model building and training</a:t>
            </a:r>
            <a:endParaRPr lang="en-AU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Gill Sans MT" panose="020B0502020104020203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7235253" y="1638864"/>
            <a:ext cx="2246571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Gill Sans MT" panose="020B0502020104020203" pitchFamily="34" charset="0"/>
                <a:sym typeface="+mn-lt"/>
              </a:rPr>
              <a:t>Evolution and testing</a:t>
            </a:r>
            <a:endParaRPr lang="en-AU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Gill Sans MT" panose="020B0502020104020203" pitchFamily="34" charset="0"/>
              <a:sym typeface="+mn-lt"/>
            </a:endParaRPr>
          </a:p>
        </p:txBody>
      </p:sp>
      <p:sp>
        <p:nvSpPr>
          <p:cNvPr id="72" name="Text Placeholder 33"/>
          <p:cNvSpPr txBox="1"/>
          <p:nvPr/>
        </p:nvSpPr>
        <p:spPr>
          <a:xfrm>
            <a:off x="10007011" y="5078930"/>
            <a:ext cx="2246571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8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Gill Sans MT" panose="020B0502020104020203" pitchFamily="34" charset="0"/>
                <a:ea typeface="+mj-ea"/>
                <a:cs typeface="+mj-cs"/>
                <a:sym typeface="+mn-lt"/>
              </a:rPr>
              <a:t>Deployment and maintains</a:t>
            </a:r>
            <a:endParaRPr lang="en-AU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Gill Sans MT" panose="020B0502020104020203" pitchFamily="34" charset="0"/>
              <a:ea typeface="+mj-ea"/>
              <a:cs typeface="+mj-cs"/>
              <a:sym typeface="+mn-lt"/>
            </a:endParaRPr>
          </a:p>
        </p:txBody>
      </p:sp>
      <p:grpSp>
        <p:nvGrpSpPr>
          <p:cNvPr id="74" name="Group 38"/>
          <p:cNvGrpSpPr/>
          <p:nvPr/>
        </p:nvGrpSpPr>
        <p:grpSpPr>
          <a:xfrm>
            <a:off x="1782585" y="2446532"/>
            <a:ext cx="341257" cy="284240"/>
            <a:chOff x="1692593" y="2354984"/>
            <a:chExt cx="523821" cy="436300"/>
          </a:xfrm>
        </p:grpSpPr>
        <p:sp>
          <p:nvSpPr>
            <p:cNvPr id="75" name="Freeform 134"/>
            <p:cNvSpPr/>
            <p:nvPr/>
          </p:nvSpPr>
          <p:spPr bwMode="auto">
            <a:xfrm>
              <a:off x="1692593" y="2354984"/>
              <a:ext cx="403643" cy="436300"/>
            </a:xfrm>
            <a:custGeom>
              <a:avLst/>
              <a:gdLst>
                <a:gd name="T0" fmla="*/ 87 w 219"/>
                <a:gd name="T1" fmla="*/ 224 h 236"/>
                <a:gd name="T2" fmla="*/ 105 w 219"/>
                <a:gd name="T3" fmla="*/ 229 h 236"/>
                <a:gd name="T4" fmla="*/ 150 w 219"/>
                <a:gd name="T5" fmla="*/ 183 h 236"/>
                <a:gd name="T6" fmla="*/ 172 w 219"/>
                <a:gd name="T7" fmla="*/ 184 h 236"/>
                <a:gd name="T8" fmla="*/ 176 w 219"/>
                <a:gd name="T9" fmla="*/ 150 h 236"/>
                <a:gd name="T10" fmla="*/ 152 w 219"/>
                <a:gd name="T11" fmla="*/ 128 h 236"/>
                <a:gd name="T12" fmla="*/ 147 w 219"/>
                <a:gd name="T13" fmla="*/ 115 h 236"/>
                <a:gd name="T14" fmla="*/ 158 w 219"/>
                <a:gd name="T15" fmla="*/ 106 h 236"/>
                <a:gd name="T16" fmla="*/ 190 w 219"/>
                <a:gd name="T17" fmla="*/ 99 h 236"/>
                <a:gd name="T18" fmla="*/ 205 w 219"/>
                <a:gd name="T19" fmla="*/ 69 h 236"/>
                <a:gd name="T20" fmla="*/ 206 w 219"/>
                <a:gd name="T21" fmla="*/ 67 h 236"/>
                <a:gd name="T22" fmla="*/ 215 w 219"/>
                <a:gd name="T23" fmla="*/ 49 h 236"/>
                <a:gd name="T24" fmla="*/ 204 w 219"/>
                <a:gd name="T25" fmla="*/ 36 h 236"/>
                <a:gd name="T26" fmla="*/ 140 w 219"/>
                <a:gd name="T27" fmla="*/ 49 h 236"/>
                <a:gd name="T28" fmla="*/ 89 w 219"/>
                <a:gd name="T29" fmla="*/ 7 h 236"/>
                <a:gd name="T30" fmla="*/ 72 w 219"/>
                <a:gd name="T31" fmla="*/ 14 h 236"/>
                <a:gd name="T32" fmla="*/ 64 w 219"/>
                <a:gd name="T33" fmla="*/ 80 h 236"/>
                <a:gd name="T34" fmla="*/ 9 w 219"/>
                <a:gd name="T35" fmla="*/ 115 h 236"/>
                <a:gd name="T36" fmla="*/ 10 w 219"/>
                <a:gd name="T37" fmla="*/ 132 h 236"/>
                <a:gd name="T38" fmla="*/ 72 w 219"/>
                <a:gd name="T39" fmla="*/ 157 h 236"/>
                <a:gd name="T40" fmla="*/ 87 w 219"/>
                <a:gd name="T41" fmla="*/ 2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36">
                  <a:moveTo>
                    <a:pt x="87" y="224"/>
                  </a:moveTo>
                  <a:cubicBezTo>
                    <a:pt x="89" y="234"/>
                    <a:pt x="97" y="236"/>
                    <a:pt x="105" y="229"/>
                  </a:cubicBezTo>
                  <a:cubicBezTo>
                    <a:pt x="150" y="183"/>
                    <a:pt x="150" y="183"/>
                    <a:pt x="150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7" y="124"/>
                    <a:pt x="146" y="119"/>
                    <a:pt x="147" y="115"/>
                  </a:cubicBezTo>
                  <a:cubicBezTo>
                    <a:pt x="148" y="110"/>
                    <a:pt x="152" y="107"/>
                    <a:pt x="158" y="106"/>
                  </a:cubicBezTo>
                  <a:cubicBezTo>
                    <a:pt x="190" y="99"/>
                    <a:pt x="190" y="99"/>
                    <a:pt x="190" y="9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6" y="67"/>
                    <a:pt x="206" y="67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9" y="40"/>
                    <a:pt x="215" y="34"/>
                    <a:pt x="204" y="36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1" y="0"/>
                    <a:pt x="73" y="3"/>
                    <a:pt x="72" y="14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0" y="120"/>
                    <a:pt x="1" y="128"/>
                    <a:pt x="10" y="132"/>
                  </a:cubicBezTo>
                  <a:cubicBezTo>
                    <a:pt x="72" y="157"/>
                    <a:pt x="72" y="157"/>
                    <a:pt x="72" y="157"/>
                  </a:cubicBezTo>
                  <a:lnTo>
                    <a:pt x="87" y="2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6" name="Freeform 135"/>
            <p:cNvSpPr/>
            <p:nvPr/>
          </p:nvSpPr>
          <p:spPr bwMode="auto">
            <a:xfrm>
              <a:off x="1972139" y="2480388"/>
              <a:ext cx="244275" cy="228601"/>
            </a:xfrm>
            <a:custGeom>
              <a:avLst/>
              <a:gdLst>
                <a:gd name="T0" fmla="*/ 125 w 132"/>
                <a:gd name="T1" fmla="*/ 41 h 124"/>
                <a:gd name="T2" fmla="*/ 89 w 132"/>
                <a:gd name="T3" fmla="*/ 36 h 124"/>
                <a:gd name="T4" fmla="*/ 70 w 132"/>
                <a:gd name="T5" fmla="*/ 4 h 124"/>
                <a:gd name="T6" fmla="*/ 65 w 132"/>
                <a:gd name="T7" fmla="*/ 0 h 124"/>
                <a:gd name="T8" fmla="*/ 60 w 132"/>
                <a:gd name="T9" fmla="*/ 4 h 124"/>
                <a:gd name="T10" fmla="*/ 43 w 132"/>
                <a:gd name="T11" fmla="*/ 37 h 124"/>
                <a:gd name="T12" fmla="*/ 35 w 132"/>
                <a:gd name="T13" fmla="*/ 39 h 124"/>
                <a:gd name="T14" fmla="*/ 7 w 132"/>
                <a:gd name="T15" fmla="*/ 45 h 124"/>
                <a:gd name="T16" fmla="*/ 5 w 132"/>
                <a:gd name="T17" fmla="*/ 54 h 124"/>
                <a:gd name="T18" fmla="*/ 32 w 132"/>
                <a:gd name="T19" fmla="*/ 79 h 124"/>
                <a:gd name="T20" fmla="*/ 28 w 132"/>
                <a:gd name="T21" fmla="*/ 116 h 124"/>
                <a:gd name="T22" fmla="*/ 27 w 132"/>
                <a:gd name="T23" fmla="*/ 117 h 124"/>
                <a:gd name="T24" fmla="*/ 32 w 132"/>
                <a:gd name="T25" fmla="*/ 124 h 124"/>
                <a:gd name="T26" fmla="*/ 36 w 132"/>
                <a:gd name="T27" fmla="*/ 123 h 124"/>
                <a:gd name="T28" fmla="*/ 51 w 132"/>
                <a:gd name="T29" fmla="*/ 116 h 124"/>
                <a:gd name="T30" fmla="*/ 68 w 132"/>
                <a:gd name="T31" fmla="*/ 108 h 124"/>
                <a:gd name="T32" fmla="*/ 74 w 132"/>
                <a:gd name="T33" fmla="*/ 110 h 124"/>
                <a:gd name="T34" fmla="*/ 102 w 132"/>
                <a:gd name="T35" fmla="*/ 121 h 124"/>
                <a:gd name="T36" fmla="*/ 105 w 132"/>
                <a:gd name="T37" fmla="*/ 122 h 124"/>
                <a:gd name="T38" fmla="*/ 109 w 132"/>
                <a:gd name="T39" fmla="*/ 115 h 124"/>
                <a:gd name="T40" fmla="*/ 100 w 132"/>
                <a:gd name="T41" fmla="*/ 77 h 124"/>
                <a:gd name="T42" fmla="*/ 128 w 132"/>
                <a:gd name="T43" fmla="*/ 50 h 124"/>
                <a:gd name="T44" fmla="*/ 125 w 132"/>
                <a:gd name="T45" fmla="*/ 4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24">
                  <a:moveTo>
                    <a:pt x="125" y="41"/>
                  </a:moveTo>
                  <a:cubicBezTo>
                    <a:pt x="89" y="36"/>
                    <a:pt x="89" y="36"/>
                    <a:pt x="89" y="36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1"/>
                    <a:pt x="67" y="0"/>
                    <a:pt x="65" y="0"/>
                  </a:cubicBezTo>
                  <a:cubicBezTo>
                    <a:pt x="63" y="0"/>
                    <a:pt x="61" y="1"/>
                    <a:pt x="60" y="4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2" y="46"/>
                    <a:pt x="0" y="50"/>
                    <a:pt x="5" y="5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22"/>
                    <a:pt x="29" y="124"/>
                    <a:pt x="32" y="124"/>
                  </a:cubicBezTo>
                  <a:cubicBezTo>
                    <a:pt x="33" y="124"/>
                    <a:pt x="34" y="124"/>
                    <a:pt x="36" y="123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4" y="122"/>
                    <a:pt x="105" y="122"/>
                  </a:cubicBezTo>
                  <a:cubicBezTo>
                    <a:pt x="109" y="122"/>
                    <a:pt x="110" y="119"/>
                    <a:pt x="109" y="115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32" y="46"/>
                    <a:pt x="131" y="42"/>
                    <a:pt x="125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77" name="Shape 4385"/>
          <p:cNvSpPr/>
          <p:nvPr/>
        </p:nvSpPr>
        <p:spPr>
          <a:xfrm>
            <a:off x="5520134" y="5096289"/>
            <a:ext cx="308815" cy="271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78" name="Shape 4443"/>
          <p:cNvSpPr/>
          <p:nvPr/>
        </p:nvSpPr>
        <p:spPr>
          <a:xfrm>
            <a:off x="3626137" y="4217406"/>
            <a:ext cx="297001" cy="29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79" name="Shape 4457"/>
          <p:cNvSpPr/>
          <p:nvPr/>
        </p:nvSpPr>
        <p:spPr>
          <a:xfrm>
            <a:off x="7315698" y="2470602"/>
            <a:ext cx="265220" cy="271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80" name="Shape 4415"/>
          <p:cNvSpPr/>
          <p:nvPr/>
        </p:nvSpPr>
        <p:spPr>
          <a:xfrm>
            <a:off x="8991115" y="3324783"/>
            <a:ext cx="251779" cy="26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0" h="21387" extrusionOk="0">
                <a:moveTo>
                  <a:pt x="15651" y="10439"/>
                </a:moveTo>
                <a:cubicBezTo>
                  <a:pt x="14876" y="10985"/>
                  <a:pt x="13809" y="10794"/>
                  <a:pt x="13267" y="10015"/>
                </a:cubicBezTo>
                <a:cubicBezTo>
                  <a:pt x="12724" y="9235"/>
                  <a:pt x="12913" y="8160"/>
                  <a:pt x="13688" y="7614"/>
                </a:cubicBezTo>
                <a:cubicBezTo>
                  <a:pt x="14302" y="7180"/>
                  <a:pt x="15100" y="7212"/>
                  <a:pt x="15674" y="7633"/>
                </a:cubicBezTo>
                <a:cubicBezTo>
                  <a:pt x="15386" y="7808"/>
                  <a:pt x="15187" y="7909"/>
                  <a:pt x="15149" y="7927"/>
                </a:cubicBezTo>
                <a:cubicBezTo>
                  <a:pt x="14829" y="8080"/>
                  <a:pt x="14692" y="8465"/>
                  <a:pt x="14842" y="8787"/>
                </a:cubicBezTo>
                <a:cubicBezTo>
                  <a:pt x="14952" y="9021"/>
                  <a:pt x="15183" y="9159"/>
                  <a:pt x="15425" y="9159"/>
                </a:cubicBezTo>
                <a:cubicBezTo>
                  <a:pt x="15515" y="9159"/>
                  <a:pt x="15608" y="9138"/>
                  <a:pt x="15698" y="9096"/>
                </a:cubicBezTo>
                <a:cubicBezTo>
                  <a:pt x="15903" y="8999"/>
                  <a:pt x="16125" y="8881"/>
                  <a:pt x="16356" y="8743"/>
                </a:cubicBezTo>
                <a:cubicBezTo>
                  <a:pt x="16460" y="9377"/>
                  <a:pt x="16209" y="10045"/>
                  <a:pt x="15651" y="10439"/>
                </a:cubicBezTo>
                <a:close/>
                <a:moveTo>
                  <a:pt x="20298" y="434"/>
                </a:moveTo>
                <a:cubicBezTo>
                  <a:pt x="20181" y="97"/>
                  <a:pt x="19814" y="-81"/>
                  <a:pt x="19481" y="36"/>
                </a:cubicBezTo>
                <a:cubicBezTo>
                  <a:pt x="19146" y="153"/>
                  <a:pt x="18970" y="523"/>
                  <a:pt x="19086" y="859"/>
                </a:cubicBezTo>
                <a:cubicBezTo>
                  <a:pt x="20075" y="3715"/>
                  <a:pt x="18112" y="5846"/>
                  <a:pt x="16617" y="6988"/>
                </a:cubicBezTo>
                <a:lnTo>
                  <a:pt x="16012" y="6118"/>
                </a:lnTo>
                <a:cubicBezTo>
                  <a:pt x="15810" y="5827"/>
                  <a:pt x="15355" y="5583"/>
                  <a:pt x="15003" y="5578"/>
                </a:cubicBezTo>
                <a:lnTo>
                  <a:pt x="11612" y="5594"/>
                </a:lnTo>
                <a:cubicBezTo>
                  <a:pt x="11260" y="5588"/>
                  <a:pt x="10735" y="5751"/>
                  <a:pt x="10445" y="5955"/>
                </a:cubicBezTo>
                <a:lnTo>
                  <a:pt x="457" y="13000"/>
                </a:lnTo>
                <a:cubicBezTo>
                  <a:pt x="-27" y="13341"/>
                  <a:pt x="-145" y="14013"/>
                  <a:pt x="194" y="14500"/>
                </a:cubicBezTo>
                <a:lnTo>
                  <a:pt x="4734" y="21032"/>
                </a:lnTo>
                <a:cubicBezTo>
                  <a:pt x="5073" y="21519"/>
                  <a:pt x="5618" y="21461"/>
                  <a:pt x="6101" y="21120"/>
                </a:cubicBezTo>
                <a:lnTo>
                  <a:pt x="16090" y="14075"/>
                </a:lnTo>
                <a:cubicBezTo>
                  <a:pt x="16378" y="13870"/>
                  <a:pt x="16709" y="13429"/>
                  <a:pt x="16826" y="13093"/>
                </a:cubicBezTo>
                <a:lnTo>
                  <a:pt x="17888" y="9729"/>
                </a:lnTo>
                <a:cubicBezTo>
                  <a:pt x="18003" y="9393"/>
                  <a:pt x="17932" y="8880"/>
                  <a:pt x="17730" y="8589"/>
                </a:cubicBezTo>
                <a:lnTo>
                  <a:pt x="17361" y="8058"/>
                </a:lnTo>
                <a:cubicBezTo>
                  <a:pt x="19371" y="6513"/>
                  <a:pt x="21455" y="3778"/>
                  <a:pt x="20298" y="4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cs typeface="+mn-ea"/>
              <a:sym typeface="+mn-l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1784169" y="4812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78521" y="1998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0000"/>
    </mc:Choice>
    <mc:Fallback>
      <p:transition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  <p:bldP spid="49" grpId="0" animBg="1"/>
      <p:bldP spid="50" grpId="0" animBg="1"/>
      <p:bldP spid="51" grpId="0" animBg="1"/>
      <p:bldP spid="52" grpId="0" animBg="1"/>
      <p:bldP spid="53" grpId="0" animBg="1"/>
      <p:bldP spid="68" grpId="0"/>
      <p:bldP spid="70" grpId="0"/>
      <p:bldP spid="72" grpId="0"/>
      <p:bldP spid="77" grpId="0" animBg="1"/>
      <p:bldP spid="78" grpId="0" animBg="1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890" y="0"/>
            <a:ext cx="7754110" cy="6858000"/>
          </a:xfrm>
          <a:prstGeom prst="rect">
            <a:avLst/>
          </a:prstGeom>
          <a:solidFill>
            <a:srgbClr val="00B0A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ln>
                <a:solidFill>
                  <a:schemeClr val="bg1"/>
                </a:solidFill>
              </a:ln>
              <a:solidFill>
                <a:srgbClr val="00959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73E096-BB55-472B-BC17-90588069DAE9}"/>
              </a:ext>
            </a:extLst>
          </p:cNvPr>
          <p:cNvSpPr txBox="1"/>
          <p:nvPr/>
        </p:nvSpPr>
        <p:spPr>
          <a:xfrm>
            <a:off x="5601390" y="792182"/>
            <a:ext cx="614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Major Artificial Intelligence approach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268DA095-5AA6-45CB-914D-549D391484B4}"/>
              </a:ext>
            </a:extLst>
          </p:cNvPr>
          <p:cNvGrpSpPr/>
          <p:nvPr/>
        </p:nvGrpSpPr>
        <p:grpSpPr>
          <a:xfrm>
            <a:off x="-5417524" y="0"/>
            <a:ext cx="10729913" cy="6858000"/>
            <a:chOff x="10249606" y="0"/>
            <a:chExt cx="10729913" cy="6858000"/>
          </a:xfrm>
          <a:solidFill>
            <a:srgbClr val="B0ADD5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grpFill/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  <a:grpFill/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xmlns="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="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D68F025F-C472-493C-9128-B0777320969E}"/>
                </a:ext>
              </a:extLst>
            </p:cNvPr>
            <p:cNvGrpSpPr/>
            <p:nvPr/>
          </p:nvGrpSpPr>
          <p:grpSpPr>
            <a:xfrm>
              <a:off x="13223227" y="940884"/>
              <a:ext cx="5802613" cy="4048783"/>
              <a:chOff x="4497459" y="940884"/>
              <a:chExt cx="5802613" cy="4048783"/>
            </a:xfrm>
            <a:grpFill/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CD795CE-BF8D-499C-8715-64AABB46432B}"/>
                  </a:ext>
                </a:extLst>
              </p:cNvPr>
              <p:cNvSpPr txBox="1"/>
              <p:nvPr/>
            </p:nvSpPr>
            <p:spPr>
              <a:xfrm>
                <a:off x="4757499" y="940884"/>
                <a:ext cx="4514935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solidFill>
                      <a:schemeClr val="bg1"/>
                    </a:solidFill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  <a:t>Rules and logic</a:t>
                </a:r>
                <a:br>
                  <a:rPr lang="en-US" sz="3600" dirty="0">
                    <a:ln w="0"/>
                    <a:solidFill>
                      <a:schemeClr val="bg1"/>
                    </a:solidFill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</a:br>
                <a:r>
                  <a:rPr lang="en-US" sz="3600" dirty="0">
                    <a:ln w="0"/>
                    <a:solidFill>
                      <a:schemeClr val="bg1"/>
                    </a:solidFill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  <a:t>   base approach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E1214972-58A1-4EBD-8D15-490E9C80EA04}"/>
                  </a:ext>
                </a:extLst>
              </p:cNvPr>
              <p:cNvSpPr txBox="1"/>
              <p:nvPr/>
            </p:nvSpPr>
            <p:spPr>
              <a:xfrm>
                <a:off x="4497459" y="2681343"/>
                <a:ext cx="5802613" cy="23083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In this approach, AI systems are programmed with a set of rules and conditions that dictate how they should behave in different situations.</a:t>
                </a:r>
              </a:p>
              <a:p>
                <a:pPr algn="just"/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algn="just"/>
                <a:r>
                  <a:rPr lang="en-US" sz="2400" b="1" dirty="0" smtClean="0">
                    <a:ln/>
                    <a:solidFill>
                      <a:schemeClr val="bg1"/>
                    </a:solidFill>
                    <a:latin typeface="Bell MT" pitchFamily="18" charset="0"/>
                  </a:rPr>
                  <a:t>Ex – Class , Spam mail detection</a:t>
                </a:r>
                <a:endParaRPr lang="en-US" sz="2400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7BD0F8CB-278A-496F-BBAC-6FC9B9EC1783}"/>
              </a:ext>
            </a:extLst>
          </p:cNvPr>
          <p:cNvGrpSpPr/>
          <p:nvPr/>
        </p:nvGrpSpPr>
        <p:grpSpPr>
          <a:xfrm>
            <a:off x="-6632506" y="0"/>
            <a:ext cx="10723148" cy="6858000"/>
            <a:chOff x="-36058" y="0"/>
            <a:chExt cx="10723148" cy="6858000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9F87DD0-B660-4FD3-9876-F10CFF006B32}"/>
                </a:ext>
              </a:extLst>
            </p:cNvPr>
            <p:cNvGrpSpPr/>
            <p:nvPr/>
          </p:nvGrpSpPr>
          <p:grpSpPr>
            <a:xfrm>
              <a:off x="-36058" y="0"/>
              <a:ext cx="10723148" cy="6858000"/>
              <a:chOff x="-5255758" y="0"/>
              <a:chExt cx="10723148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275D813-8D64-4748-8D21-48563217B55D}"/>
                  </a:ext>
                </a:extLst>
              </p:cNvPr>
              <p:cNvSpPr/>
              <p:nvPr/>
            </p:nvSpPr>
            <p:spPr>
              <a:xfrm>
                <a:off x="-5255758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586327" y="2511334"/>
                <a:ext cx="881063" cy="923330"/>
                <a:chOff x="8358227" y="3607250"/>
                <a:chExt cx="881063" cy="923330"/>
              </a:xfrm>
              <a:grpFill/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xmlns="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357880" y="3628383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774B79D3-2A17-4D81-A029-C45B90DB89C4}"/>
                </a:ext>
              </a:extLst>
            </p:cNvPr>
            <p:cNvGrpSpPr/>
            <p:nvPr/>
          </p:nvGrpSpPr>
          <p:grpSpPr>
            <a:xfrm>
              <a:off x="2963454" y="784685"/>
              <a:ext cx="6328478" cy="5227789"/>
              <a:chOff x="2826140" y="784685"/>
              <a:chExt cx="6328478" cy="5227789"/>
            </a:xfrm>
            <a:grpFill/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3167918" y="784685"/>
                <a:ext cx="5986700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Machine learning 	based approach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2826140" y="2596154"/>
                <a:ext cx="6028649" cy="34163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Machine learning is an AI approach that involves training algorithms to learn from data. 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n/>
                    <a:solidFill>
                      <a:schemeClr val="bg1"/>
                    </a:solidFill>
                    <a:latin typeface="Bell MT" pitchFamily="18" charset="0"/>
                  </a:rPr>
                  <a:t>The system can then use this knowledge to make predictions and </a:t>
                </a:r>
                <a:r>
                  <a:rPr lang="en-US" sz="2400" b="1" dirty="0" smtClean="0">
                    <a:ln/>
                    <a:solidFill>
                      <a:schemeClr val="bg1"/>
                    </a:solidFill>
                    <a:latin typeface="Bell MT" pitchFamily="18" charset="0"/>
                  </a:rPr>
                  <a:t>decisions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1" dirty="0">
                  <a:ln/>
                  <a:solidFill>
                    <a:schemeClr val="bg1"/>
                  </a:solidFill>
                  <a:latin typeface="Bell MT" pitchFamily="18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n/>
                    <a:solidFill>
                      <a:schemeClr val="bg1"/>
                    </a:solidFill>
                    <a:latin typeface="Bell MT" pitchFamily="18" charset="0"/>
                  </a:rPr>
                  <a:t>Ex – Image Classification (CNN algorithm)</a:t>
                </a:r>
                <a:endParaRPr lang="en-US" sz="1600" b="1" dirty="0">
                  <a:ln/>
                  <a:solidFill>
                    <a:schemeClr val="accent3"/>
                  </a:solidFill>
                  <a:latin typeface="Bell MT" pitchFamily="18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  <a:grpFill/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1668142" y="864729"/>
              <a:ext cx="7025632" cy="3881888"/>
              <a:chOff x="1668142" y="864729"/>
              <a:chExt cx="7025632" cy="3881888"/>
            </a:xfrm>
            <a:grpFill/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2398176" y="864729"/>
                <a:ext cx="6295598" cy="14465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b="1" dirty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Hybrid </a:t>
                </a:r>
                <a:r>
                  <a:rPr lang="en-US" sz="3600" b="1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system</a:t>
                </a:r>
              </a:p>
              <a:p>
                <a:pPr lvl="0">
                  <a:defRPr/>
                </a:pPr>
                <a:r>
                  <a:rPr lang="en-US" sz="3600" b="1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base </a:t>
                </a:r>
                <a:r>
                  <a:rPr lang="en-US" sz="3600" b="1" dirty="0">
                    <a:solidFill>
                      <a:prstClr val="white"/>
                    </a:solidFill>
                    <a:latin typeface="Arial Rounded MT Bold" panose="020F0704030504030204" pitchFamily="34" charset="0"/>
                    <a:cs typeface="Poppins Light" panose="02000000000000000000" pitchFamily="2" charset="0"/>
                  </a:rPr>
                  <a:t>approach</a:t>
                </a:r>
              </a:p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1668142" y="2438293"/>
                <a:ext cx="6956042" cy="23083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 hybrid system in AI refers to a combination of multiple artificial intelligence techniques or approaches that are used together to solve a particular problem. </a:t>
                </a:r>
                <a:endParaRPr lang="en-US" sz="2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Ex – Atomic Car</a:t>
                </a:r>
                <a:endPara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1B514135-41E3-45CB-9ECA-8C5BAF057622}"/>
              </a:ext>
            </a:extLst>
          </p:cNvPr>
          <p:cNvGrpSpPr/>
          <p:nvPr/>
        </p:nvGrpSpPr>
        <p:grpSpPr>
          <a:xfrm>
            <a:off x="-8941308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xmlns="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FA8C3B3E-A8F7-44B8-8441-14891084264C}"/>
                </a:ext>
              </a:extLst>
            </p:cNvPr>
            <p:cNvGrpSpPr/>
            <p:nvPr/>
          </p:nvGrpSpPr>
          <p:grpSpPr>
            <a:xfrm>
              <a:off x="-7865403" y="998272"/>
              <a:ext cx="8816526" cy="3793999"/>
              <a:chOff x="-1494274" y="655862"/>
              <a:chExt cx="8816526" cy="3793999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92472C92-E9E7-4BC8-BADB-17A3342F08AF}"/>
                  </a:ext>
                </a:extLst>
              </p:cNvPr>
              <p:cNvSpPr txBox="1"/>
              <p:nvPr/>
            </p:nvSpPr>
            <p:spPr>
              <a:xfrm>
                <a:off x="-1494274" y="655862"/>
                <a:ext cx="753696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</a:t>
                </a:r>
                <a:b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:r>
                  <a:rPr lang="en-US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base approach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xmlns="" id="{14FDB0F2-FD0B-40E1-B6C6-BB363173A31A}"/>
                  </a:ext>
                </a:extLst>
              </p:cNvPr>
              <p:cNvSpPr txBox="1"/>
              <p:nvPr/>
            </p:nvSpPr>
            <p:spPr>
              <a:xfrm>
                <a:off x="446073" y="2141537"/>
                <a:ext cx="68761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 are a type of machine learning algorithm that are inspired by the structure of the human brain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Neural networks are particularly good at identifying patterns in complex data sets.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7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5474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9333" y="481241"/>
            <a:ext cx="33788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Application of AI</a:t>
            </a:r>
            <a:endParaRPr lang="zh-CN" altLang="en-US" sz="2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189829" y="357751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189829" y="357751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306636" y="473946"/>
              <a:ext cx="365717" cy="366941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rgbClr val="E947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7426" y="1609662"/>
            <a:ext cx="2996291" cy="1777482"/>
            <a:chOff x="334736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334736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35" y="1131590"/>
              <a:ext cx="1602982" cy="1066712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217736" y="1557863"/>
            <a:ext cx="2909327" cy="1837290"/>
            <a:chOff x="2492961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492961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7" y="1136759"/>
              <a:ext cx="1749407" cy="1056373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167426" y="4454597"/>
            <a:ext cx="2996292" cy="1997718"/>
            <a:chOff x="4686375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686375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03" y="1173405"/>
              <a:ext cx="1755503" cy="983081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合 15"/>
          <p:cNvGrpSpPr/>
          <p:nvPr/>
        </p:nvGrpSpPr>
        <p:grpSpPr>
          <a:xfrm>
            <a:off x="9217737" y="4714187"/>
            <a:ext cx="2909327" cy="1863762"/>
            <a:chOff x="6813873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6813873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700" y="1131590"/>
              <a:ext cx="1718104" cy="1066712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9" name="TextBox 13"/>
          <p:cNvSpPr txBox="1"/>
          <p:nvPr/>
        </p:nvSpPr>
        <p:spPr>
          <a:xfrm>
            <a:off x="3396646" y="1188570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Healthcare</a:t>
            </a:r>
            <a:endParaRPr lang="zh-CN" altLang="en-US" sz="1600" dirty="0">
              <a:solidFill>
                <a:schemeClr val="accent3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3386000" y="1791186"/>
            <a:ext cx="289888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Virtual Health Assistants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Predictive Analytics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Early 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Disease Detection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6320346" y="1115208"/>
            <a:ext cx="2596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Finance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6284890" y="1699983"/>
            <a:ext cx="2614595" cy="151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Market Sentiment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Algorithmic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Enhanced Decision-Making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3407292" y="4130826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Entertainment</a:t>
            </a:r>
            <a:endParaRPr lang="zh-CN" altLang="en-US" sz="1600" dirty="0">
              <a:solidFill>
                <a:schemeClr val="accent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3386000" y="4943046"/>
            <a:ext cx="2525402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AI in Gaming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AI in Film and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Animation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+mn-ea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6470052" y="4089207"/>
            <a:ext cx="224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Applications of AI in Transportation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470052" y="4739685"/>
            <a:ext cx="2447547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Traffic Predictions and Congestion Mitigation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+mn-ea"/>
              </a:rPr>
              <a:t>Autonomous Vehicles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zh-CN" sz="133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7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2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Personalized Learning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AI algorithms analyze students' learning patterns, strengths, and weaknesses to tailor educational content and pace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Use </a:t>
            </a: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AI tools to supplement, </a:t>
            </a:r>
            <a:r>
              <a:rPr lang="en-US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replace, human teaching.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/>
                </a:solidFill>
              </a:rPr>
              <a:t>Homework and Assignment Help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/>
                </a:solidFill>
              </a:rPr>
              <a:t>Research Support</a:t>
            </a:r>
            <a:endParaRPr lang="en-US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AI in Education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8" r="8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7223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78828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According to Stack Overflow’s March 2023 survey, 75% of Python coders have hopped on the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ChatGPT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train.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GitHub’s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April 2023 survey shows a similar trend, with 60% of Python coders saying ‘yes’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ChatGPT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AI can help to a programmer to improve his productivity 10 times with more accurate and in less time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0470" y="457200"/>
            <a:ext cx="4337519" cy="1442729"/>
          </a:xfrm>
        </p:spPr>
        <p:txBody>
          <a:bodyPr>
            <a:normAutofit/>
          </a:bodyPr>
          <a:lstStyle/>
          <a:p>
            <a:r>
              <a:rPr lang="en-US" sz="3000" dirty="0"/>
              <a:t>AI in Programing and Development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5222"/>
          <a:stretch>
            <a:fillRect/>
          </a:stretch>
        </p:blipFill>
        <p:spPr>
          <a:xfrm>
            <a:off x="5775856" y="682580"/>
            <a:ext cx="6416144" cy="4384764"/>
          </a:xfrm>
        </p:spPr>
      </p:pic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f55923798_win32 (2)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www.w3.org/XML/1998/namespace"/>
    <ds:schemaRef ds:uri="http://schemas.microsoft.com/sharepoint/v3"/>
    <ds:schemaRef ds:uri="6dc4bcd6-49db-4c07-9060-8acfc67cef9f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565</Words>
  <Application>Microsoft Office PowerPoint</Application>
  <PresentationFormat>Widescreen</PresentationFormat>
  <Paragraphs>115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Rounded MT Bold</vt:lpstr>
      <vt:lpstr>Bell MT</vt:lpstr>
      <vt:lpstr>Calibri</vt:lpstr>
      <vt:lpstr>Cascadia Mono SemiBold</vt:lpstr>
      <vt:lpstr>Century Gothic</vt:lpstr>
      <vt:lpstr>DAGGERSQUARE</vt:lpstr>
      <vt:lpstr>Gill Sans MT</vt:lpstr>
      <vt:lpstr>Poppins Light</vt:lpstr>
      <vt:lpstr>Sinkin Sans 400 Regular</vt:lpstr>
      <vt:lpstr>Wingdings</vt:lpstr>
      <vt:lpstr>等线</vt:lpstr>
      <vt:lpstr>tf55923798_win32 (2)</vt:lpstr>
      <vt:lpstr>Artificial Intelligence</vt:lpstr>
      <vt:lpstr>PowerPoint Presentation</vt:lpstr>
      <vt:lpstr>What is Artificial Intelligence</vt:lpstr>
      <vt:lpstr>Relation between Artificial Intelligence &amp;   Machine learning </vt:lpstr>
      <vt:lpstr>PowerPoint Presentation</vt:lpstr>
      <vt:lpstr>PowerPoint Presentation</vt:lpstr>
      <vt:lpstr>PowerPoint Presentation</vt:lpstr>
      <vt:lpstr>AI in Education </vt:lpstr>
      <vt:lpstr>AI in Programing and Development</vt:lpstr>
      <vt:lpstr>PowerPoint Presentation</vt:lpstr>
      <vt:lpstr>Case study on AI and Data science</vt:lpstr>
      <vt:lpstr>Conclusion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 in the Real World</dc:title>
  <dc:creator/>
  <cp:lastModifiedBy/>
  <cp:revision>2</cp:revision>
  <dcterms:created xsi:type="dcterms:W3CDTF">2022-11-20T14:11:23Z</dcterms:created>
  <dcterms:modified xsi:type="dcterms:W3CDTF">2023-10-13T18:40:16Z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