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8" roundtripDataSignature="AMtx7mhXWpAVBX4Pq6HNkLWbKNPRAJ3D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92F4B7-D047-48A1-947F-E5CBB932F292}">
  <a:tblStyle styleId="{5192F4B7-D047-48A1-947F-E5CBB932F2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3" name="Google Shape;99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3" name="Google Shape;105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3" name="Google Shape;108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3" name="Google Shape;111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3" name="Google Shape;114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3" name="Google Shape;117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3" name="Google Shape;120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3" name="Google Shape;123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3" name="Google Shape;126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3" name="Google Shape;129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3" name="Google Shape;132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3" name="Google Shape;1353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3" name="Google Shape;1413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3" name="Google Shape;1443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3" name="Google Shape;1473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3" name="Google Shape;1503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Google Shape;1532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3" name="Google Shape;1533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3" name="Google Shape;1563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" name="Google Shape;1592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3" name="Google Shape;1593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4"/>
          <p:cNvSpPr txBox="1"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44"/>
          <p:cNvSpPr txBox="1"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" name="Google Shape;15;p44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4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4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8" name="Google Shape;18;p44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1482AB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5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5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22" name="Google Shape;22;p45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5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5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3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3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3683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Twentieth Century"/>
              <a:buChar char=" "/>
              <a:defRPr sz="2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🢝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8" name="Google Shape;8;p43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9" name="Google Shape;9;p43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0" name="Google Shape;10;p43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" name="Google Shape;11;p43"/>
          <p:cNvCxnSpPr/>
          <p:nvPr/>
        </p:nvCxnSpPr>
        <p:spPr>
          <a:xfrm rot="10800000">
            <a:off x="354677" y="264384"/>
            <a:ext cx="0" cy="320832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1"/>
          <p:cNvSpPr/>
          <p:nvPr/>
        </p:nvSpPr>
        <p:spPr>
          <a:xfrm>
            <a:off x="0" y="4509083"/>
            <a:ext cx="12192000" cy="2348917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323316" y="4914100"/>
            <a:ext cx="11545368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Strings</a:t>
            </a:r>
            <a:endParaRPr sz="4400" b="1" i="0" u="none" strike="noStrike" cap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"/>
          <p:cNvSpPr txBox="1"/>
          <p:nvPr/>
        </p:nvSpPr>
        <p:spPr>
          <a:xfrm>
            <a:off x="350361" y="65057"/>
            <a:ext cx="1034238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1CADE4"/>
                </a:solidFill>
                <a:latin typeface="Calibri"/>
                <a:ea typeface="Calibri"/>
                <a:cs typeface="Calibri"/>
                <a:sym typeface="Calibri"/>
              </a:rPr>
              <a:t>Actions that can be performed on String Objects:</a:t>
            </a:r>
            <a:endParaRPr sz="4000">
              <a:solidFill>
                <a:srgbClr val="1CADE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8" name="Google Shape;168;p10"/>
          <p:cNvGrpSpPr/>
          <p:nvPr/>
        </p:nvGrpSpPr>
        <p:grpSpPr>
          <a:xfrm>
            <a:off x="2095593" y="1092063"/>
            <a:ext cx="3957791" cy="1563347"/>
            <a:chOff x="1596550" y="689235"/>
            <a:chExt cx="2938959" cy="1563347"/>
          </a:xfrm>
        </p:grpSpPr>
        <p:grpSp>
          <p:nvGrpSpPr>
            <p:cNvPr id="169" name="Google Shape;169;p10"/>
            <p:cNvGrpSpPr/>
            <p:nvPr/>
          </p:nvGrpSpPr>
          <p:grpSpPr>
            <a:xfrm>
              <a:off x="1596550" y="689235"/>
              <a:ext cx="2938959" cy="1563347"/>
              <a:chOff x="1596550" y="689235"/>
              <a:chExt cx="2938959" cy="1563347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1603537" y="1266266"/>
                <a:ext cx="2929826" cy="986316"/>
              </a:xfrm>
              <a:prstGeom prst="rect">
                <a:avLst/>
              </a:prstGeom>
              <a:gradFill>
                <a:gsLst>
                  <a:gs pos="0">
                    <a:schemeClr val="lt1"/>
                  </a:gs>
                  <a:gs pos="100000">
                    <a:srgbClr val="E1E1E1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1596550" y="689235"/>
                <a:ext cx="2938959" cy="585774"/>
              </a:xfrm>
              <a:prstGeom prst="round2SameRect">
                <a:avLst>
                  <a:gd name="adj1" fmla="val 34082"/>
                  <a:gd name="adj2" fmla="val 0"/>
                </a:avLst>
              </a:prstGeom>
              <a:gradFill>
                <a:gsLst>
                  <a:gs pos="0">
                    <a:srgbClr val="EFEFEF"/>
                  </a:gs>
                  <a:gs pos="100000">
                    <a:srgbClr val="D1D1D1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grpSp>
          <p:nvGrpSpPr>
            <p:cNvPr id="172" name="Google Shape;172;p10"/>
            <p:cNvGrpSpPr/>
            <p:nvPr/>
          </p:nvGrpSpPr>
          <p:grpSpPr>
            <a:xfrm>
              <a:off x="1827285" y="812788"/>
              <a:ext cx="2478024" cy="1126249"/>
              <a:chOff x="1827285" y="812788"/>
              <a:chExt cx="2478024" cy="1126249"/>
            </a:xfrm>
          </p:grpSpPr>
          <p:sp>
            <p:nvSpPr>
              <p:cNvPr id="173" name="Google Shape;173;p10"/>
              <p:cNvSpPr/>
              <p:nvPr/>
            </p:nvSpPr>
            <p:spPr>
              <a:xfrm>
                <a:off x="1827285" y="1415817"/>
                <a:ext cx="2478024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285750" marR="0" lvl="0" indent="-28575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3F3F3F"/>
                  </a:buClr>
                  <a:buSzPts val="1400"/>
                  <a:buFont typeface="Arial"/>
                  <a:buChar char="•"/>
                </a:pPr>
                <a:r>
                  <a:rPr lang="en-US" sz="14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returns char value for the particular index.</a:t>
                </a:r>
                <a:endParaRPr/>
              </a:p>
            </p:txBody>
          </p:sp>
          <p:sp>
            <p:nvSpPr>
              <p:cNvPr id="174" name="Google Shape;174;p10"/>
              <p:cNvSpPr/>
              <p:nvPr/>
            </p:nvSpPr>
            <p:spPr>
              <a:xfrm>
                <a:off x="1827285" y="812788"/>
                <a:ext cx="2473185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char charAt(int index)</a:t>
                </a:r>
                <a:endParaRPr/>
              </a:p>
            </p:txBody>
          </p:sp>
        </p:grpSp>
      </p:grpSp>
      <p:grpSp>
        <p:nvGrpSpPr>
          <p:cNvPr id="175" name="Google Shape;175;p10"/>
          <p:cNvGrpSpPr/>
          <p:nvPr/>
        </p:nvGrpSpPr>
        <p:grpSpPr>
          <a:xfrm>
            <a:off x="596316" y="1092063"/>
            <a:ext cx="1415574" cy="1415574"/>
            <a:chOff x="877119" y="1680189"/>
            <a:chExt cx="1415574" cy="1415574"/>
          </a:xfrm>
        </p:grpSpPr>
        <p:grpSp>
          <p:nvGrpSpPr>
            <p:cNvPr id="176" name="Google Shape;176;p10"/>
            <p:cNvGrpSpPr/>
            <p:nvPr/>
          </p:nvGrpSpPr>
          <p:grpSpPr>
            <a:xfrm>
              <a:off x="877119" y="1680189"/>
              <a:ext cx="1415574" cy="1415574"/>
              <a:chOff x="104260" y="1299224"/>
              <a:chExt cx="1415574" cy="1415574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104260" y="1299224"/>
                <a:ext cx="1415574" cy="1415574"/>
              </a:xfrm>
              <a:prstGeom prst="ellipse">
                <a:avLst/>
              </a:prstGeom>
              <a:solidFill>
                <a:srgbClr val="1CADE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173095" y="1368059"/>
                <a:ext cx="1277904" cy="1277904"/>
              </a:xfrm>
              <a:prstGeom prst="ellipse">
                <a:avLst/>
              </a:prstGeom>
              <a:solidFill>
                <a:srgbClr val="1CADE4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grpSp>
          <p:nvGrpSpPr>
            <p:cNvPr id="179" name="Google Shape;179;p10"/>
            <p:cNvGrpSpPr/>
            <p:nvPr/>
          </p:nvGrpSpPr>
          <p:grpSpPr>
            <a:xfrm>
              <a:off x="1183459" y="1928523"/>
              <a:ext cx="822928" cy="845766"/>
              <a:chOff x="1979410" y="613768"/>
              <a:chExt cx="5096917" cy="5238392"/>
            </a:xfrm>
          </p:grpSpPr>
          <p:sp>
            <p:nvSpPr>
              <p:cNvPr id="180" name="Google Shape;180;p10"/>
              <p:cNvSpPr/>
              <p:nvPr/>
            </p:nvSpPr>
            <p:spPr>
              <a:xfrm>
                <a:off x="3723287" y="613768"/>
                <a:ext cx="1609157" cy="2305923"/>
              </a:xfrm>
              <a:custGeom>
                <a:avLst/>
                <a:gdLst/>
                <a:ahLst/>
                <a:cxnLst/>
                <a:rect l="l" t="t" r="r" b="b"/>
                <a:pathLst>
                  <a:path w="876300" h="1255738" extrusionOk="0">
                    <a:moveTo>
                      <a:pt x="438149" y="864233"/>
                    </a:moveTo>
                    <a:cubicBezTo>
                      <a:pt x="386118" y="864233"/>
                      <a:pt x="343938" y="906834"/>
                      <a:pt x="343938" y="959386"/>
                    </a:cubicBezTo>
                    <a:cubicBezTo>
                      <a:pt x="343938" y="1011938"/>
                      <a:pt x="386118" y="1054539"/>
                      <a:pt x="438149" y="1054539"/>
                    </a:cubicBezTo>
                    <a:cubicBezTo>
                      <a:pt x="490180" y="1054539"/>
                      <a:pt x="532360" y="1011938"/>
                      <a:pt x="532360" y="959386"/>
                    </a:cubicBezTo>
                    <a:cubicBezTo>
                      <a:pt x="532360" y="906834"/>
                      <a:pt x="490180" y="864233"/>
                      <a:pt x="438149" y="864233"/>
                    </a:cubicBezTo>
                    <a:close/>
                    <a:moveTo>
                      <a:pt x="236634" y="439322"/>
                    </a:moveTo>
                    <a:cubicBezTo>
                      <a:pt x="209674" y="439322"/>
                      <a:pt x="186542" y="455714"/>
                      <a:pt x="176661" y="479075"/>
                    </a:cubicBezTo>
                    <a:lnTo>
                      <a:pt x="171546" y="504410"/>
                    </a:lnTo>
                    <a:lnTo>
                      <a:pt x="176661" y="529744"/>
                    </a:lnTo>
                    <a:cubicBezTo>
                      <a:pt x="186542" y="553105"/>
                      <a:pt x="209674" y="569497"/>
                      <a:pt x="236634" y="569497"/>
                    </a:cubicBezTo>
                    <a:lnTo>
                      <a:pt x="639665" y="569498"/>
                    </a:lnTo>
                    <a:cubicBezTo>
                      <a:pt x="675612" y="569498"/>
                      <a:pt x="704753" y="540357"/>
                      <a:pt x="704753" y="504410"/>
                    </a:cubicBezTo>
                    <a:lnTo>
                      <a:pt x="704754" y="504410"/>
                    </a:lnTo>
                    <a:cubicBezTo>
                      <a:pt x="704754" y="468463"/>
                      <a:pt x="675613" y="439322"/>
                      <a:pt x="639666" y="439322"/>
                    </a:cubicBezTo>
                    <a:close/>
                    <a:moveTo>
                      <a:pt x="236634" y="201197"/>
                    </a:moveTo>
                    <a:cubicBezTo>
                      <a:pt x="209674" y="201197"/>
                      <a:pt x="186542" y="217589"/>
                      <a:pt x="176661" y="240950"/>
                    </a:cubicBezTo>
                    <a:lnTo>
                      <a:pt x="171546" y="266285"/>
                    </a:lnTo>
                    <a:lnTo>
                      <a:pt x="176661" y="291619"/>
                    </a:lnTo>
                    <a:cubicBezTo>
                      <a:pt x="186542" y="314980"/>
                      <a:pt x="209674" y="331372"/>
                      <a:pt x="236634" y="331372"/>
                    </a:cubicBezTo>
                    <a:lnTo>
                      <a:pt x="639665" y="331373"/>
                    </a:lnTo>
                    <a:cubicBezTo>
                      <a:pt x="675612" y="331373"/>
                      <a:pt x="704753" y="302232"/>
                      <a:pt x="704753" y="266285"/>
                    </a:cubicBezTo>
                    <a:lnTo>
                      <a:pt x="704754" y="266285"/>
                    </a:lnTo>
                    <a:cubicBezTo>
                      <a:pt x="704754" y="230338"/>
                      <a:pt x="675613" y="201197"/>
                      <a:pt x="639666" y="201197"/>
                    </a:cubicBezTo>
                    <a:close/>
                    <a:moveTo>
                      <a:pt x="146053" y="0"/>
                    </a:moveTo>
                    <a:lnTo>
                      <a:pt x="730247" y="0"/>
                    </a:lnTo>
                    <a:cubicBezTo>
                      <a:pt x="810910" y="0"/>
                      <a:pt x="876300" y="65390"/>
                      <a:pt x="876300" y="146053"/>
                    </a:cubicBezTo>
                    <a:lnTo>
                      <a:pt x="876300" y="1109685"/>
                    </a:lnTo>
                    <a:cubicBezTo>
                      <a:pt x="876300" y="1190348"/>
                      <a:pt x="810910" y="1255738"/>
                      <a:pt x="730247" y="1255738"/>
                    </a:cubicBezTo>
                    <a:lnTo>
                      <a:pt x="146053" y="1255738"/>
                    </a:lnTo>
                    <a:cubicBezTo>
                      <a:pt x="65390" y="1255738"/>
                      <a:pt x="0" y="1190348"/>
                      <a:pt x="0" y="1109685"/>
                    </a:cubicBezTo>
                    <a:lnTo>
                      <a:pt x="0" y="146053"/>
                    </a:lnTo>
                    <a:cubicBezTo>
                      <a:pt x="0" y="65390"/>
                      <a:pt x="65390" y="0"/>
                      <a:pt x="1460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            </a:t>
                </a:r>
                <a:endParaRPr/>
              </a:p>
            </p:txBody>
          </p:sp>
          <p:sp>
            <p:nvSpPr>
              <p:cNvPr id="181" name="Google Shape;181;p10"/>
              <p:cNvSpPr/>
              <p:nvPr/>
            </p:nvSpPr>
            <p:spPr>
              <a:xfrm>
                <a:off x="2577023" y="3215003"/>
                <a:ext cx="3901684" cy="1093988"/>
              </a:xfrm>
              <a:custGeom>
                <a:avLst/>
                <a:gdLst/>
                <a:ahLst/>
                <a:cxnLst/>
                <a:rect l="l" t="t" r="r" b="b"/>
                <a:pathLst>
                  <a:path w="2124743" h="595753" extrusionOk="0">
                    <a:moveTo>
                      <a:pt x="962359" y="0"/>
                    </a:moveTo>
                    <a:lnTo>
                      <a:pt x="1162384" y="0"/>
                    </a:lnTo>
                    <a:lnTo>
                      <a:pt x="1162384" y="206375"/>
                    </a:lnTo>
                    <a:lnTo>
                      <a:pt x="2124743" y="206375"/>
                    </a:lnTo>
                    <a:lnTo>
                      <a:pt x="2124743" y="590550"/>
                    </a:lnTo>
                    <a:lnTo>
                      <a:pt x="1939006" y="590550"/>
                    </a:lnTo>
                    <a:lnTo>
                      <a:pt x="1939006" y="419100"/>
                    </a:lnTo>
                    <a:lnTo>
                      <a:pt x="1162384" y="419100"/>
                    </a:lnTo>
                    <a:lnTo>
                      <a:pt x="1162384" y="595753"/>
                    </a:lnTo>
                    <a:lnTo>
                      <a:pt x="962359" y="595753"/>
                    </a:lnTo>
                    <a:lnTo>
                      <a:pt x="962359" y="419100"/>
                    </a:lnTo>
                    <a:lnTo>
                      <a:pt x="185737" y="419100"/>
                    </a:lnTo>
                    <a:lnTo>
                      <a:pt x="185737" y="590550"/>
                    </a:lnTo>
                    <a:lnTo>
                      <a:pt x="0" y="590550"/>
                    </a:lnTo>
                    <a:lnTo>
                      <a:pt x="0" y="206375"/>
                    </a:lnTo>
                    <a:lnTo>
                      <a:pt x="962359" y="20637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          </a:t>
                </a:r>
                <a:endParaRPr/>
              </a:p>
            </p:txBody>
          </p:sp>
          <p:grpSp>
            <p:nvGrpSpPr>
              <p:cNvPr id="182" name="Google Shape;182;p10"/>
              <p:cNvGrpSpPr/>
              <p:nvPr/>
            </p:nvGrpSpPr>
            <p:grpSpPr>
              <a:xfrm>
                <a:off x="1979410" y="4374011"/>
                <a:ext cx="5096917" cy="1478149"/>
                <a:chOff x="1979410" y="4374011"/>
                <a:chExt cx="5096917" cy="1478149"/>
              </a:xfrm>
            </p:grpSpPr>
            <p:grpSp>
              <p:nvGrpSpPr>
                <p:cNvPr id="183" name="Google Shape;183;p10"/>
                <p:cNvGrpSpPr/>
                <p:nvPr/>
              </p:nvGrpSpPr>
              <p:grpSpPr>
                <a:xfrm>
                  <a:off x="197941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184" name="Google Shape;184;p10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185" name="Google Shape;185;p10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186" name="Google Shape;186;p10"/>
                <p:cNvGrpSpPr/>
                <p:nvPr/>
              </p:nvGrpSpPr>
              <p:grpSpPr>
                <a:xfrm>
                  <a:off x="378535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187" name="Google Shape;187;p10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188" name="Google Shape;188;p10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189" name="Google Shape;189;p10"/>
                <p:cNvGrpSpPr/>
                <p:nvPr/>
              </p:nvGrpSpPr>
              <p:grpSpPr>
                <a:xfrm>
                  <a:off x="559129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190" name="Google Shape;190;p10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191" name="Google Shape;191;p10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192" name="Google Shape;192;p10"/>
          <p:cNvGrpSpPr/>
          <p:nvPr/>
        </p:nvGrpSpPr>
        <p:grpSpPr>
          <a:xfrm>
            <a:off x="7853504" y="1092063"/>
            <a:ext cx="4080791" cy="1563347"/>
            <a:chOff x="1596550" y="689235"/>
            <a:chExt cx="2938959" cy="1563347"/>
          </a:xfrm>
        </p:grpSpPr>
        <p:grpSp>
          <p:nvGrpSpPr>
            <p:cNvPr id="193" name="Google Shape;193;p10"/>
            <p:cNvGrpSpPr/>
            <p:nvPr/>
          </p:nvGrpSpPr>
          <p:grpSpPr>
            <a:xfrm>
              <a:off x="1596550" y="689235"/>
              <a:ext cx="2938959" cy="1563347"/>
              <a:chOff x="1596550" y="689235"/>
              <a:chExt cx="2938959" cy="1563347"/>
            </a:xfrm>
          </p:grpSpPr>
          <p:sp>
            <p:nvSpPr>
              <p:cNvPr id="194" name="Google Shape;194;p10"/>
              <p:cNvSpPr/>
              <p:nvPr/>
            </p:nvSpPr>
            <p:spPr>
              <a:xfrm>
                <a:off x="1603537" y="1266266"/>
                <a:ext cx="2929826" cy="986316"/>
              </a:xfrm>
              <a:prstGeom prst="rect">
                <a:avLst/>
              </a:prstGeom>
              <a:gradFill>
                <a:gsLst>
                  <a:gs pos="0">
                    <a:schemeClr val="lt1"/>
                  </a:gs>
                  <a:gs pos="100000">
                    <a:srgbClr val="E1E1E1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95" name="Google Shape;195;p10"/>
              <p:cNvSpPr/>
              <p:nvPr/>
            </p:nvSpPr>
            <p:spPr>
              <a:xfrm>
                <a:off x="1596550" y="689235"/>
                <a:ext cx="2938959" cy="585774"/>
              </a:xfrm>
              <a:prstGeom prst="round2SameRect">
                <a:avLst>
                  <a:gd name="adj1" fmla="val 34082"/>
                  <a:gd name="adj2" fmla="val 0"/>
                </a:avLst>
              </a:prstGeom>
              <a:gradFill>
                <a:gsLst>
                  <a:gs pos="0">
                    <a:srgbClr val="EFEFEF"/>
                  </a:gs>
                  <a:gs pos="100000">
                    <a:srgbClr val="D1D1D1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grpSp>
          <p:nvGrpSpPr>
            <p:cNvPr id="196" name="Google Shape;196;p10"/>
            <p:cNvGrpSpPr/>
            <p:nvPr/>
          </p:nvGrpSpPr>
          <p:grpSpPr>
            <a:xfrm>
              <a:off x="1827285" y="812788"/>
              <a:ext cx="2478024" cy="910806"/>
              <a:chOff x="1827285" y="812788"/>
              <a:chExt cx="2478024" cy="910806"/>
            </a:xfrm>
          </p:grpSpPr>
          <p:sp>
            <p:nvSpPr>
              <p:cNvPr id="197" name="Google Shape;197;p10"/>
              <p:cNvSpPr/>
              <p:nvPr/>
            </p:nvSpPr>
            <p:spPr>
              <a:xfrm>
                <a:off x="1827285" y="1415817"/>
                <a:ext cx="247802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285750" marR="0" lvl="0" indent="-28575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3F3F3F"/>
                  </a:buClr>
                  <a:buSzPts val="1400"/>
                  <a:buFont typeface="Arial"/>
                  <a:buChar char="•"/>
                </a:pPr>
                <a:r>
                  <a:rPr lang="en-US" sz="14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returns string length.</a:t>
                </a:r>
                <a:endParaRPr/>
              </a:p>
            </p:txBody>
          </p:sp>
          <p:sp>
            <p:nvSpPr>
              <p:cNvPr id="198" name="Google Shape;198;p10"/>
              <p:cNvSpPr/>
              <p:nvPr/>
            </p:nvSpPr>
            <p:spPr>
              <a:xfrm>
                <a:off x="1827285" y="812788"/>
                <a:ext cx="2473185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int length()</a:t>
                </a:r>
                <a:endParaRPr/>
              </a:p>
            </p:txBody>
          </p:sp>
        </p:grpSp>
      </p:grpSp>
      <p:grpSp>
        <p:nvGrpSpPr>
          <p:cNvPr id="199" name="Google Shape;199;p10"/>
          <p:cNvGrpSpPr/>
          <p:nvPr/>
        </p:nvGrpSpPr>
        <p:grpSpPr>
          <a:xfrm>
            <a:off x="6386118" y="1155336"/>
            <a:ext cx="1415574" cy="1415574"/>
            <a:chOff x="877119" y="1680189"/>
            <a:chExt cx="1415574" cy="1415574"/>
          </a:xfrm>
        </p:grpSpPr>
        <p:grpSp>
          <p:nvGrpSpPr>
            <p:cNvPr id="200" name="Google Shape;200;p10"/>
            <p:cNvGrpSpPr/>
            <p:nvPr/>
          </p:nvGrpSpPr>
          <p:grpSpPr>
            <a:xfrm>
              <a:off x="877119" y="1680189"/>
              <a:ext cx="1415574" cy="1415574"/>
              <a:chOff x="104260" y="1299224"/>
              <a:chExt cx="1415574" cy="1415574"/>
            </a:xfrm>
          </p:grpSpPr>
          <p:sp>
            <p:nvSpPr>
              <p:cNvPr id="201" name="Google Shape;201;p10"/>
              <p:cNvSpPr/>
              <p:nvPr/>
            </p:nvSpPr>
            <p:spPr>
              <a:xfrm>
                <a:off x="104260" y="1299224"/>
                <a:ext cx="1415574" cy="1415574"/>
              </a:xfrm>
              <a:prstGeom prst="ellipse">
                <a:avLst/>
              </a:prstGeom>
              <a:solidFill>
                <a:srgbClr val="FF33C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202" name="Google Shape;202;p10"/>
              <p:cNvSpPr/>
              <p:nvPr/>
            </p:nvSpPr>
            <p:spPr>
              <a:xfrm>
                <a:off x="173095" y="1368059"/>
                <a:ext cx="1277904" cy="1277904"/>
              </a:xfrm>
              <a:prstGeom prst="ellipse">
                <a:avLst/>
              </a:prstGeom>
              <a:solidFill>
                <a:srgbClr val="FF33CC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grpSp>
          <p:nvGrpSpPr>
            <p:cNvPr id="203" name="Google Shape;203;p10"/>
            <p:cNvGrpSpPr/>
            <p:nvPr/>
          </p:nvGrpSpPr>
          <p:grpSpPr>
            <a:xfrm>
              <a:off x="1183459" y="1928523"/>
              <a:ext cx="822928" cy="845766"/>
              <a:chOff x="1979410" y="613768"/>
              <a:chExt cx="5096917" cy="5238392"/>
            </a:xfrm>
          </p:grpSpPr>
          <p:sp>
            <p:nvSpPr>
              <p:cNvPr id="204" name="Google Shape;204;p10"/>
              <p:cNvSpPr/>
              <p:nvPr/>
            </p:nvSpPr>
            <p:spPr>
              <a:xfrm>
                <a:off x="3723287" y="613768"/>
                <a:ext cx="1609157" cy="2305923"/>
              </a:xfrm>
              <a:custGeom>
                <a:avLst/>
                <a:gdLst/>
                <a:ahLst/>
                <a:cxnLst/>
                <a:rect l="l" t="t" r="r" b="b"/>
                <a:pathLst>
                  <a:path w="876300" h="1255738" extrusionOk="0">
                    <a:moveTo>
                      <a:pt x="438149" y="864233"/>
                    </a:moveTo>
                    <a:cubicBezTo>
                      <a:pt x="386118" y="864233"/>
                      <a:pt x="343938" y="906834"/>
                      <a:pt x="343938" y="959386"/>
                    </a:cubicBezTo>
                    <a:cubicBezTo>
                      <a:pt x="343938" y="1011938"/>
                      <a:pt x="386118" y="1054539"/>
                      <a:pt x="438149" y="1054539"/>
                    </a:cubicBezTo>
                    <a:cubicBezTo>
                      <a:pt x="490180" y="1054539"/>
                      <a:pt x="532360" y="1011938"/>
                      <a:pt x="532360" y="959386"/>
                    </a:cubicBezTo>
                    <a:cubicBezTo>
                      <a:pt x="532360" y="906834"/>
                      <a:pt x="490180" y="864233"/>
                      <a:pt x="438149" y="864233"/>
                    </a:cubicBezTo>
                    <a:close/>
                    <a:moveTo>
                      <a:pt x="236634" y="439322"/>
                    </a:moveTo>
                    <a:cubicBezTo>
                      <a:pt x="209674" y="439322"/>
                      <a:pt x="186542" y="455714"/>
                      <a:pt x="176661" y="479075"/>
                    </a:cubicBezTo>
                    <a:lnTo>
                      <a:pt x="171546" y="504410"/>
                    </a:lnTo>
                    <a:lnTo>
                      <a:pt x="176661" y="529744"/>
                    </a:lnTo>
                    <a:cubicBezTo>
                      <a:pt x="186542" y="553105"/>
                      <a:pt x="209674" y="569497"/>
                      <a:pt x="236634" y="569497"/>
                    </a:cubicBezTo>
                    <a:lnTo>
                      <a:pt x="639665" y="569498"/>
                    </a:lnTo>
                    <a:cubicBezTo>
                      <a:pt x="675612" y="569498"/>
                      <a:pt x="704753" y="540357"/>
                      <a:pt x="704753" y="504410"/>
                    </a:cubicBezTo>
                    <a:lnTo>
                      <a:pt x="704754" y="504410"/>
                    </a:lnTo>
                    <a:cubicBezTo>
                      <a:pt x="704754" y="468463"/>
                      <a:pt x="675613" y="439322"/>
                      <a:pt x="639666" y="439322"/>
                    </a:cubicBezTo>
                    <a:close/>
                    <a:moveTo>
                      <a:pt x="236634" y="201197"/>
                    </a:moveTo>
                    <a:cubicBezTo>
                      <a:pt x="209674" y="201197"/>
                      <a:pt x="186542" y="217589"/>
                      <a:pt x="176661" y="240950"/>
                    </a:cubicBezTo>
                    <a:lnTo>
                      <a:pt x="171546" y="266285"/>
                    </a:lnTo>
                    <a:lnTo>
                      <a:pt x="176661" y="291619"/>
                    </a:lnTo>
                    <a:cubicBezTo>
                      <a:pt x="186542" y="314980"/>
                      <a:pt x="209674" y="331372"/>
                      <a:pt x="236634" y="331372"/>
                    </a:cubicBezTo>
                    <a:lnTo>
                      <a:pt x="639665" y="331373"/>
                    </a:lnTo>
                    <a:cubicBezTo>
                      <a:pt x="675612" y="331373"/>
                      <a:pt x="704753" y="302232"/>
                      <a:pt x="704753" y="266285"/>
                    </a:cubicBezTo>
                    <a:lnTo>
                      <a:pt x="704754" y="266285"/>
                    </a:lnTo>
                    <a:cubicBezTo>
                      <a:pt x="704754" y="230338"/>
                      <a:pt x="675613" y="201197"/>
                      <a:pt x="639666" y="201197"/>
                    </a:cubicBezTo>
                    <a:close/>
                    <a:moveTo>
                      <a:pt x="146053" y="0"/>
                    </a:moveTo>
                    <a:lnTo>
                      <a:pt x="730247" y="0"/>
                    </a:lnTo>
                    <a:cubicBezTo>
                      <a:pt x="810910" y="0"/>
                      <a:pt x="876300" y="65390"/>
                      <a:pt x="876300" y="146053"/>
                    </a:cubicBezTo>
                    <a:lnTo>
                      <a:pt x="876300" y="1109685"/>
                    </a:lnTo>
                    <a:cubicBezTo>
                      <a:pt x="876300" y="1190348"/>
                      <a:pt x="810910" y="1255738"/>
                      <a:pt x="730247" y="1255738"/>
                    </a:cubicBezTo>
                    <a:lnTo>
                      <a:pt x="146053" y="1255738"/>
                    </a:lnTo>
                    <a:cubicBezTo>
                      <a:pt x="65390" y="1255738"/>
                      <a:pt x="0" y="1190348"/>
                      <a:pt x="0" y="1109685"/>
                    </a:cubicBezTo>
                    <a:lnTo>
                      <a:pt x="0" y="146053"/>
                    </a:lnTo>
                    <a:cubicBezTo>
                      <a:pt x="0" y="65390"/>
                      <a:pt x="65390" y="0"/>
                      <a:pt x="1460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            </a:t>
                </a:r>
                <a:endParaRPr/>
              </a:p>
            </p:txBody>
          </p:sp>
          <p:sp>
            <p:nvSpPr>
              <p:cNvPr id="205" name="Google Shape;205;p10"/>
              <p:cNvSpPr/>
              <p:nvPr/>
            </p:nvSpPr>
            <p:spPr>
              <a:xfrm>
                <a:off x="2577023" y="3215003"/>
                <a:ext cx="3901684" cy="1093988"/>
              </a:xfrm>
              <a:custGeom>
                <a:avLst/>
                <a:gdLst/>
                <a:ahLst/>
                <a:cxnLst/>
                <a:rect l="l" t="t" r="r" b="b"/>
                <a:pathLst>
                  <a:path w="2124743" h="595753" extrusionOk="0">
                    <a:moveTo>
                      <a:pt x="962359" y="0"/>
                    </a:moveTo>
                    <a:lnTo>
                      <a:pt x="1162384" y="0"/>
                    </a:lnTo>
                    <a:lnTo>
                      <a:pt x="1162384" y="206375"/>
                    </a:lnTo>
                    <a:lnTo>
                      <a:pt x="2124743" y="206375"/>
                    </a:lnTo>
                    <a:lnTo>
                      <a:pt x="2124743" y="590550"/>
                    </a:lnTo>
                    <a:lnTo>
                      <a:pt x="1939006" y="590550"/>
                    </a:lnTo>
                    <a:lnTo>
                      <a:pt x="1939006" y="419100"/>
                    </a:lnTo>
                    <a:lnTo>
                      <a:pt x="1162384" y="419100"/>
                    </a:lnTo>
                    <a:lnTo>
                      <a:pt x="1162384" y="595753"/>
                    </a:lnTo>
                    <a:lnTo>
                      <a:pt x="962359" y="595753"/>
                    </a:lnTo>
                    <a:lnTo>
                      <a:pt x="962359" y="419100"/>
                    </a:lnTo>
                    <a:lnTo>
                      <a:pt x="185737" y="419100"/>
                    </a:lnTo>
                    <a:lnTo>
                      <a:pt x="185737" y="590550"/>
                    </a:lnTo>
                    <a:lnTo>
                      <a:pt x="0" y="590550"/>
                    </a:lnTo>
                    <a:lnTo>
                      <a:pt x="0" y="206375"/>
                    </a:lnTo>
                    <a:lnTo>
                      <a:pt x="962359" y="20637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          </a:t>
                </a:r>
                <a:endParaRPr/>
              </a:p>
            </p:txBody>
          </p:sp>
          <p:grpSp>
            <p:nvGrpSpPr>
              <p:cNvPr id="206" name="Google Shape;206;p10"/>
              <p:cNvGrpSpPr/>
              <p:nvPr/>
            </p:nvGrpSpPr>
            <p:grpSpPr>
              <a:xfrm>
                <a:off x="1979410" y="4374011"/>
                <a:ext cx="5096917" cy="1478149"/>
                <a:chOff x="1979410" y="4374011"/>
                <a:chExt cx="5096917" cy="1478149"/>
              </a:xfrm>
            </p:grpSpPr>
            <p:grpSp>
              <p:nvGrpSpPr>
                <p:cNvPr id="207" name="Google Shape;207;p10"/>
                <p:cNvGrpSpPr/>
                <p:nvPr/>
              </p:nvGrpSpPr>
              <p:grpSpPr>
                <a:xfrm>
                  <a:off x="197941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208" name="Google Shape;208;p10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209" name="Google Shape;209;p10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210" name="Google Shape;210;p10"/>
                <p:cNvGrpSpPr/>
                <p:nvPr/>
              </p:nvGrpSpPr>
              <p:grpSpPr>
                <a:xfrm>
                  <a:off x="378535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211" name="Google Shape;211;p10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212" name="Google Shape;212;p10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213" name="Google Shape;213;p10"/>
                <p:cNvGrpSpPr/>
                <p:nvPr/>
              </p:nvGrpSpPr>
              <p:grpSpPr>
                <a:xfrm>
                  <a:off x="559129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214" name="Google Shape;214;p10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215" name="Google Shape;215;p10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216" name="Google Shape;216;p10"/>
          <p:cNvGrpSpPr/>
          <p:nvPr/>
        </p:nvGrpSpPr>
        <p:grpSpPr>
          <a:xfrm>
            <a:off x="2079723" y="2862991"/>
            <a:ext cx="3976564" cy="1563347"/>
            <a:chOff x="1596550" y="689235"/>
            <a:chExt cx="2938959" cy="1563347"/>
          </a:xfrm>
        </p:grpSpPr>
        <p:grpSp>
          <p:nvGrpSpPr>
            <p:cNvPr id="217" name="Google Shape;217;p10"/>
            <p:cNvGrpSpPr/>
            <p:nvPr/>
          </p:nvGrpSpPr>
          <p:grpSpPr>
            <a:xfrm>
              <a:off x="1596550" y="689235"/>
              <a:ext cx="2938959" cy="1563347"/>
              <a:chOff x="1596550" y="689235"/>
              <a:chExt cx="2938959" cy="1563347"/>
            </a:xfrm>
          </p:grpSpPr>
          <p:sp>
            <p:nvSpPr>
              <p:cNvPr id="218" name="Google Shape;218;p10"/>
              <p:cNvSpPr/>
              <p:nvPr/>
            </p:nvSpPr>
            <p:spPr>
              <a:xfrm>
                <a:off x="1603537" y="1266266"/>
                <a:ext cx="2929826" cy="986316"/>
              </a:xfrm>
              <a:prstGeom prst="rect">
                <a:avLst/>
              </a:prstGeom>
              <a:gradFill>
                <a:gsLst>
                  <a:gs pos="0">
                    <a:schemeClr val="lt1"/>
                  </a:gs>
                  <a:gs pos="100000">
                    <a:srgbClr val="E1E1E1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219" name="Google Shape;219;p10"/>
              <p:cNvSpPr/>
              <p:nvPr/>
            </p:nvSpPr>
            <p:spPr>
              <a:xfrm>
                <a:off x="1596550" y="689235"/>
                <a:ext cx="2938959" cy="585774"/>
              </a:xfrm>
              <a:prstGeom prst="round2SameRect">
                <a:avLst>
                  <a:gd name="adj1" fmla="val 34082"/>
                  <a:gd name="adj2" fmla="val 0"/>
                </a:avLst>
              </a:prstGeom>
              <a:gradFill>
                <a:gsLst>
                  <a:gs pos="0">
                    <a:srgbClr val="EFEFEF"/>
                  </a:gs>
                  <a:gs pos="100000">
                    <a:srgbClr val="D1D1D1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grpSp>
          <p:nvGrpSpPr>
            <p:cNvPr id="220" name="Google Shape;220;p10"/>
            <p:cNvGrpSpPr/>
            <p:nvPr/>
          </p:nvGrpSpPr>
          <p:grpSpPr>
            <a:xfrm>
              <a:off x="1827285" y="812788"/>
              <a:ext cx="2478024" cy="910806"/>
              <a:chOff x="1827285" y="812788"/>
              <a:chExt cx="2478024" cy="910806"/>
            </a:xfrm>
          </p:grpSpPr>
          <p:sp>
            <p:nvSpPr>
              <p:cNvPr id="221" name="Google Shape;221;p10"/>
              <p:cNvSpPr/>
              <p:nvPr/>
            </p:nvSpPr>
            <p:spPr>
              <a:xfrm>
                <a:off x="1827285" y="1415817"/>
                <a:ext cx="247802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285750" marR="0" lvl="0" indent="-28575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3F3F3F"/>
                  </a:buClr>
                  <a:buSzPts val="1400"/>
                  <a:buFont typeface="Arial"/>
                  <a:buChar char="•"/>
                </a:pPr>
                <a:r>
                  <a:rPr lang="en-US" sz="14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returns a formatted string.</a:t>
                </a:r>
                <a:endParaRPr/>
              </a:p>
            </p:txBody>
          </p:sp>
          <p:sp>
            <p:nvSpPr>
              <p:cNvPr id="222" name="Google Shape;222;p10"/>
              <p:cNvSpPr/>
              <p:nvPr/>
            </p:nvSpPr>
            <p:spPr>
              <a:xfrm>
                <a:off x="1827285" y="812788"/>
                <a:ext cx="2473185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static String format(String format, Object... args)</a:t>
                </a:r>
                <a:endParaRPr/>
              </a:p>
            </p:txBody>
          </p:sp>
        </p:grpSp>
      </p:grpSp>
      <p:grpSp>
        <p:nvGrpSpPr>
          <p:cNvPr id="223" name="Google Shape;223;p10"/>
          <p:cNvGrpSpPr/>
          <p:nvPr/>
        </p:nvGrpSpPr>
        <p:grpSpPr>
          <a:xfrm>
            <a:off x="580446" y="2862991"/>
            <a:ext cx="1415574" cy="1415574"/>
            <a:chOff x="877119" y="1680189"/>
            <a:chExt cx="1415574" cy="1415574"/>
          </a:xfrm>
        </p:grpSpPr>
        <p:grpSp>
          <p:nvGrpSpPr>
            <p:cNvPr id="224" name="Google Shape;224;p10"/>
            <p:cNvGrpSpPr/>
            <p:nvPr/>
          </p:nvGrpSpPr>
          <p:grpSpPr>
            <a:xfrm>
              <a:off x="877119" y="1680189"/>
              <a:ext cx="1415574" cy="1415574"/>
              <a:chOff x="104260" y="1299224"/>
              <a:chExt cx="1415574" cy="1415574"/>
            </a:xfrm>
          </p:grpSpPr>
          <p:sp>
            <p:nvSpPr>
              <p:cNvPr id="225" name="Google Shape;225;p10"/>
              <p:cNvSpPr/>
              <p:nvPr/>
            </p:nvSpPr>
            <p:spPr>
              <a:xfrm>
                <a:off x="104260" y="1299224"/>
                <a:ext cx="1415574" cy="141557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226" name="Google Shape;226;p10"/>
              <p:cNvSpPr/>
              <p:nvPr/>
            </p:nvSpPr>
            <p:spPr>
              <a:xfrm>
                <a:off x="173095" y="1368059"/>
                <a:ext cx="1277904" cy="1277904"/>
              </a:xfrm>
              <a:prstGeom prst="ellipse">
                <a:avLst/>
              </a:prstGeom>
              <a:solidFill>
                <a:srgbClr val="00B050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grpSp>
          <p:nvGrpSpPr>
            <p:cNvPr id="227" name="Google Shape;227;p10"/>
            <p:cNvGrpSpPr/>
            <p:nvPr/>
          </p:nvGrpSpPr>
          <p:grpSpPr>
            <a:xfrm>
              <a:off x="1183459" y="1928523"/>
              <a:ext cx="822928" cy="845766"/>
              <a:chOff x="1979410" y="613768"/>
              <a:chExt cx="5096917" cy="5238392"/>
            </a:xfrm>
          </p:grpSpPr>
          <p:sp>
            <p:nvSpPr>
              <p:cNvPr id="228" name="Google Shape;228;p10"/>
              <p:cNvSpPr/>
              <p:nvPr/>
            </p:nvSpPr>
            <p:spPr>
              <a:xfrm>
                <a:off x="3723287" y="613768"/>
                <a:ext cx="1609157" cy="2305923"/>
              </a:xfrm>
              <a:custGeom>
                <a:avLst/>
                <a:gdLst/>
                <a:ahLst/>
                <a:cxnLst/>
                <a:rect l="l" t="t" r="r" b="b"/>
                <a:pathLst>
                  <a:path w="876300" h="1255738" extrusionOk="0">
                    <a:moveTo>
                      <a:pt x="438149" y="864233"/>
                    </a:moveTo>
                    <a:cubicBezTo>
                      <a:pt x="386118" y="864233"/>
                      <a:pt x="343938" y="906834"/>
                      <a:pt x="343938" y="959386"/>
                    </a:cubicBezTo>
                    <a:cubicBezTo>
                      <a:pt x="343938" y="1011938"/>
                      <a:pt x="386118" y="1054539"/>
                      <a:pt x="438149" y="1054539"/>
                    </a:cubicBezTo>
                    <a:cubicBezTo>
                      <a:pt x="490180" y="1054539"/>
                      <a:pt x="532360" y="1011938"/>
                      <a:pt x="532360" y="959386"/>
                    </a:cubicBezTo>
                    <a:cubicBezTo>
                      <a:pt x="532360" y="906834"/>
                      <a:pt x="490180" y="864233"/>
                      <a:pt x="438149" y="864233"/>
                    </a:cubicBezTo>
                    <a:close/>
                    <a:moveTo>
                      <a:pt x="236634" y="439322"/>
                    </a:moveTo>
                    <a:cubicBezTo>
                      <a:pt x="209674" y="439322"/>
                      <a:pt x="186542" y="455714"/>
                      <a:pt x="176661" y="479075"/>
                    </a:cubicBezTo>
                    <a:lnTo>
                      <a:pt x="171546" y="504410"/>
                    </a:lnTo>
                    <a:lnTo>
                      <a:pt x="176661" y="529744"/>
                    </a:lnTo>
                    <a:cubicBezTo>
                      <a:pt x="186542" y="553105"/>
                      <a:pt x="209674" y="569497"/>
                      <a:pt x="236634" y="569497"/>
                    </a:cubicBezTo>
                    <a:lnTo>
                      <a:pt x="639665" y="569498"/>
                    </a:lnTo>
                    <a:cubicBezTo>
                      <a:pt x="675612" y="569498"/>
                      <a:pt x="704753" y="540357"/>
                      <a:pt x="704753" y="504410"/>
                    </a:cubicBezTo>
                    <a:lnTo>
                      <a:pt x="704754" y="504410"/>
                    </a:lnTo>
                    <a:cubicBezTo>
                      <a:pt x="704754" y="468463"/>
                      <a:pt x="675613" y="439322"/>
                      <a:pt x="639666" y="439322"/>
                    </a:cubicBezTo>
                    <a:close/>
                    <a:moveTo>
                      <a:pt x="236634" y="201197"/>
                    </a:moveTo>
                    <a:cubicBezTo>
                      <a:pt x="209674" y="201197"/>
                      <a:pt x="186542" y="217589"/>
                      <a:pt x="176661" y="240950"/>
                    </a:cubicBezTo>
                    <a:lnTo>
                      <a:pt x="171546" y="266285"/>
                    </a:lnTo>
                    <a:lnTo>
                      <a:pt x="176661" y="291619"/>
                    </a:lnTo>
                    <a:cubicBezTo>
                      <a:pt x="186542" y="314980"/>
                      <a:pt x="209674" y="331372"/>
                      <a:pt x="236634" y="331372"/>
                    </a:cubicBezTo>
                    <a:lnTo>
                      <a:pt x="639665" y="331373"/>
                    </a:lnTo>
                    <a:cubicBezTo>
                      <a:pt x="675612" y="331373"/>
                      <a:pt x="704753" y="302232"/>
                      <a:pt x="704753" y="266285"/>
                    </a:cubicBezTo>
                    <a:lnTo>
                      <a:pt x="704754" y="266285"/>
                    </a:lnTo>
                    <a:cubicBezTo>
                      <a:pt x="704754" y="230338"/>
                      <a:pt x="675613" y="201197"/>
                      <a:pt x="639666" y="201197"/>
                    </a:cubicBezTo>
                    <a:close/>
                    <a:moveTo>
                      <a:pt x="146053" y="0"/>
                    </a:moveTo>
                    <a:lnTo>
                      <a:pt x="730247" y="0"/>
                    </a:lnTo>
                    <a:cubicBezTo>
                      <a:pt x="810910" y="0"/>
                      <a:pt x="876300" y="65390"/>
                      <a:pt x="876300" y="146053"/>
                    </a:cubicBezTo>
                    <a:lnTo>
                      <a:pt x="876300" y="1109685"/>
                    </a:lnTo>
                    <a:cubicBezTo>
                      <a:pt x="876300" y="1190348"/>
                      <a:pt x="810910" y="1255738"/>
                      <a:pt x="730247" y="1255738"/>
                    </a:cubicBezTo>
                    <a:lnTo>
                      <a:pt x="146053" y="1255738"/>
                    </a:lnTo>
                    <a:cubicBezTo>
                      <a:pt x="65390" y="1255738"/>
                      <a:pt x="0" y="1190348"/>
                      <a:pt x="0" y="1109685"/>
                    </a:cubicBezTo>
                    <a:lnTo>
                      <a:pt x="0" y="146053"/>
                    </a:lnTo>
                    <a:cubicBezTo>
                      <a:pt x="0" y="65390"/>
                      <a:pt x="65390" y="0"/>
                      <a:pt x="1460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            </a:t>
                </a:r>
                <a:endParaRPr/>
              </a:p>
            </p:txBody>
          </p:sp>
          <p:sp>
            <p:nvSpPr>
              <p:cNvPr id="229" name="Google Shape;229;p10"/>
              <p:cNvSpPr/>
              <p:nvPr/>
            </p:nvSpPr>
            <p:spPr>
              <a:xfrm>
                <a:off x="2577023" y="3215003"/>
                <a:ext cx="3901684" cy="1093988"/>
              </a:xfrm>
              <a:custGeom>
                <a:avLst/>
                <a:gdLst/>
                <a:ahLst/>
                <a:cxnLst/>
                <a:rect l="l" t="t" r="r" b="b"/>
                <a:pathLst>
                  <a:path w="2124743" h="595753" extrusionOk="0">
                    <a:moveTo>
                      <a:pt x="962359" y="0"/>
                    </a:moveTo>
                    <a:lnTo>
                      <a:pt x="1162384" y="0"/>
                    </a:lnTo>
                    <a:lnTo>
                      <a:pt x="1162384" y="206375"/>
                    </a:lnTo>
                    <a:lnTo>
                      <a:pt x="2124743" y="206375"/>
                    </a:lnTo>
                    <a:lnTo>
                      <a:pt x="2124743" y="590550"/>
                    </a:lnTo>
                    <a:lnTo>
                      <a:pt x="1939006" y="590550"/>
                    </a:lnTo>
                    <a:lnTo>
                      <a:pt x="1939006" y="419100"/>
                    </a:lnTo>
                    <a:lnTo>
                      <a:pt x="1162384" y="419100"/>
                    </a:lnTo>
                    <a:lnTo>
                      <a:pt x="1162384" y="595753"/>
                    </a:lnTo>
                    <a:lnTo>
                      <a:pt x="962359" y="595753"/>
                    </a:lnTo>
                    <a:lnTo>
                      <a:pt x="962359" y="419100"/>
                    </a:lnTo>
                    <a:lnTo>
                      <a:pt x="185737" y="419100"/>
                    </a:lnTo>
                    <a:lnTo>
                      <a:pt x="185737" y="590550"/>
                    </a:lnTo>
                    <a:lnTo>
                      <a:pt x="0" y="590550"/>
                    </a:lnTo>
                    <a:lnTo>
                      <a:pt x="0" y="206375"/>
                    </a:lnTo>
                    <a:lnTo>
                      <a:pt x="962359" y="20637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          </a:t>
                </a:r>
                <a:endParaRPr/>
              </a:p>
            </p:txBody>
          </p:sp>
          <p:grpSp>
            <p:nvGrpSpPr>
              <p:cNvPr id="230" name="Google Shape;230;p10"/>
              <p:cNvGrpSpPr/>
              <p:nvPr/>
            </p:nvGrpSpPr>
            <p:grpSpPr>
              <a:xfrm>
                <a:off x="1979410" y="4374011"/>
                <a:ext cx="5096917" cy="1478149"/>
                <a:chOff x="1979410" y="4374011"/>
                <a:chExt cx="5096917" cy="1478149"/>
              </a:xfrm>
            </p:grpSpPr>
            <p:grpSp>
              <p:nvGrpSpPr>
                <p:cNvPr id="231" name="Google Shape;231;p10"/>
                <p:cNvGrpSpPr/>
                <p:nvPr/>
              </p:nvGrpSpPr>
              <p:grpSpPr>
                <a:xfrm>
                  <a:off x="197941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232" name="Google Shape;232;p10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233" name="Google Shape;233;p10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234" name="Google Shape;234;p10"/>
                <p:cNvGrpSpPr/>
                <p:nvPr/>
              </p:nvGrpSpPr>
              <p:grpSpPr>
                <a:xfrm>
                  <a:off x="378535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235" name="Google Shape;235;p10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236" name="Google Shape;236;p10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237" name="Google Shape;237;p10"/>
                <p:cNvGrpSpPr/>
                <p:nvPr/>
              </p:nvGrpSpPr>
              <p:grpSpPr>
                <a:xfrm>
                  <a:off x="559129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238" name="Google Shape;238;p10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239" name="Google Shape;239;p10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240" name="Google Shape;240;p10"/>
          <p:cNvGrpSpPr/>
          <p:nvPr/>
        </p:nvGrpSpPr>
        <p:grpSpPr>
          <a:xfrm>
            <a:off x="2079723" y="4791374"/>
            <a:ext cx="3976564" cy="1563347"/>
            <a:chOff x="1596550" y="689235"/>
            <a:chExt cx="2938959" cy="1563347"/>
          </a:xfrm>
        </p:grpSpPr>
        <p:grpSp>
          <p:nvGrpSpPr>
            <p:cNvPr id="241" name="Google Shape;241;p10"/>
            <p:cNvGrpSpPr/>
            <p:nvPr/>
          </p:nvGrpSpPr>
          <p:grpSpPr>
            <a:xfrm>
              <a:off x="1596550" y="689235"/>
              <a:ext cx="2938959" cy="1563347"/>
              <a:chOff x="1596550" y="689235"/>
              <a:chExt cx="2938959" cy="1563347"/>
            </a:xfrm>
          </p:grpSpPr>
          <p:sp>
            <p:nvSpPr>
              <p:cNvPr id="242" name="Google Shape;242;p10"/>
              <p:cNvSpPr/>
              <p:nvPr/>
            </p:nvSpPr>
            <p:spPr>
              <a:xfrm>
                <a:off x="1603537" y="1266266"/>
                <a:ext cx="2929826" cy="986316"/>
              </a:xfrm>
              <a:prstGeom prst="rect">
                <a:avLst/>
              </a:prstGeom>
              <a:gradFill>
                <a:gsLst>
                  <a:gs pos="0">
                    <a:schemeClr val="lt1"/>
                  </a:gs>
                  <a:gs pos="100000">
                    <a:srgbClr val="E1E1E1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243" name="Google Shape;243;p10"/>
              <p:cNvSpPr/>
              <p:nvPr/>
            </p:nvSpPr>
            <p:spPr>
              <a:xfrm>
                <a:off x="1596550" y="689235"/>
                <a:ext cx="2938959" cy="585774"/>
              </a:xfrm>
              <a:prstGeom prst="round2SameRect">
                <a:avLst>
                  <a:gd name="adj1" fmla="val 34082"/>
                  <a:gd name="adj2" fmla="val 0"/>
                </a:avLst>
              </a:prstGeom>
              <a:gradFill>
                <a:gsLst>
                  <a:gs pos="0">
                    <a:srgbClr val="EFEFEF"/>
                  </a:gs>
                  <a:gs pos="100000">
                    <a:srgbClr val="D1D1D1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grpSp>
          <p:nvGrpSpPr>
            <p:cNvPr id="244" name="Google Shape;244;p10"/>
            <p:cNvGrpSpPr/>
            <p:nvPr/>
          </p:nvGrpSpPr>
          <p:grpSpPr>
            <a:xfrm>
              <a:off x="1827285" y="812788"/>
              <a:ext cx="2478024" cy="1126249"/>
              <a:chOff x="1827285" y="812788"/>
              <a:chExt cx="2478024" cy="1126249"/>
            </a:xfrm>
          </p:grpSpPr>
          <p:sp>
            <p:nvSpPr>
              <p:cNvPr id="245" name="Google Shape;245;p10"/>
              <p:cNvSpPr/>
              <p:nvPr/>
            </p:nvSpPr>
            <p:spPr>
              <a:xfrm>
                <a:off x="1827285" y="1415817"/>
                <a:ext cx="2478024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285750" marR="0" lvl="0" indent="-28575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3F3F3F"/>
                  </a:buClr>
                  <a:buSzPts val="1400"/>
                  <a:buFont typeface="Arial"/>
                  <a:buChar char="•"/>
                </a:pPr>
                <a:r>
                  <a:rPr lang="en-US" sz="14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returns substring for given begin index.</a:t>
                </a:r>
                <a:endParaRPr/>
              </a:p>
            </p:txBody>
          </p:sp>
          <p:sp>
            <p:nvSpPr>
              <p:cNvPr id="246" name="Google Shape;246;p10"/>
              <p:cNvSpPr/>
              <p:nvPr/>
            </p:nvSpPr>
            <p:spPr>
              <a:xfrm>
                <a:off x="1827285" y="812788"/>
                <a:ext cx="247318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String substring(int beginIndex)</a:t>
                </a:r>
                <a:endParaRPr/>
              </a:p>
            </p:txBody>
          </p:sp>
        </p:grpSp>
      </p:grpSp>
      <p:grpSp>
        <p:nvGrpSpPr>
          <p:cNvPr id="247" name="Google Shape;247;p10"/>
          <p:cNvGrpSpPr/>
          <p:nvPr/>
        </p:nvGrpSpPr>
        <p:grpSpPr>
          <a:xfrm>
            <a:off x="580446" y="4791374"/>
            <a:ext cx="1415574" cy="1415574"/>
            <a:chOff x="877119" y="1680189"/>
            <a:chExt cx="1415574" cy="1415574"/>
          </a:xfrm>
        </p:grpSpPr>
        <p:grpSp>
          <p:nvGrpSpPr>
            <p:cNvPr id="248" name="Google Shape;248;p10"/>
            <p:cNvGrpSpPr/>
            <p:nvPr/>
          </p:nvGrpSpPr>
          <p:grpSpPr>
            <a:xfrm>
              <a:off x="877119" y="1680189"/>
              <a:ext cx="1415574" cy="1415574"/>
              <a:chOff x="104260" y="1299224"/>
              <a:chExt cx="1415574" cy="1415574"/>
            </a:xfrm>
          </p:grpSpPr>
          <p:sp>
            <p:nvSpPr>
              <p:cNvPr id="249" name="Google Shape;249;p10"/>
              <p:cNvSpPr/>
              <p:nvPr/>
            </p:nvSpPr>
            <p:spPr>
              <a:xfrm>
                <a:off x="104260" y="1299224"/>
                <a:ext cx="1415574" cy="1415574"/>
              </a:xfrm>
              <a:prstGeom prst="ellipse">
                <a:avLst/>
              </a:prstGeom>
              <a:solidFill>
                <a:srgbClr val="65747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250" name="Google Shape;250;p10"/>
              <p:cNvSpPr/>
              <p:nvPr/>
            </p:nvSpPr>
            <p:spPr>
              <a:xfrm>
                <a:off x="173095" y="1368059"/>
                <a:ext cx="1277904" cy="1277904"/>
              </a:xfrm>
              <a:prstGeom prst="ellipse">
                <a:avLst/>
              </a:prstGeom>
              <a:solidFill>
                <a:srgbClr val="65747C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grpSp>
          <p:nvGrpSpPr>
            <p:cNvPr id="251" name="Google Shape;251;p10"/>
            <p:cNvGrpSpPr/>
            <p:nvPr/>
          </p:nvGrpSpPr>
          <p:grpSpPr>
            <a:xfrm>
              <a:off x="1183459" y="1928523"/>
              <a:ext cx="822928" cy="845766"/>
              <a:chOff x="1979410" y="613768"/>
              <a:chExt cx="5096917" cy="5238392"/>
            </a:xfrm>
          </p:grpSpPr>
          <p:sp>
            <p:nvSpPr>
              <p:cNvPr id="252" name="Google Shape;252;p10"/>
              <p:cNvSpPr/>
              <p:nvPr/>
            </p:nvSpPr>
            <p:spPr>
              <a:xfrm>
                <a:off x="3723287" y="613768"/>
                <a:ext cx="1609157" cy="2305923"/>
              </a:xfrm>
              <a:custGeom>
                <a:avLst/>
                <a:gdLst/>
                <a:ahLst/>
                <a:cxnLst/>
                <a:rect l="l" t="t" r="r" b="b"/>
                <a:pathLst>
                  <a:path w="876300" h="1255738" extrusionOk="0">
                    <a:moveTo>
                      <a:pt x="438149" y="864233"/>
                    </a:moveTo>
                    <a:cubicBezTo>
                      <a:pt x="386118" y="864233"/>
                      <a:pt x="343938" y="906834"/>
                      <a:pt x="343938" y="959386"/>
                    </a:cubicBezTo>
                    <a:cubicBezTo>
                      <a:pt x="343938" y="1011938"/>
                      <a:pt x="386118" y="1054539"/>
                      <a:pt x="438149" y="1054539"/>
                    </a:cubicBezTo>
                    <a:cubicBezTo>
                      <a:pt x="490180" y="1054539"/>
                      <a:pt x="532360" y="1011938"/>
                      <a:pt x="532360" y="959386"/>
                    </a:cubicBezTo>
                    <a:cubicBezTo>
                      <a:pt x="532360" y="906834"/>
                      <a:pt x="490180" y="864233"/>
                      <a:pt x="438149" y="864233"/>
                    </a:cubicBezTo>
                    <a:close/>
                    <a:moveTo>
                      <a:pt x="236634" y="439322"/>
                    </a:moveTo>
                    <a:cubicBezTo>
                      <a:pt x="209674" y="439322"/>
                      <a:pt x="186542" y="455714"/>
                      <a:pt x="176661" y="479075"/>
                    </a:cubicBezTo>
                    <a:lnTo>
                      <a:pt x="171546" y="504410"/>
                    </a:lnTo>
                    <a:lnTo>
                      <a:pt x="176661" y="529744"/>
                    </a:lnTo>
                    <a:cubicBezTo>
                      <a:pt x="186542" y="553105"/>
                      <a:pt x="209674" y="569497"/>
                      <a:pt x="236634" y="569497"/>
                    </a:cubicBezTo>
                    <a:lnTo>
                      <a:pt x="639665" y="569498"/>
                    </a:lnTo>
                    <a:cubicBezTo>
                      <a:pt x="675612" y="569498"/>
                      <a:pt x="704753" y="540357"/>
                      <a:pt x="704753" y="504410"/>
                    </a:cubicBezTo>
                    <a:lnTo>
                      <a:pt x="704754" y="504410"/>
                    </a:lnTo>
                    <a:cubicBezTo>
                      <a:pt x="704754" y="468463"/>
                      <a:pt x="675613" y="439322"/>
                      <a:pt x="639666" y="439322"/>
                    </a:cubicBezTo>
                    <a:close/>
                    <a:moveTo>
                      <a:pt x="236634" y="201197"/>
                    </a:moveTo>
                    <a:cubicBezTo>
                      <a:pt x="209674" y="201197"/>
                      <a:pt x="186542" y="217589"/>
                      <a:pt x="176661" y="240950"/>
                    </a:cubicBezTo>
                    <a:lnTo>
                      <a:pt x="171546" y="266285"/>
                    </a:lnTo>
                    <a:lnTo>
                      <a:pt x="176661" y="291619"/>
                    </a:lnTo>
                    <a:cubicBezTo>
                      <a:pt x="186542" y="314980"/>
                      <a:pt x="209674" y="331372"/>
                      <a:pt x="236634" y="331372"/>
                    </a:cubicBezTo>
                    <a:lnTo>
                      <a:pt x="639665" y="331373"/>
                    </a:lnTo>
                    <a:cubicBezTo>
                      <a:pt x="675612" y="331373"/>
                      <a:pt x="704753" y="302232"/>
                      <a:pt x="704753" y="266285"/>
                    </a:cubicBezTo>
                    <a:lnTo>
                      <a:pt x="704754" y="266285"/>
                    </a:lnTo>
                    <a:cubicBezTo>
                      <a:pt x="704754" y="230338"/>
                      <a:pt x="675613" y="201197"/>
                      <a:pt x="639666" y="201197"/>
                    </a:cubicBezTo>
                    <a:close/>
                    <a:moveTo>
                      <a:pt x="146053" y="0"/>
                    </a:moveTo>
                    <a:lnTo>
                      <a:pt x="730247" y="0"/>
                    </a:lnTo>
                    <a:cubicBezTo>
                      <a:pt x="810910" y="0"/>
                      <a:pt x="876300" y="65390"/>
                      <a:pt x="876300" y="146053"/>
                    </a:cubicBezTo>
                    <a:lnTo>
                      <a:pt x="876300" y="1109685"/>
                    </a:lnTo>
                    <a:cubicBezTo>
                      <a:pt x="876300" y="1190348"/>
                      <a:pt x="810910" y="1255738"/>
                      <a:pt x="730247" y="1255738"/>
                    </a:cubicBezTo>
                    <a:lnTo>
                      <a:pt x="146053" y="1255738"/>
                    </a:lnTo>
                    <a:cubicBezTo>
                      <a:pt x="65390" y="1255738"/>
                      <a:pt x="0" y="1190348"/>
                      <a:pt x="0" y="1109685"/>
                    </a:cubicBezTo>
                    <a:lnTo>
                      <a:pt x="0" y="146053"/>
                    </a:lnTo>
                    <a:cubicBezTo>
                      <a:pt x="0" y="65390"/>
                      <a:pt x="65390" y="0"/>
                      <a:pt x="1460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            </a:t>
                </a:r>
                <a:endParaRPr/>
              </a:p>
            </p:txBody>
          </p:sp>
          <p:sp>
            <p:nvSpPr>
              <p:cNvPr id="253" name="Google Shape;253;p10"/>
              <p:cNvSpPr/>
              <p:nvPr/>
            </p:nvSpPr>
            <p:spPr>
              <a:xfrm>
                <a:off x="2577023" y="3215003"/>
                <a:ext cx="3901684" cy="1093988"/>
              </a:xfrm>
              <a:custGeom>
                <a:avLst/>
                <a:gdLst/>
                <a:ahLst/>
                <a:cxnLst/>
                <a:rect l="l" t="t" r="r" b="b"/>
                <a:pathLst>
                  <a:path w="2124743" h="595753" extrusionOk="0">
                    <a:moveTo>
                      <a:pt x="962359" y="0"/>
                    </a:moveTo>
                    <a:lnTo>
                      <a:pt x="1162384" y="0"/>
                    </a:lnTo>
                    <a:lnTo>
                      <a:pt x="1162384" y="206375"/>
                    </a:lnTo>
                    <a:lnTo>
                      <a:pt x="2124743" y="206375"/>
                    </a:lnTo>
                    <a:lnTo>
                      <a:pt x="2124743" y="590550"/>
                    </a:lnTo>
                    <a:lnTo>
                      <a:pt x="1939006" y="590550"/>
                    </a:lnTo>
                    <a:lnTo>
                      <a:pt x="1939006" y="419100"/>
                    </a:lnTo>
                    <a:lnTo>
                      <a:pt x="1162384" y="419100"/>
                    </a:lnTo>
                    <a:lnTo>
                      <a:pt x="1162384" y="595753"/>
                    </a:lnTo>
                    <a:lnTo>
                      <a:pt x="962359" y="595753"/>
                    </a:lnTo>
                    <a:lnTo>
                      <a:pt x="962359" y="419100"/>
                    </a:lnTo>
                    <a:lnTo>
                      <a:pt x="185737" y="419100"/>
                    </a:lnTo>
                    <a:lnTo>
                      <a:pt x="185737" y="590550"/>
                    </a:lnTo>
                    <a:lnTo>
                      <a:pt x="0" y="590550"/>
                    </a:lnTo>
                    <a:lnTo>
                      <a:pt x="0" y="206375"/>
                    </a:lnTo>
                    <a:lnTo>
                      <a:pt x="962359" y="20637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          </a:t>
                </a:r>
                <a:endParaRPr/>
              </a:p>
            </p:txBody>
          </p:sp>
          <p:grpSp>
            <p:nvGrpSpPr>
              <p:cNvPr id="254" name="Google Shape;254;p10"/>
              <p:cNvGrpSpPr/>
              <p:nvPr/>
            </p:nvGrpSpPr>
            <p:grpSpPr>
              <a:xfrm>
                <a:off x="1979410" y="4374011"/>
                <a:ext cx="5096917" cy="1478149"/>
                <a:chOff x="1979410" y="4374011"/>
                <a:chExt cx="5096917" cy="1478149"/>
              </a:xfrm>
            </p:grpSpPr>
            <p:grpSp>
              <p:nvGrpSpPr>
                <p:cNvPr id="255" name="Google Shape;255;p10"/>
                <p:cNvGrpSpPr/>
                <p:nvPr/>
              </p:nvGrpSpPr>
              <p:grpSpPr>
                <a:xfrm>
                  <a:off x="197941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256" name="Google Shape;256;p10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257" name="Google Shape;257;p10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258" name="Google Shape;258;p10"/>
                <p:cNvGrpSpPr/>
                <p:nvPr/>
              </p:nvGrpSpPr>
              <p:grpSpPr>
                <a:xfrm>
                  <a:off x="378535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259" name="Google Shape;259;p10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260" name="Google Shape;260;p10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261" name="Google Shape;261;p10"/>
                <p:cNvGrpSpPr/>
                <p:nvPr/>
              </p:nvGrpSpPr>
              <p:grpSpPr>
                <a:xfrm>
                  <a:off x="559129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262" name="Google Shape;262;p10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263" name="Google Shape;263;p10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264" name="Google Shape;264;p10"/>
          <p:cNvGrpSpPr/>
          <p:nvPr/>
        </p:nvGrpSpPr>
        <p:grpSpPr>
          <a:xfrm>
            <a:off x="7885395" y="4791374"/>
            <a:ext cx="4051858" cy="1563347"/>
            <a:chOff x="1596550" y="689235"/>
            <a:chExt cx="2938959" cy="1563347"/>
          </a:xfrm>
        </p:grpSpPr>
        <p:grpSp>
          <p:nvGrpSpPr>
            <p:cNvPr id="265" name="Google Shape;265;p10"/>
            <p:cNvGrpSpPr/>
            <p:nvPr/>
          </p:nvGrpSpPr>
          <p:grpSpPr>
            <a:xfrm>
              <a:off x="1596550" y="689235"/>
              <a:ext cx="2938959" cy="1563347"/>
              <a:chOff x="1596550" y="689235"/>
              <a:chExt cx="2938959" cy="1563347"/>
            </a:xfrm>
          </p:grpSpPr>
          <p:sp>
            <p:nvSpPr>
              <p:cNvPr id="266" name="Google Shape;266;p10"/>
              <p:cNvSpPr/>
              <p:nvPr/>
            </p:nvSpPr>
            <p:spPr>
              <a:xfrm>
                <a:off x="1603537" y="1266266"/>
                <a:ext cx="2929826" cy="986316"/>
              </a:xfrm>
              <a:prstGeom prst="rect">
                <a:avLst/>
              </a:prstGeom>
              <a:gradFill>
                <a:gsLst>
                  <a:gs pos="0">
                    <a:schemeClr val="lt1"/>
                  </a:gs>
                  <a:gs pos="100000">
                    <a:srgbClr val="E1E1E1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267" name="Google Shape;267;p10"/>
              <p:cNvSpPr/>
              <p:nvPr/>
            </p:nvSpPr>
            <p:spPr>
              <a:xfrm>
                <a:off x="1596550" y="689235"/>
                <a:ext cx="2938959" cy="585774"/>
              </a:xfrm>
              <a:prstGeom prst="round2SameRect">
                <a:avLst>
                  <a:gd name="adj1" fmla="val 34082"/>
                  <a:gd name="adj2" fmla="val 0"/>
                </a:avLst>
              </a:prstGeom>
              <a:gradFill>
                <a:gsLst>
                  <a:gs pos="0">
                    <a:srgbClr val="EFEFEF"/>
                  </a:gs>
                  <a:gs pos="100000">
                    <a:srgbClr val="D1D1D1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grpSp>
          <p:nvGrpSpPr>
            <p:cNvPr id="268" name="Google Shape;268;p10"/>
            <p:cNvGrpSpPr/>
            <p:nvPr/>
          </p:nvGrpSpPr>
          <p:grpSpPr>
            <a:xfrm>
              <a:off x="1827285" y="812788"/>
              <a:ext cx="2478024" cy="1126249"/>
              <a:chOff x="1827285" y="812788"/>
              <a:chExt cx="2478024" cy="1126249"/>
            </a:xfrm>
          </p:grpSpPr>
          <p:sp>
            <p:nvSpPr>
              <p:cNvPr id="269" name="Google Shape;269;p10"/>
              <p:cNvSpPr/>
              <p:nvPr/>
            </p:nvSpPr>
            <p:spPr>
              <a:xfrm>
                <a:off x="1827285" y="1415817"/>
                <a:ext cx="2478024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285750" marR="0" lvl="0" indent="-28575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3F3F3F"/>
                  </a:buClr>
                  <a:buSzPts val="1400"/>
                  <a:buFont typeface="Arial"/>
                  <a:buChar char="•"/>
                </a:pPr>
                <a:r>
                  <a:rPr lang="en-US" sz="14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returns substring for given begin index and end index.</a:t>
                </a:r>
                <a:endParaRPr/>
              </a:p>
            </p:txBody>
          </p:sp>
          <p:sp>
            <p:nvSpPr>
              <p:cNvPr id="270" name="Google Shape;270;p10"/>
              <p:cNvSpPr/>
              <p:nvPr/>
            </p:nvSpPr>
            <p:spPr>
              <a:xfrm>
                <a:off x="1827285" y="812788"/>
                <a:ext cx="2473185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String substring(int beginIndex, int endIndex)</a:t>
                </a:r>
                <a:endParaRPr/>
              </a:p>
            </p:txBody>
          </p:sp>
        </p:grpSp>
      </p:grpSp>
      <p:grpSp>
        <p:nvGrpSpPr>
          <p:cNvPr id="271" name="Google Shape;271;p10"/>
          <p:cNvGrpSpPr/>
          <p:nvPr/>
        </p:nvGrpSpPr>
        <p:grpSpPr>
          <a:xfrm>
            <a:off x="6370248" y="4854647"/>
            <a:ext cx="1415574" cy="1415574"/>
            <a:chOff x="877119" y="1680189"/>
            <a:chExt cx="1415574" cy="1415574"/>
          </a:xfrm>
        </p:grpSpPr>
        <p:grpSp>
          <p:nvGrpSpPr>
            <p:cNvPr id="272" name="Google Shape;272;p10"/>
            <p:cNvGrpSpPr/>
            <p:nvPr/>
          </p:nvGrpSpPr>
          <p:grpSpPr>
            <a:xfrm>
              <a:off x="877119" y="1680189"/>
              <a:ext cx="1415574" cy="1415574"/>
              <a:chOff x="104260" y="1299224"/>
              <a:chExt cx="1415574" cy="1415574"/>
            </a:xfrm>
          </p:grpSpPr>
          <p:sp>
            <p:nvSpPr>
              <p:cNvPr id="273" name="Google Shape;273;p10"/>
              <p:cNvSpPr/>
              <p:nvPr/>
            </p:nvSpPr>
            <p:spPr>
              <a:xfrm>
                <a:off x="104260" y="1299224"/>
                <a:ext cx="1415574" cy="1415574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274" name="Google Shape;274;p10"/>
              <p:cNvSpPr/>
              <p:nvPr/>
            </p:nvSpPr>
            <p:spPr>
              <a:xfrm>
                <a:off x="173095" y="1368059"/>
                <a:ext cx="1277904" cy="1277904"/>
              </a:xfrm>
              <a:prstGeom prst="ellipse">
                <a:avLst/>
              </a:prstGeom>
              <a:solidFill>
                <a:srgbClr val="7030A0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grpSp>
          <p:nvGrpSpPr>
            <p:cNvPr id="275" name="Google Shape;275;p10"/>
            <p:cNvGrpSpPr/>
            <p:nvPr/>
          </p:nvGrpSpPr>
          <p:grpSpPr>
            <a:xfrm>
              <a:off x="1183459" y="1928523"/>
              <a:ext cx="822928" cy="845766"/>
              <a:chOff x="1979410" y="613768"/>
              <a:chExt cx="5096917" cy="5238392"/>
            </a:xfrm>
          </p:grpSpPr>
          <p:sp>
            <p:nvSpPr>
              <p:cNvPr id="276" name="Google Shape;276;p10"/>
              <p:cNvSpPr/>
              <p:nvPr/>
            </p:nvSpPr>
            <p:spPr>
              <a:xfrm>
                <a:off x="3723287" y="613768"/>
                <a:ext cx="1609157" cy="2305923"/>
              </a:xfrm>
              <a:custGeom>
                <a:avLst/>
                <a:gdLst/>
                <a:ahLst/>
                <a:cxnLst/>
                <a:rect l="l" t="t" r="r" b="b"/>
                <a:pathLst>
                  <a:path w="876300" h="1255738" extrusionOk="0">
                    <a:moveTo>
                      <a:pt x="438149" y="864233"/>
                    </a:moveTo>
                    <a:cubicBezTo>
                      <a:pt x="386118" y="864233"/>
                      <a:pt x="343938" y="906834"/>
                      <a:pt x="343938" y="959386"/>
                    </a:cubicBezTo>
                    <a:cubicBezTo>
                      <a:pt x="343938" y="1011938"/>
                      <a:pt x="386118" y="1054539"/>
                      <a:pt x="438149" y="1054539"/>
                    </a:cubicBezTo>
                    <a:cubicBezTo>
                      <a:pt x="490180" y="1054539"/>
                      <a:pt x="532360" y="1011938"/>
                      <a:pt x="532360" y="959386"/>
                    </a:cubicBezTo>
                    <a:cubicBezTo>
                      <a:pt x="532360" y="906834"/>
                      <a:pt x="490180" y="864233"/>
                      <a:pt x="438149" y="864233"/>
                    </a:cubicBezTo>
                    <a:close/>
                    <a:moveTo>
                      <a:pt x="236634" y="439322"/>
                    </a:moveTo>
                    <a:cubicBezTo>
                      <a:pt x="209674" y="439322"/>
                      <a:pt x="186542" y="455714"/>
                      <a:pt x="176661" y="479075"/>
                    </a:cubicBezTo>
                    <a:lnTo>
                      <a:pt x="171546" y="504410"/>
                    </a:lnTo>
                    <a:lnTo>
                      <a:pt x="176661" y="529744"/>
                    </a:lnTo>
                    <a:cubicBezTo>
                      <a:pt x="186542" y="553105"/>
                      <a:pt x="209674" y="569497"/>
                      <a:pt x="236634" y="569497"/>
                    </a:cubicBezTo>
                    <a:lnTo>
                      <a:pt x="639665" y="569498"/>
                    </a:lnTo>
                    <a:cubicBezTo>
                      <a:pt x="675612" y="569498"/>
                      <a:pt x="704753" y="540357"/>
                      <a:pt x="704753" y="504410"/>
                    </a:cubicBezTo>
                    <a:lnTo>
                      <a:pt x="704754" y="504410"/>
                    </a:lnTo>
                    <a:cubicBezTo>
                      <a:pt x="704754" y="468463"/>
                      <a:pt x="675613" y="439322"/>
                      <a:pt x="639666" y="439322"/>
                    </a:cubicBezTo>
                    <a:close/>
                    <a:moveTo>
                      <a:pt x="236634" y="201197"/>
                    </a:moveTo>
                    <a:cubicBezTo>
                      <a:pt x="209674" y="201197"/>
                      <a:pt x="186542" y="217589"/>
                      <a:pt x="176661" y="240950"/>
                    </a:cubicBezTo>
                    <a:lnTo>
                      <a:pt x="171546" y="266285"/>
                    </a:lnTo>
                    <a:lnTo>
                      <a:pt x="176661" y="291619"/>
                    </a:lnTo>
                    <a:cubicBezTo>
                      <a:pt x="186542" y="314980"/>
                      <a:pt x="209674" y="331372"/>
                      <a:pt x="236634" y="331372"/>
                    </a:cubicBezTo>
                    <a:lnTo>
                      <a:pt x="639665" y="331373"/>
                    </a:lnTo>
                    <a:cubicBezTo>
                      <a:pt x="675612" y="331373"/>
                      <a:pt x="704753" y="302232"/>
                      <a:pt x="704753" y="266285"/>
                    </a:cubicBezTo>
                    <a:lnTo>
                      <a:pt x="704754" y="266285"/>
                    </a:lnTo>
                    <a:cubicBezTo>
                      <a:pt x="704754" y="230338"/>
                      <a:pt x="675613" y="201197"/>
                      <a:pt x="639666" y="201197"/>
                    </a:cubicBezTo>
                    <a:close/>
                    <a:moveTo>
                      <a:pt x="146053" y="0"/>
                    </a:moveTo>
                    <a:lnTo>
                      <a:pt x="730247" y="0"/>
                    </a:lnTo>
                    <a:cubicBezTo>
                      <a:pt x="810910" y="0"/>
                      <a:pt x="876300" y="65390"/>
                      <a:pt x="876300" y="146053"/>
                    </a:cubicBezTo>
                    <a:lnTo>
                      <a:pt x="876300" y="1109685"/>
                    </a:lnTo>
                    <a:cubicBezTo>
                      <a:pt x="876300" y="1190348"/>
                      <a:pt x="810910" y="1255738"/>
                      <a:pt x="730247" y="1255738"/>
                    </a:cubicBezTo>
                    <a:lnTo>
                      <a:pt x="146053" y="1255738"/>
                    </a:lnTo>
                    <a:cubicBezTo>
                      <a:pt x="65390" y="1255738"/>
                      <a:pt x="0" y="1190348"/>
                      <a:pt x="0" y="1109685"/>
                    </a:cubicBezTo>
                    <a:lnTo>
                      <a:pt x="0" y="146053"/>
                    </a:lnTo>
                    <a:cubicBezTo>
                      <a:pt x="0" y="65390"/>
                      <a:pt x="65390" y="0"/>
                      <a:pt x="1460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            </a:t>
                </a:r>
                <a:endParaRPr/>
              </a:p>
            </p:txBody>
          </p:sp>
          <p:sp>
            <p:nvSpPr>
              <p:cNvPr id="277" name="Google Shape;277;p10"/>
              <p:cNvSpPr/>
              <p:nvPr/>
            </p:nvSpPr>
            <p:spPr>
              <a:xfrm>
                <a:off x="2577023" y="3215003"/>
                <a:ext cx="3901684" cy="1093988"/>
              </a:xfrm>
              <a:custGeom>
                <a:avLst/>
                <a:gdLst/>
                <a:ahLst/>
                <a:cxnLst/>
                <a:rect l="l" t="t" r="r" b="b"/>
                <a:pathLst>
                  <a:path w="2124743" h="595753" extrusionOk="0">
                    <a:moveTo>
                      <a:pt x="962359" y="0"/>
                    </a:moveTo>
                    <a:lnTo>
                      <a:pt x="1162384" y="0"/>
                    </a:lnTo>
                    <a:lnTo>
                      <a:pt x="1162384" y="206375"/>
                    </a:lnTo>
                    <a:lnTo>
                      <a:pt x="2124743" y="206375"/>
                    </a:lnTo>
                    <a:lnTo>
                      <a:pt x="2124743" y="590550"/>
                    </a:lnTo>
                    <a:lnTo>
                      <a:pt x="1939006" y="590550"/>
                    </a:lnTo>
                    <a:lnTo>
                      <a:pt x="1939006" y="419100"/>
                    </a:lnTo>
                    <a:lnTo>
                      <a:pt x="1162384" y="419100"/>
                    </a:lnTo>
                    <a:lnTo>
                      <a:pt x="1162384" y="595753"/>
                    </a:lnTo>
                    <a:lnTo>
                      <a:pt x="962359" y="595753"/>
                    </a:lnTo>
                    <a:lnTo>
                      <a:pt x="962359" y="419100"/>
                    </a:lnTo>
                    <a:lnTo>
                      <a:pt x="185737" y="419100"/>
                    </a:lnTo>
                    <a:lnTo>
                      <a:pt x="185737" y="590550"/>
                    </a:lnTo>
                    <a:lnTo>
                      <a:pt x="0" y="590550"/>
                    </a:lnTo>
                    <a:lnTo>
                      <a:pt x="0" y="206375"/>
                    </a:lnTo>
                    <a:lnTo>
                      <a:pt x="962359" y="20637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          </a:t>
                </a:r>
                <a:endParaRPr/>
              </a:p>
            </p:txBody>
          </p:sp>
          <p:grpSp>
            <p:nvGrpSpPr>
              <p:cNvPr id="278" name="Google Shape;278;p10"/>
              <p:cNvGrpSpPr/>
              <p:nvPr/>
            </p:nvGrpSpPr>
            <p:grpSpPr>
              <a:xfrm>
                <a:off x="1979410" y="4374011"/>
                <a:ext cx="5096917" cy="1478149"/>
                <a:chOff x="1979410" y="4374011"/>
                <a:chExt cx="5096917" cy="1478149"/>
              </a:xfrm>
            </p:grpSpPr>
            <p:grpSp>
              <p:nvGrpSpPr>
                <p:cNvPr id="279" name="Google Shape;279;p10"/>
                <p:cNvGrpSpPr/>
                <p:nvPr/>
              </p:nvGrpSpPr>
              <p:grpSpPr>
                <a:xfrm>
                  <a:off x="197941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280" name="Google Shape;280;p10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281" name="Google Shape;281;p10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282" name="Google Shape;282;p10"/>
                <p:cNvGrpSpPr/>
                <p:nvPr/>
              </p:nvGrpSpPr>
              <p:grpSpPr>
                <a:xfrm>
                  <a:off x="378535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283" name="Google Shape;283;p10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284" name="Google Shape;284;p10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285" name="Google Shape;285;p10"/>
                <p:cNvGrpSpPr/>
                <p:nvPr/>
              </p:nvGrpSpPr>
              <p:grpSpPr>
                <a:xfrm>
                  <a:off x="559129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286" name="Google Shape;286;p10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287" name="Google Shape;287;p10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</p:grpSp>
          </p:grpSp>
        </p:grpSp>
      </p:grpSp>
      <p:sp>
        <p:nvSpPr>
          <p:cNvPr id="288" name="Google Shape;288;p10"/>
          <p:cNvSpPr/>
          <p:nvPr/>
        </p:nvSpPr>
        <p:spPr>
          <a:xfrm rot="1329125">
            <a:off x="11560631" y="5939710"/>
            <a:ext cx="914400" cy="914400"/>
          </a:xfrm>
          <a:prstGeom prst="chord">
            <a:avLst>
              <a:gd name="adj1" fmla="val 2700000"/>
              <a:gd name="adj2" fmla="val 16186493"/>
            </a:avLst>
          </a:prstGeom>
          <a:solidFill>
            <a:schemeClr val="accent1"/>
          </a:solidFill>
          <a:ln w="15875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9" name="Google Shape;289;p10"/>
          <p:cNvGrpSpPr/>
          <p:nvPr/>
        </p:nvGrpSpPr>
        <p:grpSpPr>
          <a:xfrm>
            <a:off x="7885395" y="2862991"/>
            <a:ext cx="4051858" cy="1563347"/>
            <a:chOff x="1596550" y="689235"/>
            <a:chExt cx="2938959" cy="1563347"/>
          </a:xfrm>
        </p:grpSpPr>
        <p:grpSp>
          <p:nvGrpSpPr>
            <p:cNvPr id="290" name="Google Shape;290;p10"/>
            <p:cNvGrpSpPr/>
            <p:nvPr/>
          </p:nvGrpSpPr>
          <p:grpSpPr>
            <a:xfrm>
              <a:off x="1596550" y="689235"/>
              <a:ext cx="2938959" cy="1563347"/>
              <a:chOff x="1596550" y="689235"/>
              <a:chExt cx="2938959" cy="1563347"/>
            </a:xfrm>
          </p:grpSpPr>
          <p:sp>
            <p:nvSpPr>
              <p:cNvPr id="291" name="Google Shape;291;p10"/>
              <p:cNvSpPr/>
              <p:nvPr/>
            </p:nvSpPr>
            <p:spPr>
              <a:xfrm>
                <a:off x="1603537" y="1266266"/>
                <a:ext cx="2929826" cy="986316"/>
              </a:xfrm>
              <a:prstGeom prst="rect">
                <a:avLst/>
              </a:prstGeom>
              <a:gradFill>
                <a:gsLst>
                  <a:gs pos="0">
                    <a:schemeClr val="lt1"/>
                  </a:gs>
                  <a:gs pos="100000">
                    <a:srgbClr val="E1E1E1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292" name="Google Shape;292;p10"/>
              <p:cNvSpPr/>
              <p:nvPr/>
            </p:nvSpPr>
            <p:spPr>
              <a:xfrm>
                <a:off x="1596550" y="689235"/>
                <a:ext cx="2938959" cy="585774"/>
              </a:xfrm>
              <a:prstGeom prst="round2SameRect">
                <a:avLst>
                  <a:gd name="adj1" fmla="val 34082"/>
                  <a:gd name="adj2" fmla="val 0"/>
                </a:avLst>
              </a:prstGeom>
              <a:gradFill>
                <a:gsLst>
                  <a:gs pos="0">
                    <a:srgbClr val="EFEFEF"/>
                  </a:gs>
                  <a:gs pos="100000">
                    <a:srgbClr val="D1D1D1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grpSp>
          <p:nvGrpSpPr>
            <p:cNvPr id="293" name="Google Shape;293;p10"/>
            <p:cNvGrpSpPr/>
            <p:nvPr/>
          </p:nvGrpSpPr>
          <p:grpSpPr>
            <a:xfrm>
              <a:off x="1827285" y="812788"/>
              <a:ext cx="2478024" cy="1341693"/>
              <a:chOff x="1827285" y="812788"/>
              <a:chExt cx="2478024" cy="1341693"/>
            </a:xfrm>
          </p:grpSpPr>
          <p:sp>
            <p:nvSpPr>
              <p:cNvPr id="294" name="Google Shape;294;p10"/>
              <p:cNvSpPr/>
              <p:nvPr/>
            </p:nvSpPr>
            <p:spPr>
              <a:xfrm>
                <a:off x="1827285" y="1415817"/>
                <a:ext cx="2478024" cy="7386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285750" marR="0" lvl="0" indent="-28575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3F3F3F"/>
                  </a:buClr>
                  <a:buSzPts val="1400"/>
                  <a:buFont typeface="Arial"/>
                  <a:buChar char="•"/>
                </a:pPr>
                <a:r>
                  <a:rPr lang="en-US" sz="14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checks the equality of string with the given object and returns true if they are equal and false of they are not.</a:t>
                </a:r>
                <a:endParaRPr/>
              </a:p>
            </p:txBody>
          </p:sp>
          <p:sp>
            <p:nvSpPr>
              <p:cNvPr id="295" name="Google Shape;295;p10"/>
              <p:cNvSpPr/>
              <p:nvPr/>
            </p:nvSpPr>
            <p:spPr>
              <a:xfrm>
                <a:off x="1827285" y="812788"/>
                <a:ext cx="247318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boolean equals(Object another)</a:t>
                </a:r>
                <a:endParaRPr/>
              </a:p>
            </p:txBody>
          </p:sp>
        </p:grpSp>
      </p:grpSp>
      <p:grpSp>
        <p:nvGrpSpPr>
          <p:cNvPr id="296" name="Google Shape;296;p10"/>
          <p:cNvGrpSpPr/>
          <p:nvPr/>
        </p:nvGrpSpPr>
        <p:grpSpPr>
          <a:xfrm>
            <a:off x="6370248" y="2926264"/>
            <a:ext cx="1415574" cy="1415574"/>
            <a:chOff x="877119" y="1680189"/>
            <a:chExt cx="1415574" cy="1415574"/>
          </a:xfrm>
        </p:grpSpPr>
        <p:grpSp>
          <p:nvGrpSpPr>
            <p:cNvPr id="297" name="Google Shape;297;p10"/>
            <p:cNvGrpSpPr/>
            <p:nvPr/>
          </p:nvGrpSpPr>
          <p:grpSpPr>
            <a:xfrm>
              <a:off x="877119" y="1680189"/>
              <a:ext cx="1415574" cy="1415574"/>
              <a:chOff x="104260" y="1299224"/>
              <a:chExt cx="1415574" cy="1415574"/>
            </a:xfrm>
          </p:grpSpPr>
          <p:sp>
            <p:nvSpPr>
              <p:cNvPr id="298" name="Google Shape;298;p10"/>
              <p:cNvSpPr/>
              <p:nvPr/>
            </p:nvSpPr>
            <p:spPr>
              <a:xfrm>
                <a:off x="104260" y="1299224"/>
                <a:ext cx="1415574" cy="1415574"/>
              </a:xfrm>
              <a:prstGeom prst="ellipse">
                <a:avLst/>
              </a:prstGeom>
              <a:solidFill>
                <a:srgbClr val="FF66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299" name="Google Shape;299;p10"/>
              <p:cNvSpPr/>
              <p:nvPr/>
            </p:nvSpPr>
            <p:spPr>
              <a:xfrm>
                <a:off x="173095" y="1368059"/>
                <a:ext cx="1277904" cy="1277904"/>
              </a:xfrm>
              <a:prstGeom prst="ellipse">
                <a:avLst/>
              </a:prstGeom>
              <a:solidFill>
                <a:srgbClr val="FF6600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grpSp>
          <p:nvGrpSpPr>
            <p:cNvPr id="300" name="Google Shape;300;p10"/>
            <p:cNvGrpSpPr/>
            <p:nvPr/>
          </p:nvGrpSpPr>
          <p:grpSpPr>
            <a:xfrm>
              <a:off x="1183459" y="1928523"/>
              <a:ext cx="822928" cy="845766"/>
              <a:chOff x="1979410" y="613768"/>
              <a:chExt cx="5096917" cy="5238392"/>
            </a:xfrm>
          </p:grpSpPr>
          <p:sp>
            <p:nvSpPr>
              <p:cNvPr id="301" name="Google Shape;301;p10"/>
              <p:cNvSpPr/>
              <p:nvPr/>
            </p:nvSpPr>
            <p:spPr>
              <a:xfrm>
                <a:off x="3723287" y="613768"/>
                <a:ext cx="1609157" cy="2305923"/>
              </a:xfrm>
              <a:custGeom>
                <a:avLst/>
                <a:gdLst/>
                <a:ahLst/>
                <a:cxnLst/>
                <a:rect l="l" t="t" r="r" b="b"/>
                <a:pathLst>
                  <a:path w="876300" h="1255738" extrusionOk="0">
                    <a:moveTo>
                      <a:pt x="438149" y="864233"/>
                    </a:moveTo>
                    <a:cubicBezTo>
                      <a:pt x="386118" y="864233"/>
                      <a:pt x="343938" y="906834"/>
                      <a:pt x="343938" y="959386"/>
                    </a:cubicBezTo>
                    <a:cubicBezTo>
                      <a:pt x="343938" y="1011938"/>
                      <a:pt x="386118" y="1054539"/>
                      <a:pt x="438149" y="1054539"/>
                    </a:cubicBezTo>
                    <a:cubicBezTo>
                      <a:pt x="490180" y="1054539"/>
                      <a:pt x="532360" y="1011938"/>
                      <a:pt x="532360" y="959386"/>
                    </a:cubicBezTo>
                    <a:cubicBezTo>
                      <a:pt x="532360" y="906834"/>
                      <a:pt x="490180" y="864233"/>
                      <a:pt x="438149" y="864233"/>
                    </a:cubicBezTo>
                    <a:close/>
                    <a:moveTo>
                      <a:pt x="236634" y="439322"/>
                    </a:moveTo>
                    <a:cubicBezTo>
                      <a:pt x="209674" y="439322"/>
                      <a:pt x="186542" y="455714"/>
                      <a:pt x="176661" y="479075"/>
                    </a:cubicBezTo>
                    <a:lnTo>
                      <a:pt x="171546" y="504410"/>
                    </a:lnTo>
                    <a:lnTo>
                      <a:pt x="176661" y="529744"/>
                    </a:lnTo>
                    <a:cubicBezTo>
                      <a:pt x="186542" y="553105"/>
                      <a:pt x="209674" y="569497"/>
                      <a:pt x="236634" y="569497"/>
                    </a:cubicBezTo>
                    <a:lnTo>
                      <a:pt x="639665" y="569498"/>
                    </a:lnTo>
                    <a:cubicBezTo>
                      <a:pt x="675612" y="569498"/>
                      <a:pt x="704753" y="540357"/>
                      <a:pt x="704753" y="504410"/>
                    </a:cubicBezTo>
                    <a:lnTo>
                      <a:pt x="704754" y="504410"/>
                    </a:lnTo>
                    <a:cubicBezTo>
                      <a:pt x="704754" y="468463"/>
                      <a:pt x="675613" y="439322"/>
                      <a:pt x="639666" y="439322"/>
                    </a:cubicBezTo>
                    <a:close/>
                    <a:moveTo>
                      <a:pt x="236634" y="201197"/>
                    </a:moveTo>
                    <a:cubicBezTo>
                      <a:pt x="209674" y="201197"/>
                      <a:pt x="186542" y="217589"/>
                      <a:pt x="176661" y="240950"/>
                    </a:cubicBezTo>
                    <a:lnTo>
                      <a:pt x="171546" y="266285"/>
                    </a:lnTo>
                    <a:lnTo>
                      <a:pt x="176661" y="291619"/>
                    </a:lnTo>
                    <a:cubicBezTo>
                      <a:pt x="186542" y="314980"/>
                      <a:pt x="209674" y="331372"/>
                      <a:pt x="236634" y="331372"/>
                    </a:cubicBezTo>
                    <a:lnTo>
                      <a:pt x="639665" y="331373"/>
                    </a:lnTo>
                    <a:cubicBezTo>
                      <a:pt x="675612" y="331373"/>
                      <a:pt x="704753" y="302232"/>
                      <a:pt x="704753" y="266285"/>
                    </a:cubicBezTo>
                    <a:lnTo>
                      <a:pt x="704754" y="266285"/>
                    </a:lnTo>
                    <a:cubicBezTo>
                      <a:pt x="704754" y="230338"/>
                      <a:pt x="675613" y="201197"/>
                      <a:pt x="639666" y="201197"/>
                    </a:cubicBezTo>
                    <a:close/>
                    <a:moveTo>
                      <a:pt x="146053" y="0"/>
                    </a:moveTo>
                    <a:lnTo>
                      <a:pt x="730247" y="0"/>
                    </a:lnTo>
                    <a:cubicBezTo>
                      <a:pt x="810910" y="0"/>
                      <a:pt x="876300" y="65390"/>
                      <a:pt x="876300" y="146053"/>
                    </a:cubicBezTo>
                    <a:lnTo>
                      <a:pt x="876300" y="1109685"/>
                    </a:lnTo>
                    <a:cubicBezTo>
                      <a:pt x="876300" y="1190348"/>
                      <a:pt x="810910" y="1255738"/>
                      <a:pt x="730247" y="1255738"/>
                    </a:cubicBezTo>
                    <a:lnTo>
                      <a:pt x="146053" y="1255738"/>
                    </a:lnTo>
                    <a:cubicBezTo>
                      <a:pt x="65390" y="1255738"/>
                      <a:pt x="0" y="1190348"/>
                      <a:pt x="0" y="1109685"/>
                    </a:cubicBezTo>
                    <a:lnTo>
                      <a:pt x="0" y="146053"/>
                    </a:lnTo>
                    <a:cubicBezTo>
                      <a:pt x="0" y="65390"/>
                      <a:pt x="65390" y="0"/>
                      <a:pt x="1460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            </a:t>
                </a:r>
                <a:endParaRPr/>
              </a:p>
            </p:txBody>
          </p:sp>
          <p:sp>
            <p:nvSpPr>
              <p:cNvPr id="302" name="Google Shape;302;p10"/>
              <p:cNvSpPr/>
              <p:nvPr/>
            </p:nvSpPr>
            <p:spPr>
              <a:xfrm>
                <a:off x="2577023" y="3215003"/>
                <a:ext cx="3901684" cy="1093988"/>
              </a:xfrm>
              <a:custGeom>
                <a:avLst/>
                <a:gdLst/>
                <a:ahLst/>
                <a:cxnLst/>
                <a:rect l="l" t="t" r="r" b="b"/>
                <a:pathLst>
                  <a:path w="2124743" h="595753" extrusionOk="0">
                    <a:moveTo>
                      <a:pt x="962359" y="0"/>
                    </a:moveTo>
                    <a:lnTo>
                      <a:pt x="1162384" y="0"/>
                    </a:lnTo>
                    <a:lnTo>
                      <a:pt x="1162384" y="206375"/>
                    </a:lnTo>
                    <a:lnTo>
                      <a:pt x="2124743" y="206375"/>
                    </a:lnTo>
                    <a:lnTo>
                      <a:pt x="2124743" y="590550"/>
                    </a:lnTo>
                    <a:lnTo>
                      <a:pt x="1939006" y="590550"/>
                    </a:lnTo>
                    <a:lnTo>
                      <a:pt x="1939006" y="419100"/>
                    </a:lnTo>
                    <a:lnTo>
                      <a:pt x="1162384" y="419100"/>
                    </a:lnTo>
                    <a:lnTo>
                      <a:pt x="1162384" y="595753"/>
                    </a:lnTo>
                    <a:lnTo>
                      <a:pt x="962359" y="595753"/>
                    </a:lnTo>
                    <a:lnTo>
                      <a:pt x="962359" y="419100"/>
                    </a:lnTo>
                    <a:lnTo>
                      <a:pt x="185737" y="419100"/>
                    </a:lnTo>
                    <a:lnTo>
                      <a:pt x="185737" y="590550"/>
                    </a:lnTo>
                    <a:lnTo>
                      <a:pt x="0" y="590550"/>
                    </a:lnTo>
                    <a:lnTo>
                      <a:pt x="0" y="206375"/>
                    </a:lnTo>
                    <a:lnTo>
                      <a:pt x="962359" y="20637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          </a:t>
                </a:r>
                <a:endParaRPr/>
              </a:p>
            </p:txBody>
          </p:sp>
          <p:grpSp>
            <p:nvGrpSpPr>
              <p:cNvPr id="303" name="Google Shape;303;p10"/>
              <p:cNvGrpSpPr/>
              <p:nvPr/>
            </p:nvGrpSpPr>
            <p:grpSpPr>
              <a:xfrm>
                <a:off x="1979410" y="4374011"/>
                <a:ext cx="5096917" cy="1478149"/>
                <a:chOff x="1979410" y="4374011"/>
                <a:chExt cx="5096917" cy="1478149"/>
              </a:xfrm>
            </p:grpSpPr>
            <p:grpSp>
              <p:nvGrpSpPr>
                <p:cNvPr id="304" name="Google Shape;304;p10"/>
                <p:cNvGrpSpPr/>
                <p:nvPr/>
              </p:nvGrpSpPr>
              <p:grpSpPr>
                <a:xfrm>
                  <a:off x="197941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305" name="Google Shape;305;p10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306" name="Google Shape;306;p10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307" name="Google Shape;307;p10"/>
                <p:cNvGrpSpPr/>
                <p:nvPr/>
              </p:nvGrpSpPr>
              <p:grpSpPr>
                <a:xfrm>
                  <a:off x="378535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308" name="Google Shape;308;p10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309" name="Google Shape;309;p10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310" name="Google Shape;310;p10"/>
                <p:cNvGrpSpPr/>
                <p:nvPr/>
              </p:nvGrpSpPr>
              <p:grpSpPr>
                <a:xfrm>
                  <a:off x="559129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311" name="Google Shape;311;p10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312" name="Google Shape;312;p10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1"/>
          <p:cNvSpPr txBox="1"/>
          <p:nvPr/>
        </p:nvSpPr>
        <p:spPr>
          <a:xfrm>
            <a:off x="350361" y="65057"/>
            <a:ext cx="1034238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1CADE4"/>
                </a:solidFill>
                <a:latin typeface="Calibri"/>
                <a:ea typeface="Calibri"/>
                <a:cs typeface="Calibri"/>
                <a:sym typeface="Calibri"/>
              </a:rPr>
              <a:t>Actions that can be performed on String Objects:</a:t>
            </a:r>
            <a:endParaRPr sz="4000">
              <a:solidFill>
                <a:srgbClr val="1CADE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8" name="Google Shape;318;p11"/>
          <p:cNvGrpSpPr/>
          <p:nvPr/>
        </p:nvGrpSpPr>
        <p:grpSpPr>
          <a:xfrm>
            <a:off x="2095593" y="1092063"/>
            <a:ext cx="3957791" cy="1563347"/>
            <a:chOff x="1596550" y="689235"/>
            <a:chExt cx="2938959" cy="1563347"/>
          </a:xfrm>
        </p:grpSpPr>
        <p:grpSp>
          <p:nvGrpSpPr>
            <p:cNvPr id="319" name="Google Shape;319;p11"/>
            <p:cNvGrpSpPr/>
            <p:nvPr/>
          </p:nvGrpSpPr>
          <p:grpSpPr>
            <a:xfrm>
              <a:off x="1596550" y="689235"/>
              <a:ext cx="2938959" cy="1563347"/>
              <a:chOff x="1596550" y="689235"/>
              <a:chExt cx="2938959" cy="1563347"/>
            </a:xfrm>
          </p:grpSpPr>
          <p:sp>
            <p:nvSpPr>
              <p:cNvPr id="320" name="Google Shape;320;p11"/>
              <p:cNvSpPr/>
              <p:nvPr/>
            </p:nvSpPr>
            <p:spPr>
              <a:xfrm>
                <a:off x="1603537" y="1266266"/>
                <a:ext cx="2929826" cy="986316"/>
              </a:xfrm>
              <a:prstGeom prst="rect">
                <a:avLst/>
              </a:prstGeom>
              <a:gradFill>
                <a:gsLst>
                  <a:gs pos="0">
                    <a:schemeClr val="lt1"/>
                  </a:gs>
                  <a:gs pos="100000">
                    <a:srgbClr val="E1E1E1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1"/>
              <p:cNvSpPr/>
              <p:nvPr/>
            </p:nvSpPr>
            <p:spPr>
              <a:xfrm>
                <a:off x="1596550" y="689235"/>
                <a:ext cx="2938959" cy="585774"/>
              </a:xfrm>
              <a:prstGeom prst="round2SameRect">
                <a:avLst>
                  <a:gd name="adj1" fmla="val 34082"/>
                  <a:gd name="adj2" fmla="val 0"/>
                </a:avLst>
              </a:prstGeom>
              <a:gradFill>
                <a:gsLst>
                  <a:gs pos="0">
                    <a:srgbClr val="EFEFEF"/>
                  </a:gs>
                  <a:gs pos="100000">
                    <a:srgbClr val="D1D1D1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2" name="Google Shape;322;p11"/>
            <p:cNvGrpSpPr/>
            <p:nvPr/>
          </p:nvGrpSpPr>
          <p:grpSpPr>
            <a:xfrm>
              <a:off x="1827285" y="812788"/>
              <a:ext cx="2478024" cy="1126249"/>
              <a:chOff x="1827285" y="812788"/>
              <a:chExt cx="2478024" cy="1126249"/>
            </a:xfrm>
          </p:grpSpPr>
          <p:sp>
            <p:nvSpPr>
              <p:cNvPr id="323" name="Google Shape;323;p11"/>
              <p:cNvSpPr/>
              <p:nvPr/>
            </p:nvSpPr>
            <p:spPr>
              <a:xfrm>
                <a:off x="1827285" y="1415817"/>
                <a:ext cx="2478024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285750" marR="0" lvl="0" indent="-28575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3F3F3F"/>
                  </a:buClr>
                  <a:buSzPts val="1400"/>
                  <a:buFont typeface="Arial"/>
                  <a:buChar char="•"/>
                </a:pPr>
                <a:r>
                  <a:rPr lang="en-US" sz="1400"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returns true or false after matching the sequence of char value.</a:t>
                </a:r>
                <a:endParaRPr/>
              </a:p>
            </p:txBody>
          </p:sp>
          <p:sp>
            <p:nvSpPr>
              <p:cNvPr id="324" name="Google Shape;324;p11"/>
              <p:cNvSpPr/>
              <p:nvPr/>
            </p:nvSpPr>
            <p:spPr>
              <a:xfrm>
                <a:off x="1827285" y="812788"/>
                <a:ext cx="234949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boolean contains(CharSequence s)</a:t>
                </a:r>
                <a:endParaRPr/>
              </a:p>
            </p:txBody>
          </p:sp>
        </p:grpSp>
      </p:grpSp>
      <p:grpSp>
        <p:nvGrpSpPr>
          <p:cNvPr id="325" name="Google Shape;325;p11"/>
          <p:cNvGrpSpPr/>
          <p:nvPr/>
        </p:nvGrpSpPr>
        <p:grpSpPr>
          <a:xfrm>
            <a:off x="596316" y="1092063"/>
            <a:ext cx="1415574" cy="1415574"/>
            <a:chOff x="877119" y="1680189"/>
            <a:chExt cx="1415574" cy="1415574"/>
          </a:xfrm>
        </p:grpSpPr>
        <p:grpSp>
          <p:nvGrpSpPr>
            <p:cNvPr id="326" name="Google Shape;326;p11"/>
            <p:cNvGrpSpPr/>
            <p:nvPr/>
          </p:nvGrpSpPr>
          <p:grpSpPr>
            <a:xfrm>
              <a:off x="877119" y="1680189"/>
              <a:ext cx="1415574" cy="1415574"/>
              <a:chOff x="104260" y="1299224"/>
              <a:chExt cx="1415574" cy="1415574"/>
            </a:xfrm>
          </p:grpSpPr>
          <p:sp>
            <p:nvSpPr>
              <p:cNvPr id="327" name="Google Shape;327;p11"/>
              <p:cNvSpPr/>
              <p:nvPr/>
            </p:nvSpPr>
            <p:spPr>
              <a:xfrm>
                <a:off x="104260" y="1299224"/>
                <a:ext cx="1415574" cy="1415574"/>
              </a:xfrm>
              <a:prstGeom prst="ellipse">
                <a:avLst/>
              </a:prstGeom>
              <a:solidFill>
                <a:srgbClr val="1CADE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1"/>
              <p:cNvSpPr/>
              <p:nvPr/>
            </p:nvSpPr>
            <p:spPr>
              <a:xfrm>
                <a:off x="173095" y="1368059"/>
                <a:ext cx="1277904" cy="1277904"/>
              </a:xfrm>
              <a:prstGeom prst="ellipse">
                <a:avLst/>
              </a:prstGeom>
              <a:solidFill>
                <a:srgbClr val="1CADE4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9" name="Google Shape;329;p11"/>
            <p:cNvGrpSpPr/>
            <p:nvPr/>
          </p:nvGrpSpPr>
          <p:grpSpPr>
            <a:xfrm>
              <a:off x="1183459" y="1928523"/>
              <a:ext cx="822928" cy="845766"/>
              <a:chOff x="1979410" y="613768"/>
              <a:chExt cx="5096917" cy="5238392"/>
            </a:xfrm>
          </p:grpSpPr>
          <p:sp>
            <p:nvSpPr>
              <p:cNvPr id="330" name="Google Shape;330;p11"/>
              <p:cNvSpPr/>
              <p:nvPr/>
            </p:nvSpPr>
            <p:spPr>
              <a:xfrm>
                <a:off x="3723287" y="613768"/>
                <a:ext cx="1609157" cy="2305923"/>
              </a:xfrm>
              <a:custGeom>
                <a:avLst/>
                <a:gdLst/>
                <a:ahLst/>
                <a:cxnLst/>
                <a:rect l="l" t="t" r="r" b="b"/>
                <a:pathLst>
                  <a:path w="876300" h="1255738" extrusionOk="0">
                    <a:moveTo>
                      <a:pt x="438149" y="864233"/>
                    </a:moveTo>
                    <a:cubicBezTo>
                      <a:pt x="386118" y="864233"/>
                      <a:pt x="343938" y="906834"/>
                      <a:pt x="343938" y="959386"/>
                    </a:cubicBezTo>
                    <a:cubicBezTo>
                      <a:pt x="343938" y="1011938"/>
                      <a:pt x="386118" y="1054539"/>
                      <a:pt x="438149" y="1054539"/>
                    </a:cubicBezTo>
                    <a:cubicBezTo>
                      <a:pt x="490180" y="1054539"/>
                      <a:pt x="532360" y="1011938"/>
                      <a:pt x="532360" y="959386"/>
                    </a:cubicBezTo>
                    <a:cubicBezTo>
                      <a:pt x="532360" y="906834"/>
                      <a:pt x="490180" y="864233"/>
                      <a:pt x="438149" y="864233"/>
                    </a:cubicBezTo>
                    <a:close/>
                    <a:moveTo>
                      <a:pt x="236634" y="439322"/>
                    </a:moveTo>
                    <a:cubicBezTo>
                      <a:pt x="209674" y="439322"/>
                      <a:pt x="186542" y="455714"/>
                      <a:pt x="176661" y="479075"/>
                    </a:cubicBezTo>
                    <a:lnTo>
                      <a:pt x="171546" y="504410"/>
                    </a:lnTo>
                    <a:lnTo>
                      <a:pt x="176661" y="529744"/>
                    </a:lnTo>
                    <a:cubicBezTo>
                      <a:pt x="186542" y="553105"/>
                      <a:pt x="209674" y="569497"/>
                      <a:pt x="236634" y="569497"/>
                    </a:cubicBezTo>
                    <a:lnTo>
                      <a:pt x="639665" y="569498"/>
                    </a:lnTo>
                    <a:cubicBezTo>
                      <a:pt x="675612" y="569498"/>
                      <a:pt x="704753" y="540357"/>
                      <a:pt x="704753" y="504410"/>
                    </a:cubicBezTo>
                    <a:lnTo>
                      <a:pt x="704754" y="504410"/>
                    </a:lnTo>
                    <a:cubicBezTo>
                      <a:pt x="704754" y="468463"/>
                      <a:pt x="675613" y="439322"/>
                      <a:pt x="639666" y="439322"/>
                    </a:cubicBezTo>
                    <a:close/>
                    <a:moveTo>
                      <a:pt x="236634" y="201197"/>
                    </a:moveTo>
                    <a:cubicBezTo>
                      <a:pt x="209674" y="201197"/>
                      <a:pt x="186542" y="217589"/>
                      <a:pt x="176661" y="240950"/>
                    </a:cubicBezTo>
                    <a:lnTo>
                      <a:pt x="171546" y="266285"/>
                    </a:lnTo>
                    <a:lnTo>
                      <a:pt x="176661" y="291619"/>
                    </a:lnTo>
                    <a:cubicBezTo>
                      <a:pt x="186542" y="314980"/>
                      <a:pt x="209674" y="331372"/>
                      <a:pt x="236634" y="331372"/>
                    </a:cubicBezTo>
                    <a:lnTo>
                      <a:pt x="639665" y="331373"/>
                    </a:lnTo>
                    <a:cubicBezTo>
                      <a:pt x="675612" y="331373"/>
                      <a:pt x="704753" y="302232"/>
                      <a:pt x="704753" y="266285"/>
                    </a:cubicBezTo>
                    <a:lnTo>
                      <a:pt x="704754" y="266285"/>
                    </a:lnTo>
                    <a:cubicBezTo>
                      <a:pt x="704754" y="230338"/>
                      <a:pt x="675613" y="201197"/>
                      <a:pt x="639666" y="201197"/>
                    </a:cubicBezTo>
                    <a:close/>
                    <a:moveTo>
                      <a:pt x="146053" y="0"/>
                    </a:moveTo>
                    <a:lnTo>
                      <a:pt x="730247" y="0"/>
                    </a:lnTo>
                    <a:cubicBezTo>
                      <a:pt x="810910" y="0"/>
                      <a:pt x="876300" y="65390"/>
                      <a:pt x="876300" y="146053"/>
                    </a:cubicBezTo>
                    <a:lnTo>
                      <a:pt x="876300" y="1109685"/>
                    </a:lnTo>
                    <a:cubicBezTo>
                      <a:pt x="876300" y="1190348"/>
                      <a:pt x="810910" y="1255738"/>
                      <a:pt x="730247" y="1255738"/>
                    </a:cubicBezTo>
                    <a:lnTo>
                      <a:pt x="146053" y="1255738"/>
                    </a:lnTo>
                    <a:cubicBezTo>
                      <a:pt x="65390" y="1255738"/>
                      <a:pt x="0" y="1190348"/>
                      <a:pt x="0" y="1109685"/>
                    </a:cubicBezTo>
                    <a:lnTo>
                      <a:pt x="0" y="146053"/>
                    </a:lnTo>
                    <a:cubicBezTo>
                      <a:pt x="0" y="65390"/>
                      <a:pt x="65390" y="0"/>
                      <a:pt x="1460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</a:t>
                </a:r>
                <a:endParaRPr/>
              </a:p>
            </p:txBody>
          </p:sp>
          <p:sp>
            <p:nvSpPr>
              <p:cNvPr id="331" name="Google Shape;331;p11"/>
              <p:cNvSpPr/>
              <p:nvPr/>
            </p:nvSpPr>
            <p:spPr>
              <a:xfrm>
                <a:off x="2577023" y="3215003"/>
                <a:ext cx="3901684" cy="1093988"/>
              </a:xfrm>
              <a:custGeom>
                <a:avLst/>
                <a:gdLst/>
                <a:ahLst/>
                <a:cxnLst/>
                <a:rect l="l" t="t" r="r" b="b"/>
                <a:pathLst>
                  <a:path w="2124743" h="595753" extrusionOk="0">
                    <a:moveTo>
                      <a:pt x="962359" y="0"/>
                    </a:moveTo>
                    <a:lnTo>
                      <a:pt x="1162384" y="0"/>
                    </a:lnTo>
                    <a:lnTo>
                      <a:pt x="1162384" y="206375"/>
                    </a:lnTo>
                    <a:lnTo>
                      <a:pt x="2124743" y="206375"/>
                    </a:lnTo>
                    <a:lnTo>
                      <a:pt x="2124743" y="590550"/>
                    </a:lnTo>
                    <a:lnTo>
                      <a:pt x="1939006" y="590550"/>
                    </a:lnTo>
                    <a:lnTo>
                      <a:pt x="1939006" y="419100"/>
                    </a:lnTo>
                    <a:lnTo>
                      <a:pt x="1162384" y="419100"/>
                    </a:lnTo>
                    <a:lnTo>
                      <a:pt x="1162384" y="595753"/>
                    </a:lnTo>
                    <a:lnTo>
                      <a:pt x="962359" y="595753"/>
                    </a:lnTo>
                    <a:lnTo>
                      <a:pt x="962359" y="419100"/>
                    </a:lnTo>
                    <a:lnTo>
                      <a:pt x="185737" y="419100"/>
                    </a:lnTo>
                    <a:lnTo>
                      <a:pt x="185737" y="590550"/>
                    </a:lnTo>
                    <a:lnTo>
                      <a:pt x="0" y="590550"/>
                    </a:lnTo>
                    <a:lnTo>
                      <a:pt x="0" y="206375"/>
                    </a:lnTo>
                    <a:lnTo>
                      <a:pt x="962359" y="20637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</a:t>
                </a:r>
                <a:endParaRPr/>
              </a:p>
            </p:txBody>
          </p:sp>
          <p:grpSp>
            <p:nvGrpSpPr>
              <p:cNvPr id="332" name="Google Shape;332;p11"/>
              <p:cNvGrpSpPr/>
              <p:nvPr/>
            </p:nvGrpSpPr>
            <p:grpSpPr>
              <a:xfrm>
                <a:off x="1979410" y="4374011"/>
                <a:ext cx="5096917" cy="1478149"/>
                <a:chOff x="1979410" y="4374011"/>
                <a:chExt cx="5096917" cy="1478149"/>
              </a:xfrm>
            </p:grpSpPr>
            <p:grpSp>
              <p:nvGrpSpPr>
                <p:cNvPr id="333" name="Google Shape;333;p11"/>
                <p:cNvGrpSpPr/>
                <p:nvPr/>
              </p:nvGrpSpPr>
              <p:grpSpPr>
                <a:xfrm>
                  <a:off x="197941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334" name="Google Shape;334;p11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335" name="Google Shape;335;p11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336" name="Google Shape;336;p11"/>
                <p:cNvGrpSpPr/>
                <p:nvPr/>
              </p:nvGrpSpPr>
              <p:grpSpPr>
                <a:xfrm>
                  <a:off x="378535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337" name="Google Shape;337;p11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338" name="Google Shape;338;p11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339" name="Google Shape;339;p11"/>
                <p:cNvGrpSpPr/>
                <p:nvPr/>
              </p:nvGrpSpPr>
              <p:grpSpPr>
                <a:xfrm>
                  <a:off x="559129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340" name="Google Shape;340;p11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341" name="Google Shape;341;p11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342" name="Google Shape;342;p11"/>
          <p:cNvGrpSpPr/>
          <p:nvPr/>
        </p:nvGrpSpPr>
        <p:grpSpPr>
          <a:xfrm>
            <a:off x="7853504" y="1092063"/>
            <a:ext cx="4080791" cy="1563347"/>
            <a:chOff x="1596550" y="689235"/>
            <a:chExt cx="2938959" cy="1563347"/>
          </a:xfrm>
        </p:grpSpPr>
        <p:grpSp>
          <p:nvGrpSpPr>
            <p:cNvPr id="343" name="Google Shape;343;p11"/>
            <p:cNvGrpSpPr/>
            <p:nvPr/>
          </p:nvGrpSpPr>
          <p:grpSpPr>
            <a:xfrm>
              <a:off x="1596550" y="689235"/>
              <a:ext cx="2938959" cy="1563347"/>
              <a:chOff x="1596550" y="689235"/>
              <a:chExt cx="2938959" cy="1563347"/>
            </a:xfrm>
          </p:grpSpPr>
          <p:sp>
            <p:nvSpPr>
              <p:cNvPr id="344" name="Google Shape;344;p11"/>
              <p:cNvSpPr/>
              <p:nvPr/>
            </p:nvSpPr>
            <p:spPr>
              <a:xfrm>
                <a:off x="1603537" y="1266266"/>
                <a:ext cx="2929826" cy="986316"/>
              </a:xfrm>
              <a:prstGeom prst="rect">
                <a:avLst/>
              </a:prstGeom>
              <a:gradFill>
                <a:gsLst>
                  <a:gs pos="0">
                    <a:schemeClr val="lt1"/>
                  </a:gs>
                  <a:gs pos="100000">
                    <a:srgbClr val="E1E1E1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5" name="Google Shape;345;p11"/>
              <p:cNvSpPr/>
              <p:nvPr/>
            </p:nvSpPr>
            <p:spPr>
              <a:xfrm>
                <a:off x="1596550" y="689235"/>
                <a:ext cx="2938959" cy="585774"/>
              </a:xfrm>
              <a:prstGeom prst="round2SameRect">
                <a:avLst>
                  <a:gd name="adj1" fmla="val 34082"/>
                  <a:gd name="adj2" fmla="val 0"/>
                </a:avLst>
              </a:prstGeom>
              <a:gradFill>
                <a:gsLst>
                  <a:gs pos="0">
                    <a:srgbClr val="EFEFEF"/>
                  </a:gs>
                  <a:gs pos="100000">
                    <a:srgbClr val="D1D1D1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6" name="Google Shape;346;p11"/>
            <p:cNvGrpSpPr/>
            <p:nvPr/>
          </p:nvGrpSpPr>
          <p:grpSpPr>
            <a:xfrm>
              <a:off x="1827285" y="812788"/>
              <a:ext cx="2478024" cy="910806"/>
              <a:chOff x="1827285" y="812788"/>
              <a:chExt cx="2478024" cy="910806"/>
            </a:xfrm>
          </p:grpSpPr>
          <p:sp>
            <p:nvSpPr>
              <p:cNvPr id="347" name="Google Shape;347;p11"/>
              <p:cNvSpPr/>
              <p:nvPr/>
            </p:nvSpPr>
            <p:spPr>
              <a:xfrm>
                <a:off x="1827285" y="1415817"/>
                <a:ext cx="247802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285750" marR="0" lvl="0" indent="-28575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3F3F3F"/>
                  </a:buClr>
                  <a:buSzPts val="1400"/>
                  <a:buFont typeface="Arial"/>
                  <a:buChar char="•"/>
                </a:pPr>
                <a:r>
                  <a:rPr lang="en-US" sz="1400"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returns a joined string.</a:t>
                </a:r>
                <a:endParaRPr/>
              </a:p>
            </p:txBody>
          </p:sp>
          <p:sp>
            <p:nvSpPr>
              <p:cNvPr id="348" name="Google Shape;348;p11"/>
              <p:cNvSpPr/>
              <p:nvPr/>
            </p:nvSpPr>
            <p:spPr>
              <a:xfrm>
                <a:off x="1827285" y="812788"/>
                <a:ext cx="2473185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static String join(CharSequence delimiter, CharSequence... elements)</a:t>
                </a:r>
                <a:endParaRPr/>
              </a:p>
            </p:txBody>
          </p:sp>
        </p:grpSp>
      </p:grpSp>
      <p:grpSp>
        <p:nvGrpSpPr>
          <p:cNvPr id="349" name="Google Shape;349;p11"/>
          <p:cNvGrpSpPr/>
          <p:nvPr/>
        </p:nvGrpSpPr>
        <p:grpSpPr>
          <a:xfrm>
            <a:off x="6386118" y="1155336"/>
            <a:ext cx="1415574" cy="1415574"/>
            <a:chOff x="877119" y="1680189"/>
            <a:chExt cx="1415574" cy="1415574"/>
          </a:xfrm>
        </p:grpSpPr>
        <p:grpSp>
          <p:nvGrpSpPr>
            <p:cNvPr id="350" name="Google Shape;350;p11"/>
            <p:cNvGrpSpPr/>
            <p:nvPr/>
          </p:nvGrpSpPr>
          <p:grpSpPr>
            <a:xfrm>
              <a:off x="877119" y="1680189"/>
              <a:ext cx="1415574" cy="1415574"/>
              <a:chOff x="104260" y="1299224"/>
              <a:chExt cx="1415574" cy="1415574"/>
            </a:xfrm>
          </p:grpSpPr>
          <p:sp>
            <p:nvSpPr>
              <p:cNvPr id="351" name="Google Shape;351;p11"/>
              <p:cNvSpPr/>
              <p:nvPr/>
            </p:nvSpPr>
            <p:spPr>
              <a:xfrm>
                <a:off x="104260" y="1299224"/>
                <a:ext cx="1415574" cy="1415574"/>
              </a:xfrm>
              <a:prstGeom prst="ellipse">
                <a:avLst/>
              </a:prstGeom>
              <a:solidFill>
                <a:srgbClr val="FF33C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2" name="Google Shape;352;p11"/>
              <p:cNvSpPr/>
              <p:nvPr/>
            </p:nvSpPr>
            <p:spPr>
              <a:xfrm>
                <a:off x="173095" y="1368059"/>
                <a:ext cx="1277904" cy="1277904"/>
              </a:xfrm>
              <a:prstGeom prst="ellipse">
                <a:avLst/>
              </a:prstGeom>
              <a:solidFill>
                <a:srgbClr val="FF33CC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3" name="Google Shape;353;p11"/>
            <p:cNvGrpSpPr/>
            <p:nvPr/>
          </p:nvGrpSpPr>
          <p:grpSpPr>
            <a:xfrm>
              <a:off x="1183459" y="1928523"/>
              <a:ext cx="822928" cy="845766"/>
              <a:chOff x="1979410" y="613768"/>
              <a:chExt cx="5096917" cy="5238392"/>
            </a:xfrm>
          </p:grpSpPr>
          <p:sp>
            <p:nvSpPr>
              <p:cNvPr id="354" name="Google Shape;354;p11"/>
              <p:cNvSpPr/>
              <p:nvPr/>
            </p:nvSpPr>
            <p:spPr>
              <a:xfrm>
                <a:off x="3723287" y="613768"/>
                <a:ext cx="1609157" cy="2305923"/>
              </a:xfrm>
              <a:custGeom>
                <a:avLst/>
                <a:gdLst/>
                <a:ahLst/>
                <a:cxnLst/>
                <a:rect l="l" t="t" r="r" b="b"/>
                <a:pathLst>
                  <a:path w="876300" h="1255738" extrusionOk="0">
                    <a:moveTo>
                      <a:pt x="438149" y="864233"/>
                    </a:moveTo>
                    <a:cubicBezTo>
                      <a:pt x="386118" y="864233"/>
                      <a:pt x="343938" y="906834"/>
                      <a:pt x="343938" y="959386"/>
                    </a:cubicBezTo>
                    <a:cubicBezTo>
                      <a:pt x="343938" y="1011938"/>
                      <a:pt x="386118" y="1054539"/>
                      <a:pt x="438149" y="1054539"/>
                    </a:cubicBezTo>
                    <a:cubicBezTo>
                      <a:pt x="490180" y="1054539"/>
                      <a:pt x="532360" y="1011938"/>
                      <a:pt x="532360" y="959386"/>
                    </a:cubicBezTo>
                    <a:cubicBezTo>
                      <a:pt x="532360" y="906834"/>
                      <a:pt x="490180" y="864233"/>
                      <a:pt x="438149" y="864233"/>
                    </a:cubicBezTo>
                    <a:close/>
                    <a:moveTo>
                      <a:pt x="236634" y="439322"/>
                    </a:moveTo>
                    <a:cubicBezTo>
                      <a:pt x="209674" y="439322"/>
                      <a:pt x="186542" y="455714"/>
                      <a:pt x="176661" y="479075"/>
                    </a:cubicBezTo>
                    <a:lnTo>
                      <a:pt x="171546" y="504410"/>
                    </a:lnTo>
                    <a:lnTo>
                      <a:pt x="176661" y="529744"/>
                    </a:lnTo>
                    <a:cubicBezTo>
                      <a:pt x="186542" y="553105"/>
                      <a:pt x="209674" y="569497"/>
                      <a:pt x="236634" y="569497"/>
                    </a:cubicBezTo>
                    <a:lnTo>
                      <a:pt x="639665" y="569498"/>
                    </a:lnTo>
                    <a:cubicBezTo>
                      <a:pt x="675612" y="569498"/>
                      <a:pt x="704753" y="540357"/>
                      <a:pt x="704753" y="504410"/>
                    </a:cubicBezTo>
                    <a:lnTo>
                      <a:pt x="704754" y="504410"/>
                    </a:lnTo>
                    <a:cubicBezTo>
                      <a:pt x="704754" y="468463"/>
                      <a:pt x="675613" y="439322"/>
                      <a:pt x="639666" y="439322"/>
                    </a:cubicBezTo>
                    <a:close/>
                    <a:moveTo>
                      <a:pt x="236634" y="201197"/>
                    </a:moveTo>
                    <a:cubicBezTo>
                      <a:pt x="209674" y="201197"/>
                      <a:pt x="186542" y="217589"/>
                      <a:pt x="176661" y="240950"/>
                    </a:cubicBezTo>
                    <a:lnTo>
                      <a:pt x="171546" y="266285"/>
                    </a:lnTo>
                    <a:lnTo>
                      <a:pt x="176661" y="291619"/>
                    </a:lnTo>
                    <a:cubicBezTo>
                      <a:pt x="186542" y="314980"/>
                      <a:pt x="209674" y="331372"/>
                      <a:pt x="236634" y="331372"/>
                    </a:cubicBezTo>
                    <a:lnTo>
                      <a:pt x="639665" y="331373"/>
                    </a:lnTo>
                    <a:cubicBezTo>
                      <a:pt x="675612" y="331373"/>
                      <a:pt x="704753" y="302232"/>
                      <a:pt x="704753" y="266285"/>
                    </a:cubicBezTo>
                    <a:lnTo>
                      <a:pt x="704754" y="266285"/>
                    </a:lnTo>
                    <a:cubicBezTo>
                      <a:pt x="704754" y="230338"/>
                      <a:pt x="675613" y="201197"/>
                      <a:pt x="639666" y="201197"/>
                    </a:cubicBezTo>
                    <a:close/>
                    <a:moveTo>
                      <a:pt x="146053" y="0"/>
                    </a:moveTo>
                    <a:lnTo>
                      <a:pt x="730247" y="0"/>
                    </a:lnTo>
                    <a:cubicBezTo>
                      <a:pt x="810910" y="0"/>
                      <a:pt x="876300" y="65390"/>
                      <a:pt x="876300" y="146053"/>
                    </a:cubicBezTo>
                    <a:lnTo>
                      <a:pt x="876300" y="1109685"/>
                    </a:lnTo>
                    <a:cubicBezTo>
                      <a:pt x="876300" y="1190348"/>
                      <a:pt x="810910" y="1255738"/>
                      <a:pt x="730247" y="1255738"/>
                    </a:cubicBezTo>
                    <a:lnTo>
                      <a:pt x="146053" y="1255738"/>
                    </a:lnTo>
                    <a:cubicBezTo>
                      <a:pt x="65390" y="1255738"/>
                      <a:pt x="0" y="1190348"/>
                      <a:pt x="0" y="1109685"/>
                    </a:cubicBezTo>
                    <a:lnTo>
                      <a:pt x="0" y="146053"/>
                    </a:lnTo>
                    <a:cubicBezTo>
                      <a:pt x="0" y="65390"/>
                      <a:pt x="65390" y="0"/>
                      <a:pt x="1460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</a:t>
                </a:r>
                <a:endParaRPr/>
              </a:p>
            </p:txBody>
          </p:sp>
          <p:sp>
            <p:nvSpPr>
              <p:cNvPr id="355" name="Google Shape;355;p11"/>
              <p:cNvSpPr/>
              <p:nvPr/>
            </p:nvSpPr>
            <p:spPr>
              <a:xfrm>
                <a:off x="2577023" y="3215003"/>
                <a:ext cx="3901684" cy="1093988"/>
              </a:xfrm>
              <a:custGeom>
                <a:avLst/>
                <a:gdLst/>
                <a:ahLst/>
                <a:cxnLst/>
                <a:rect l="l" t="t" r="r" b="b"/>
                <a:pathLst>
                  <a:path w="2124743" h="595753" extrusionOk="0">
                    <a:moveTo>
                      <a:pt x="962359" y="0"/>
                    </a:moveTo>
                    <a:lnTo>
                      <a:pt x="1162384" y="0"/>
                    </a:lnTo>
                    <a:lnTo>
                      <a:pt x="1162384" y="206375"/>
                    </a:lnTo>
                    <a:lnTo>
                      <a:pt x="2124743" y="206375"/>
                    </a:lnTo>
                    <a:lnTo>
                      <a:pt x="2124743" y="590550"/>
                    </a:lnTo>
                    <a:lnTo>
                      <a:pt x="1939006" y="590550"/>
                    </a:lnTo>
                    <a:lnTo>
                      <a:pt x="1939006" y="419100"/>
                    </a:lnTo>
                    <a:lnTo>
                      <a:pt x="1162384" y="419100"/>
                    </a:lnTo>
                    <a:lnTo>
                      <a:pt x="1162384" y="595753"/>
                    </a:lnTo>
                    <a:lnTo>
                      <a:pt x="962359" y="595753"/>
                    </a:lnTo>
                    <a:lnTo>
                      <a:pt x="962359" y="419100"/>
                    </a:lnTo>
                    <a:lnTo>
                      <a:pt x="185737" y="419100"/>
                    </a:lnTo>
                    <a:lnTo>
                      <a:pt x="185737" y="590550"/>
                    </a:lnTo>
                    <a:lnTo>
                      <a:pt x="0" y="590550"/>
                    </a:lnTo>
                    <a:lnTo>
                      <a:pt x="0" y="206375"/>
                    </a:lnTo>
                    <a:lnTo>
                      <a:pt x="962359" y="20637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</a:t>
                </a:r>
                <a:endParaRPr/>
              </a:p>
            </p:txBody>
          </p:sp>
          <p:grpSp>
            <p:nvGrpSpPr>
              <p:cNvPr id="356" name="Google Shape;356;p11"/>
              <p:cNvGrpSpPr/>
              <p:nvPr/>
            </p:nvGrpSpPr>
            <p:grpSpPr>
              <a:xfrm>
                <a:off x="1979410" y="4374011"/>
                <a:ext cx="5096917" cy="1478149"/>
                <a:chOff x="1979410" y="4374011"/>
                <a:chExt cx="5096917" cy="1478149"/>
              </a:xfrm>
            </p:grpSpPr>
            <p:grpSp>
              <p:nvGrpSpPr>
                <p:cNvPr id="357" name="Google Shape;357;p11"/>
                <p:cNvGrpSpPr/>
                <p:nvPr/>
              </p:nvGrpSpPr>
              <p:grpSpPr>
                <a:xfrm>
                  <a:off x="197941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358" name="Google Shape;358;p11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359" name="Google Shape;359;p11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360" name="Google Shape;360;p11"/>
                <p:cNvGrpSpPr/>
                <p:nvPr/>
              </p:nvGrpSpPr>
              <p:grpSpPr>
                <a:xfrm>
                  <a:off x="378535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361" name="Google Shape;361;p11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362" name="Google Shape;362;p11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363" name="Google Shape;363;p11"/>
                <p:cNvGrpSpPr/>
                <p:nvPr/>
              </p:nvGrpSpPr>
              <p:grpSpPr>
                <a:xfrm>
                  <a:off x="559129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364" name="Google Shape;364;p11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365" name="Google Shape;365;p11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366" name="Google Shape;366;p11"/>
          <p:cNvGrpSpPr/>
          <p:nvPr/>
        </p:nvGrpSpPr>
        <p:grpSpPr>
          <a:xfrm>
            <a:off x="2079723" y="2862991"/>
            <a:ext cx="3976564" cy="1563347"/>
            <a:chOff x="1596550" y="689235"/>
            <a:chExt cx="2938959" cy="1563347"/>
          </a:xfrm>
        </p:grpSpPr>
        <p:grpSp>
          <p:nvGrpSpPr>
            <p:cNvPr id="367" name="Google Shape;367;p11"/>
            <p:cNvGrpSpPr/>
            <p:nvPr/>
          </p:nvGrpSpPr>
          <p:grpSpPr>
            <a:xfrm>
              <a:off x="1596550" y="689235"/>
              <a:ext cx="2938959" cy="1563347"/>
              <a:chOff x="1596550" y="689235"/>
              <a:chExt cx="2938959" cy="1563347"/>
            </a:xfrm>
          </p:grpSpPr>
          <p:sp>
            <p:nvSpPr>
              <p:cNvPr id="368" name="Google Shape;368;p11"/>
              <p:cNvSpPr/>
              <p:nvPr/>
            </p:nvSpPr>
            <p:spPr>
              <a:xfrm>
                <a:off x="1603537" y="1266266"/>
                <a:ext cx="2929826" cy="986316"/>
              </a:xfrm>
              <a:prstGeom prst="rect">
                <a:avLst/>
              </a:prstGeom>
              <a:gradFill>
                <a:gsLst>
                  <a:gs pos="0">
                    <a:schemeClr val="lt1"/>
                  </a:gs>
                  <a:gs pos="100000">
                    <a:srgbClr val="E1E1E1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369;p11"/>
              <p:cNvSpPr/>
              <p:nvPr/>
            </p:nvSpPr>
            <p:spPr>
              <a:xfrm>
                <a:off x="1596550" y="689235"/>
                <a:ext cx="2938959" cy="585774"/>
              </a:xfrm>
              <a:prstGeom prst="round2SameRect">
                <a:avLst>
                  <a:gd name="adj1" fmla="val 34082"/>
                  <a:gd name="adj2" fmla="val 0"/>
                </a:avLst>
              </a:prstGeom>
              <a:gradFill>
                <a:gsLst>
                  <a:gs pos="0">
                    <a:srgbClr val="EFEFEF"/>
                  </a:gs>
                  <a:gs pos="100000">
                    <a:srgbClr val="D1D1D1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0" name="Google Shape;370;p11"/>
            <p:cNvGrpSpPr/>
            <p:nvPr/>
          </p:nvGrpSpPr>
          <p:grpSpPr>
            <a:xfrm>
              <a:off x="1659346" y="812788"/>
              <a:ext cx="2790255" cy="910806"/>
              <a:chOff x="1659346" y="812788"/>
              <a:chExt cx="2790255" cy="910806"/>
            </a:xfrm>
          </p:grpSpPr>
          <p:sp>
            <p:nvSpPr>
              <p:cNvPr id="371" name="Google Shape;371;p11"/>
              <p:cNvSpPr/>
              <p:nvPr/>
            </p:nvSpPr>
            <p:spPr>
              <a:xfrm>
                <a:off x="1827285" y="1415817"/>
                <a:ext cx="247802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285750" marR="0" lvl="0" indent="-28575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3F3F3F"/>
                  </a:buClr>
                  <a:buSzPts val="1400"/>
                  <a:buFont typeface="Arial"/>
                  <a:buChar char="•"/>
                </a:pPr>
                <a:r>
                  <a:rPr lang="en-US" sz="1400"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returns a joined string.</a:t>
                </a:r>
                <a:endParaRPr/>
              </a:p>
            </p:txBody>
          </p:sp>
          <p:sp>
            <p:nvSpPr>
              <p:cNvPr id="372" name="Google Shape;372;p11"/>
              <p:cNvSpPr/>
              <p:nvPr/>
            </p:nvSpPr>
            <p:spPr>
              <a:xfrm>
                <a:off x="1659346" y="812788"/>
                <a:ext cx="2790255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1"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static String join(CharSequence delimiter, Iterable&lt;? extends CharSequence&gt; elements)</a:t>
                </a:r>
                <a:endParaRPr/>
              </a:p>
            </p:txBody>
          </p:sp>
        </p:grpSp>
      </p:grpSp>
      <p:grpSp>
        <p:nvGrpSpPr>
          <p:cNvPr id="373" name="Google Shape;373;p11"/>
          <p:cNvGrpSpPr/>
          <p:nvPr/>
        </p:nvGrpSpPr>
        <p:grpSpPr>
          <a:xfrm>
            <a:off x="580446" y="2862991"/>
            <a:ext cx="1415574" cy="1415574"/>
            <a:chOff x="877119" y="1680189"/>
            <a:chExt cx="1415574" cy="1415574"/>
          </a:xfrm>
        </p:grpSpPr>
        <p:grpSp>
          <p:nvGrpSpPr>
            <p:cNvPr id="374" name="Google Shape;374;p11"/>
            <p:cNvGrpSpPr/>
            <p:nvPr/>
          </p:nvGrpSpPr>
          <p:grpSpPr>
            <a:xfrm>
              <a:off x="877119" y="1680189"/>
              <a:ext cx="1415574" cy="1415574"/>
              <a:chOff x="104260" y="1299224"/>
              <a:chExt cx="1415574" cy="1415574"/>
            </a:xfrm>
          </p:grpSpPr>
          <p:sp>
            <p:nvSpPr>
              <p:cNvPr id="375" name="Google Shape;375;p11"/>
              <p:cNvSpPr/>
              <p:nvPr/>
            </p:nvSpPr>
            <p:spPr>
              <a:xfrm>
                <a:off x="104260" y="1299224"/>
                <a:ext cx="1415574" cy="141557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376;p11"/>
              <p:cNvSpPr/>
              <p:nvPr/>
            </p:nvSpPr>
            <p:spPr>
              <a:xfrm>
                <a:off x="173095" y="1368059"/>
                <a:ext cx="1277904" cy="1277904"/>
              </a:xfrm>
              <a:prstGeom prst="ellipse">
                <a:avLst/>
              </a:prstGeom>
              <a:solidFill>
                <a:srgbClr val="00B050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7" name="Google Shape;377;p11"/>
            <p:cNvGrpSpPr/>
            <p:nvPr/>
          </p:nvGrpSpPr>
          <p:grpSpPr>
            <a:xfrm>
              <a:off x="1183459" y="1928523"/>
              <a:ext cx="822928" cy="845766"/>
              <a:chOff x="1979410" y="613768"/>
              <a:chExt cx="5096917" cy="5238392"/>
            </a:xfrm>
          </p:grpSpPr>
          <p:sp>
            <p:nvSpPr>
              <p:cNvPr id="378" name="Google Shape;378;p11"/>
              <p:cNvSpPr/>
              <p:nvPr/>
            </p:nvSpPr>
            <p:spPr>
              <a:xfrm>
                <a:off x="3723287" y="613768"/>
                <a:ext cx="1609157" cy="2305923"/>
              </a:xfrm>
              <a:custGeom>
                <a:avLst/>
                <a:gdLst/>
                <a:ahLst/>
                <a:cxnLst/>
                <a:rect l="l" t="t" r="r" b="b"/>
                <a:pathLst>
                  <a:path w="876300" h="1255738" extrusionOk="0">
                    <a:moveTo>
                      <a:pt x="438149" y="864233"/>
                    </a:moveTo>
                    <a:cubicBezTo>
                      <a:pt x="386118" y="864233"/>
                      <a:pt x="343938" y="906834"/>
                      <a:pt x="343938" y="959386"/>
                    </a:cubicBezTo>
                    <a:cubicBezTo>
                      <a:pt x="343938" y="1011938"/>
                      <a:pt x="386118" y="1054539"/>
                      <a:pt x="438149" y="1054539"/>
                    </a:cubicBezTo>
                    <a:cubicBezTo>
                      <a:pt x="490180" y="1054539"/>
                      <a:pt x="532360" y="1011938"/>
                      <a:pt x="532360" y="959386"/>
                    </a:cubicBezTo>
                    <a:cubicBezTo>
                      <a:pt x="532360" y="906834"/>
                      <a:pt x="490180" y="864233"/>
                      <a:pt x="438149" y="864233"/>
                    </a:cubicBezTo>
                    <a:close/>
                    <a:moveTo>
                      <a:pt x="236634" y="439322"/>
                    </a:moveTo>
                    <a:cubicBezTo>
                      <a:pt x="209674" y="439322"/>
                      <a:pt x="186542" y="455714"/>
                      <a:pt x="176661" y="479075"/>
                    </a:cubicBezTo>
                    <a:lnTo>
                      <a:pt x="171546" y="504410"/>
                    </a:lnTo>
                    <a:lnTo>
                      <a:pt x="176661" y="529744"/>
                    </a:lnTo>
                    <a:cubicBezTo>
                      <a:pt x="186542" y="553105"/>
                      <a:pt x="209674" y="569497"/>
                      <a:pt x="236634" y="569497"/>
                    </a:cubicBezTo>
                    <a:lnTo>
                      <a:pt x="639665" y="569498"/>
                    </a:lnTo>
                    <a:cubicBezTo>
                      <a:pt x="675612" y="569498"/>
                      <a:pt x="704753" y="540357"/>
                      <a:pt x="704753" y="504410"/>
                    </a:cubicBezTo>
                    <a:lnTo>
                      <a:pt x="704754" y="504410"/>
                    </a:lnTo>
                    <a:cubicBezTo>
                      <a:pt x="704754" y="468463"/>
                      <a:pt x="675613" y="439322"/>
                      <a:pt x="639666" y="439322"/>
                    </a:cubicBezTo>
                    <a:close/>
                    <a:moveTo>
                      <a:pt x="236634" y="201197"/>
                    </a:moveTo>
                    <a:cubicBezTo>
                      <a:pt x="209674" y="201197"/>
                      <a:pt x="186542" y="217589"/>
                      <a:pt x="176661" y="240950"/>
                    </a:cubicBezTo>
                    <a:lnTo>
                      <a:pt x="171546" y="266285"/>
                    </a:lnTo>
                    <a:lnTo>
                      <a:pt x="176661" y="291619"/>
                    </a:lnTo>
                    <a:cubicBezTo>
                      <a:pt x="186542" y="314980"/>
                      <a:pt x="209674" y="331372"/>
                      <a:pt x="236634" y="331372"/>
                    </a:cubicBezTo>
                    <a:lnTo>
                      <a:pt x="639665" y="331373"/>
                    </a:lnTo>
                    <a:cubicBezTo>
                      <a:pt x="675612" y="331373"/>
                      <a:pt x="704753" y="302232"/>
                      <a:pt x="704753" y="266285"/>
                    </a:cubicBezTo>
                    <a:lnTo>
                      <a:pt x="704754" y="266285"/>
                    </a:lnTo>
                    <a:cubicBezTo>
                      <a:pt x="704754" y="230338"/>
                      <a:pt x="675613" y="201197"/>
                      <a:pt x="639666" y="201197"/>
                    </a:cubicBezTo>
                    <a:close/>
                    <a:moveTo>
                      <a:pt x="146053" y="0"/>
                    </a:moveTo>
                    <a:lnTo>
                      <a:pt x="730247" y="0"/>
                    </a:lnTo>
                    <a:cubicBezTo>
                      <a:pt x="810910" y="0"/>
                      <a:pt x="876300" y="65390"/>
                      <a:pt x="876300" y="146053"/>
                    </a:cubicBezTo>
                    <a:lnTo>
                      <a:pt x="876300" y="1109685"/>
                    </a:lnTo>
                    <a:cubicBezTo>
                      <a:pt x="876300" y="1190348"/>
                      <a:pt x="810910" y="1255738"/>
                      <a:pt x="730247" y="1255738"/>
                    </a:cubicBezTo>
                    <a:lnTo>
                      <a:pt x="146053" y="1255738"/>
                    </a:lnTo>
                    <a:cubicBezTo>
                      <a:pt x="65390" y="1255738"/>
                      <a:pt x="0" y="1190348"/>
                      <a:pt x="0" y="1109685"/>
                    </a:cubicBezTo>
                    <a:lnTo>
                      <a:pt x="0" y="146053"/>
                    </a:lnTo>
                    <a:cubicBezTo>
                      <a:pt x="0" y="65390"/>
                      <a:pt x="65390" y="0"/>
                      <a:pt x="1460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</a:t>
                </a:r>
                <a:endParaRPr/>
              </a:p>
            </p:txBody>
          </p:sp>
          <p:sp>
            <p:nvSpPr>
              <p:cNvPr id="379" name="Google Shape;379;p11"/>
              <p:cNvSpPr/>
              <p:nvPr/>
            </p:nvSpPr>
            <p:spPr>
              <a:xfrm>
                <a:off x="2577023" y="3215003"/>
                <a:ext cx="3901684" cy="1093988"/>
              </a:xfrm>
              <a:custGeom>
                <a:avLst/>
                <a:gdLst/>
                <a:ahLst/>
                <a:cxnLst/>
                <a:rect l="l" t="t" r="r" b="b"/>
                <a:pathLst>
                  <a:path w="2124743" h="595753" extrusionOk="0">
                    <a:moveTo>
                      <a:pt x="962359" y="0"/>
                    </a:moveTo>
                    <a:lnTo>
                      <a:pt x="1162384" y="0"/>
                    </a:lnTo>
                    <a:lnTo>
                      <a:pt x="1162384" y="206375"/>
                    </a:lnTo>
                    <a:lnTo>
                      <a:pt x="2124743" y="206375"/>
                    </a:lnTo>
                    <a:lnTo>
                      <a:pt x="2124743" y="590550"/>
                    </a:lnTo>
                    <a:lnTo>
                      <a:pt x="1939006" y="590550"/>
                    </a:lnTo>
                    <a:lnTo>
                      <a:pt x="1939006" y="419100"/>
                    </a:lnTo>
                    <a:lnTo>
                      <a:pt x="1162384" y="419100"/>
                    </a:lnTo>
                    <a:lnTo>
                      <a:pt x="1162384" y="595753"/>
                    </a:lnTo>
                    <a:lnTo>
                      <a:pt x="962359" y="595753"/>
                    </a:lnTo>
                    <a:lnTo>
                      <a:pt x="962359" y="419100"/>
                    </a:lnTo>
                    <a:lnTo>
                      <a:pt x="185737" y="419100"/>
                    </a:lnTo>
                    <a:lnTo>
                      <a:pt x="185737" y="590550"/>
                    </a:lnTo>
                    <a:lnTo>
                      <a:pt x="0" y="590550"/>
                    </a:lnTo>
                    <a:lnTo>
                      <a:pt x="0" y="206375"/>
                    </a:lnTo>
                    <a:lnTo>
                      <a:pt x="962359" y="20637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</a:t>
                </a:r>
                <a:endParaRPr/>
              </a:p>
            </p:txBody>
          </p:sp>
          <p:grpSp>
            <p:nvGrpSpPr>
              <p:cNvPr id="380" name="Google Shape;380;p11"/>
              <p:cNvGrpSpPr/>
              <p:nvPr/>
            </p:nvGrpSpPr>
            <p:grpSpPr>
              <a:xfrm>
                <a:off x="1979410" y="4374011"/>
                <a:ext cx="5096917" cy="1478149"/>
                <a:chOff x="1979410" y="4374011"/>
                <a:chExt cx="5096917" cy="1478149"/>
              </a:xfrm>
            </p:grpSpPr>
            <p:grpSp>
              <p:nvGrpSpPr>
                <p:cNvPr id="381" name="Google Shape;381;p11"/>
                <p:cNvGrpSpPr/>
                <p:nvPr/>
              </p:nvGrpSpPr>
              <p:grpSpPr>
                <a:xfrm>
                  <a:off x="197941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382" name="Google Shape;382;p11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383" name="Google Shape;383;p11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384" name="Google Shape;384;p11"/>
                <p:cNvGrpSpPr/>
                <p:nvPr/>
              </p:nvGrpSpPr>
              <p:grpSpPr>
                <a:xfrm>
                  <a:off x="378535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385" name="Google Shape;385;p11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386" name="Google Shape;386;p11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387" name="Google Shape;387;p11"/>
                <p:cNvGrpSpPr/>
                <p:nvPr/>
              </p:nvGrpSpPr>
              <p:grpSpPr>
                <a:xfrm>
                  <a:off x="559129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388" name="Google Shape;388;p11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389" name="Google Shape;389;p11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390" name="Google Shape;390;p11"/>
          <p:cNvGrpSpPr/>
          <p:nvPr/>
        </p:nvGrpSpPr>
        <p:grpSpPr>
          <a:xfrm>
            <a:off x="6370248" y="2926264"/>
            <a:ext cx="1415574" cy="1415574"/>
            <a:chOff x="877119" y="1680189"/>
            <a:chExt cx="1415574" cy="1415574"/>
          </a:xfrm>
        </p:grpSpPr>
        <p:grpSp>
          <p:nvGrpSpPr>
            <p:cNvPr id="391" name="Google Shape;391;p11"/>
            <p:cNvGrpSpPr/>
            <p:nvPr/>
          </p:nvGrpSpPr>
          <p:grpSpPr>
            <a:xfrm>
              <a:off x="877119" y="1680189"/>
              <a:ext cx="1415574" cy="1415574"/>
              <a:chOff x="104260" y="1299224"/>
              <a:chExt cx="1415574" cy="1415574"/>
            </a:xfrm>
          </p:grpSpPr>
          <p:sp>
            <p:nvSpPr>
              <p:cNvPr id="392" name="Google Shape;392;p11"/>
              <p:cNvSpPr/>
              <p:nvPr/>
            </p:nvSpPr>
            <p:spPr>
              <a:xfrm>
                <a:off x="104260" y="1299224"/>
                <a:ext cx="1415574" cy="1415574"/>
              </a:xfrm>
              <a:prstGeom prst="ellipse">
                <a:avLst/>
              </a:prstGeom>
              <a:solidFill>
                <a:srgbClr val="FF66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93;p11"/>
              <p:cNvSpPr/>
              <p:nvPr/>
            </p:nvSpPr>
            <p:spPr>
              <a:xfrm>
                <a:off x="173095" y="1368059"/>
                <a:ext cx="1277904" cy="1277904"/>
              </a:xfrm>
              <a:prstGeom prst="ellipse">
                <a:avLst/>
              </a:prstGeom>
              <a:solidFill>
                <a:srgbClr val="FF6600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4" name="Google Shape;394;p11"/>
            <p:cNvGrpSpPr/>
            <p:nvPr/>
          </p:nvGrpSpPr>
          <p:grpSpPr>
            <a:xfrm>
              <a:off x="1183459" y="1928523"/>
              <a:ext cx="822928" cy="845766"/>
              <a:chOff x="1979410" y="613768"/>
              <a:chExt cx="5096917" cy="5238392"/>
            </a:xfrm>
          </p:grpSpPr>
          <p:sp>
            <p:nvSpPr>
              <p:cNvPr id="395" name="Google Shape;395;p11"/>
              <p:cNvSpPr/>
              <p:nvPr/>
            </p:nvSpPr>
            <p:spPr>
              <a:xfrm>
                <a:off x="3723287" y="613768"/>
                <a:ext cx="1609157" cy="2305923"/>
              </a:xfrm>
              <a:custGeom>
                <a:avLst/>
                <a:gdLst/>
                <a:ahLst/>
                <a:cxnLst/>
                <a:rect l="l" t="t" r="r" b="b"/>
                <a:pathLst>
                  <a:path w="876300" h="1255738" extrusionOk="0">
                    <a:moveTo>
                      <a:pt x="438149" y="864233"/>
                    </a:moveTo>
                    <a:cubicBezTo>
                      <a:pt x="386118" y="864233"/>
                      <a:pt x="343938" y="906834"/>
                      <a:pt x="343938" y="959386"/>
                    </a:cubicBezTo>
                    <a:cubicBezTo>
                      <a:pt x="343938" y="1011938"/>
                      <a:pt x="386118" y="1054539"/>
                      <a:pt x="438149" y="1054539"/>
                    </a:cubicBezTo>
                    <a:cubicBezTo>
                      <a:pt x="490180" y="1054539"/>
                      <a:pt x="532360" y="1011938"/>
                      <a:pt x="532360" y="959386"/>
                    </a:cubicBezTo>
                    <a:cubicBezTo>
                      <a:pt x="532360" y="906834"/>
                      <a:pt x="490180" y="864233"/>
                      <a:pt x="438149" y="864233"/>
                    </a:cubicBezTo>
                    <a:close/>
                    <a:moveTo>
                      <a:pt x="236634" y="439322"/>
                    </a:moveTo>
                    <a:cubicBezTo>
                      <a:pt x="209674" y="439322"/>
                      <a:pt x="186542" y="455714"/>
                      <a:pt x="176661" y="479075"/>
                    </a:cubicBezTo>
                    <a:lnTo>
                      <a:pt x="171546" y="504410"/>
                    </a:lnTo>
                    <a:lnTo>
                      <a:pt x="176661" y="529744"/>
                    </a:lnTo>
                    <a:cubicBezTo>
                      <a:pt x="186542" y="553105"/>
                      <a:pt x="209674" y="569497"/>
                      <a:pt x="236634" y="569497"/>
                    </a:cubicBezTo>
                    <a:lnTo>
                      <a:pt x="639665" y="569498"/>
                    </a:lnTo>
                    <a:cubicBezTo>
                      <a:pt x="675612" y="569498"/>
                      <a:pt x="704753" y="540357"/>
                      <a:pt x="704753" y="504410"/>
                    </a:cubicBezTo>
                    <a:lnTo>
                      <a:pt x="704754" y="504410"/>
                    </a:lnTo>
                    <a:cubicBezTo>
                      <a:pt x="704754" y="468463"/>
                      <a:pt x="675613" y="439322"/>
                      <a:pt x="639666" y="439322"/>
                    </a:cubicBezTo>
                    <a:close/>
                    <a:moveTo>
                      <a:pt x="236634" y="201197"/>
                    </a:moveTo>
                    <a:cubicBezTo>
                      <a:pt x="209674" y="201197"/>
                      <a:pt x="186542" y="217589"/>
                      <a:pt x="176661" y="240950"/>
                    </a:cubicBezTo>
                    <a:lnTo>
                      <a:pt x="171546" y="266285"/>
                    </a:lnTo>
                    <a:lnTo>
                      <a:pt x="176661" y="291619"/>
                    </a:lnTo>
                    <a:cubicBezTo>
                      <a:pt x="186542" y="314980"/>
                      <a:pt x="209674" y="331372"/>
                      <a:pt x="236634" y="331372"/>
                    </a:cubicBezTo>
                    <a:lnTo>
                      <a:pt x="639665" y="331373"/>
                    </a:lnTo>
                    <a:cubicBezTo>
                      <a:pt x="675612" y="331373"/>
                      <a:pt x="704753" y="302232"/>
                      <a:pt x="704753" y="266285"/>
                    </a:cubicBezTo>
                    <a:lnTo>
                      <a:pt x="704754" y="266285"/>
                    </a:lnTo>
                    <a:cubicBezTo>
                      <a:pt x="704754" y="230338"/>
                      <a:pt x="675613" y="201197"/>
                      <a:pt x="639666" y="201197"/>
                    </a:cubicBezTo>
                    <a:close/>
                    <a:moveTo>
                      <a:pt x="146053" y="0"/>
                    </a:moveTo>
                    <a:lnTo>
                      <a:pt x="730247" y="0"/>
                    </a:lnTo>
                    <a:cubicBezTo>
                      <a:pt x="810910" y="0"/>
                      <a:pt x="876300" y="65390"/>
                      <a:pt x="876300" y="146053"/>
                    </a:cubicBezTo>
                    <a:lnTo>
                      <a:pt x="876300" y="1109685"/>
                    </a:lnTo>
                    <a:cubicBezTo>
                      <a:pt x="876300" y="1190348"/>
                      <a:pt x="810910" y="1255738"/>
                      <a:pt x="730247" y="1255738"/>
                    </a:cubicBezTo>
                    <a:lnTo>
                      <a:pt x="146053" y="1255738"/>
                    </a:lnTo>
                    <a:cubicBezTo>
                      <a:pt x="65390" y="1255738"/>
                      <a:pt x="0" y="1190348"/>
                      <a:pt x="0" y="1109685"/>
                    </a:cubicBezTo>
                    <a:lnTo>
                      <a:pt x="0" y="146053"/>
                    </a:lnTo>
                    <a:cubicBezTo>
                      <a:pt x="0" y="65390"/>
                      <a:pt x="65390" y="0"/>
                      <a:pt x="1460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</a:t>
                </a:r>
                <a:endParaRPr/>
              </a:p>
            </p:txBody>
          </p:sp>
          <p:sp>
            <p:nvSpPr>
              <p:cNvPr id="396" name="Google Shape;396;p11"/>
              <p:cNvSpPr/>
              <p:nvPr/>
            </p:nvSpPr>
            <p:spPr>
              <a:xfrm>
                <a:off x="2577023" y="3215003"/>
                <a:ext cx="3901684" cy="1093988"/>
              </a:xfrm>
              <a:custGeom>
                <a:avLst/>
                <a:gdLst/>
                <a:ahLst/>
                <a:cxnLst/>
                <a:rect l="l" t="t" r="r" b="b"/>
                <a:pathLst>
                  <a:path w="2124743" h="595753" extrusionOk="0">
                    <a:moveTo>
                      <a:pt x="962359" y="0"/>
                    </a:moveTo>
                    <a:lnTo>
                      <a:pt x="1162384" y="0"/>
                    </a:lnTo>
                    <a:lnTo>
                      <a:pt x="1162384" y="206375"/>
                    </a:lnTo>
                    <a:lnTo>
                      <a:pt x="2124743" y="206375"/>
                    </a:lnTo>
                    <a:lnTo>
                      <a:pt x="2124743" y="590550"/>
                    </a:lnTo>
                    <a:lnTo>
                      <a:pt x="1939006" y="590550"/>
                    </a:lnTo>
                    <a:lnTo>
                      <a:pt x="1939006" y="419100"/>
                    </a:lnTo>
                    <a:lnTo>
                      <a:pt x="1162384" y="419100"/>
                    </a:lnTo>
                    <a:lnTo>
                      <a:pt x="1162384" y="595753"/>
                    </a:lnTo>
                    <a:lnTo>
                      <a:pt x="962359" y="595753"/>
                    </a:lnTo>
                    <a:lnTo>
                      <a:pt x="962359" y="419100"/>
                    </a:lnTo>
                    <a:lnTo>
                      <a:pt x="185737" y="419100"/>
                    </a:lnTo>
                    <a:lnTo>
                      <a:pt x="185737" y="590550"/>
                    </a:lnTo>
                    <a:lnTo>
                      <a:pt x="0" y="590550"/>
                    </a:lnTo>
                    <a:lnTo>
                      <a:pt x="0" y="206375"/>
                    </a:lnTo>
                    <a:lnTo>
                      <a:pt x="962359" y="20637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</a:t>
                </a:r>
                <a:endParaRPr/>
              </a:p>
            </p:txBody>
          </p:sp>
          <p:grpSp>
            <p:nvGrpSpPr>
              <p:cNvPr id="397" name="Google Shape;397;p11"/>
              <p:cNvGrpSpPr/>
              <p:nvPr/>
            </p:nvGrpSpPr>
            <p:grpSpPr>
              <a:xfrm>
                <a:off x="1979410" y="4374011"/>
                <a:ext cx="5096917" cy="1478149"/>
                <a:chOff x="1979410" y="4374011"/>
                <a:chExt cx="5096917" cy="1478149"/>
              </a:xfrm>
            </p:grpSpPr>
            <p:grpSp>
              <p:nvGrpSpPr>
                <p:cNvPr id="398" name="Google Shape;398;p11"/>
                <p:cNvGrpSpPr/>
                <p:nvPr/>
              </p:nvGrpSpPr>
              <p:grpSpPr>
                <a:xfrm>
                  <a:off x="197941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399" name="Google Shape;399;p11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400" name="Google Shape;400;p11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401" name="Google Shape;401;p11"/>
                <p:cNvGrpSpPr/>
                <p:nvPr/>
              </p:nvGrpSpPr>
              <p:grpSpPr>
                <a:xfrm>
                  <a:off x="378535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402" name="Google Shape;402;p11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403" name="Google Shape;403;p11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404" name="Google Shape;404;p11"/>
                <p:cNvGrpSpPr/>
                <p:nvPr/>
              </p:nvGrpSpPr>
              <p:grpSpPr>
                <a:xfrm>
                  <a:off x="559129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405" name="Google Shape;405;p11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406" name="Google Shape;406;p11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407" name="Google Shape;407;p11"/>
          <p:cNvGrpSpPr/>
          <p:nvPr/>
        </p:nvGrpSpPr>
        <p:grpSpPr>
          <a:xfrm>
            <a:off x="580446" y="4791374"/>
            <a:ext cx="1415574" cy="1415574"/>
            <a:chOff x="877119" y="1680189"/>
            <a:chExt cx="1415574" cy="1415574"/>
          </a:xfrm>
        </p:grpSpPr>
        <p:grpSp>
          <p:nvGrpSpPr>
            <p:cNvPr id="408" name="Google Shape;408;p11"/>
            <p:cNvGrpSpPr/>
            <p:nvPr/>
          </p:nvGrpSpPr>
          <p:grpSpPr>
            <a:xfrm>
              <a:off x="877119" y="1680189"/>
              <a:ext cx="1415574" cy="1415574"/>
              <a:chOff x="104260" y="1299224"/>
              <a:chExt cx="1415574" cy="1415574"/>
            </a:xfrm>
          </p:grpSpPr>
          <p:sp>
            <p:nvSpPr>
              <p:cNvPr id="409" name="Google Shape;409;p11"/>
              <p:cNvSpPr/>
              <p:nvPr/>
            </p:nvSpPr>
            <p:spPr>
              <a:xfrm>
                <a:off x="104260" y="1299224"/>
                <a:ext cx="1415574" cy="1415574"/>
              </a:xfrm>
              <a:prstGeom prst="ellipse">
                <a:avLst/>
              </a:prstGeom>
              <a:solidFill>
                <a:srgbClr val="65747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" name="Google Shape;410;p11"/>
              <p:cNvSpPr/>
              <p:nvPr/>
            </p:nvSpPr>
            <p:spPr>
              <a:xfrm>
                <a:off x="173095" y="1368059"/>
                <a:ext cx="1277904" cy="1277904"/>
              </a:xfrm>
              <a:prstGeom prst="ellipse">
                <a:avLst/>
              </a:prstGeom>
              <a:solidFill>
                <a:srgbClr val="65747C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1" name="Google Shape;411;p11"/>
            <p:cNvGrpSpPr/>
            <p:nvPr/>
          </p:nvGrpSpPr>
          <p:grpSpPr>
            <a:xfrm>
              <a:off x="1183459" y="1928523"/>
              <a:ext cx="822928" cy="845766"/>
              <a:chOff x="1979410" y="613768"/>
              <a:chExt cx="5096917" cy="5238392"/>
            </a:xfrm>
          </p:grpSpPr>
          <p:sp>
            <p:nvSpPr>
              <p:cNvPr id="412" name="Google Shape;412;p11"/>
              <p:cNvSpPr/>
              <p:nvPr/>
            </p:nvSpPr>
            <p:spPr>
              <a:xfrm>
                <a:off x="3723287" y="613768"/>
                <a:ext cx="1609157" cy="2305923"/>
              </a:xfrm>
              <a:custGeom>
                <a:avLst/>
                <a:gdLst/>
                <a:ahLst/>
                <a:cxnLst/>
                <a:rect l="l" t="t" r="r" b="b"/>
                <a:pathLst>
                  <a:path w="876300" h="1255738" extrusionOk="0">
                    <a:moveTo>
                      <a:pt x="438149" y="864233"/>
                    </a:moveTo>
                    <a:cubicBezTo>
                      <a:pt x="386118" y="864233"/>
                      <a:pt x="343938" y="906834"/>
                      <a:pt x="343938" y="959386"/>
                    </a:cubicBezTo>
                    <a:cubicBezTo>
                      <a:pt x="343938" y="1011938"/>
                      <a:pt x="386118" y="1054539"/>
                      <a:pt x="438149" y="1054539"/>
                    </a:cubicBezTo>
                    <a:cubicBezTo>
                      <a:pt x="490180" y="1054539"/>
                      <a:pt x="532360" y="1011938"/>
                      <a:pt x="532360" y="959386"/>
                    </a:cubicBezTo>
                    <a:cubicBezTo>
                      <a:pt x="532360" y="906834"/>
                      <a:pt x="490180" y="864233"/>
                      <a:pt x="438149" y="864233"/>
                    </a:cubicBezTo>
                    <a:close/>
                    <a:moveTo>
                      <a:pt x="236634" y="439322"/>
                    </a:moveTo>
                    <a:cubicBezTo>
                      <a:pt x="209674" y="439322"/>
                      <a:pt x="186542" y="455714"/>
                      <a:pt x="176661" y="479075"/>
                    </a:cubicBezTo>
                    <a:lnTo>
                      <a:pt x="171546" y="504410"/>
                    </a:lnTo>
                    <a:lnTo>
                      <a:pt x="176661" y="529744"/>
                    </a:lnTo>
                    <a:cubicBezTo>
                      <a:pt x="186542" y="553105"/>
                      <a:pt x="209674" y="569497"/>
                      <a:pt x="236634" y="569497"/>
                    </a:cubicBezTo>
                    <a:lnTo>
                      <a:pt x="639665" y="569498"/>
                    </a:lnTo>
                    <a:cubicBezTo>
                      <a:pt x="675612" y="569498"/>
                      <a:pt x="704753" y="540357"/>
                      <a:pt x="704753" y="504410"/>
                    </a:cubicBezTo>
                    <a:lnTo>
                      <a:pt x="704754" y="504410"/>
                    </a:lnTo>
                    <a:cubicBezTo>
                      <a:pt x="704754" y="468463"/>
                      <a:pt x="675613" y="439322"/>
                      <a:pt x="639666" y="439322"/>
                    </a:cubicBezTo>
                    <a:close/>
                    <a:moveTo>
                      <a:pt x="236634" y="201197"/>
                    </a:moveTo>
                    <a:cubicBezTo>
                      <a:pt x="209674" y="201197"/>
                      <a:pt x="186542" y="217589"/>
                      <a:pt x="176661" y="240950"/>
                    </a:cubicBezTo>
                    <a:lnTo>
                      <a:pt x="171546" y="266285"/>
                    </a:lnTo>
                    <a:lnTo>
                      <a:pt x="176661" y="291619"/>
                    </a:lnTo>
                    <a:cubicBezTo>
                      <a:pt x="186542" y="314980"/>
                      <a:pt x="209674" y="331372"/>
                      <a:pt x="236634" y="331372"/>
                    </a:cubicBezTo>
                    <a:lnTo>
                      <a:pt x="639665" y="331373"/>
                    </a:lnTo>
                    <a:cubicBezTo>
                      <a:pt x="675612" y="331373"/>
                      <a:pt x="704753" y="302232"/>
                      <a:pt x="704753" y="266285"/>
                    </a:cubicBezTo>
                    <a:lnTo>
                      <a:pt x="704754" y="266285"/>
                    </a:lnTo>
                    <a:cubicBezTo>
                      <a:pt x="704754" y="230338"/>
                      <a:pt x="675613" y="201197"/>
                      <a:pt x="639666" y="201197"/>
                    </a:cubicBezTo>
                    <a:close/>
                    <a:moveTo>
                      <a:pt x="146053" y="0"/>
                    </a:moveTo>
                    <a:lnTo>
                      <a:pt x="730247" y="0"/>
                    </a:lnTo>
                    <a:cubicBezTo>
                      <a:pt x="810910" y="0"/>
                      <a:pt x="876300" y="65390"/>
                      <a:pt x="876300" y="146053"/>
                    </a:cubicBezTo>
                    <a:lnTo>
                      <a:pt x="876300" y="1109685"/>
                    </a:lnTo>
                    <a:cubicBezTo>
                      <a:pt x="876300" y="1190348"/>
                      <a:pt x="810910" y="1255738"/>
                      <a:pt x="730247" y="1255738"/>
                    </a:cubicBezTo>
                    <a:lnTo>
                      <a:pt x="146053" y="1255738"/>
                    </a:lnTo>
                    <a:cubicBezTo>
                      <a:pt x="65390" y="1255738"/>
                      <a:pt x="0" y="1190348"/>
                      <a:pt x="0" y="1109685"/>
                    </a:cubicBezTo>
                    <a:lnTo>
                      <a:pt x="0" y="146053"/>
                    </a:lnTo>
                    <a:cubicBezTo>
                      <a:pt x="0" y="65390"/>
                      <a:pt x="65390" y="0"/>
                      <a:pt x="1460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</a:t>
                </a:r>
                <a:endParaRPr/>
              </a:p>
            </p:txBody>
          </p:sp>
          <p:sp>
            <p:nvSpPr>
              <p:cNvPr id="413" name="Google Shape;413;p11"/>
              <p:cNvSpPr/>
              <p:nvPr/>
            </p:nvSpPr>
            <p:spPr>
              <a:xfrm>
                <a:off x="2577023" y="3215003"/>
                <a:ext cx="3901684" cy="1093988"/>
              </a:xfrm>
              <a:custGeom>
                <a:avLst/>
                <a:gdLst/>
                <a:ahLst/>
                <a:cxnLst/>
                <a:rect l="l" t="t" r="r" b="b"/>
                <a:pathLst>
                  <a:path w="2124743" h="595753" extrusionOk="0">
                    <a:moveTo>
                      <a:pt x="962359" y="0"/>
                    </a:moveTo>
                    <a:lnTo>
                      <a:pt x="1162384" y="0"/>
                    </a:lnTo>
                    <a:lnTo>
                      <a:pt x="1162384" y="206375"/>
                    </a:lnTo>
                    <a:lnTo>
                      <a:pt x="2124743" y="206375"/>
                    </a:lnTo>
                    <a:lnTo>
                      <a:pt x="2124743" y="590550"/>
                    </a:lnTo>
                    <a:lnTo>
                      <a:pt x="1939006" y="590550"/>
                    </a:lnTo>
                    <a:lnTo>
                      <a:pt x="1939006" y="419100"/>
                    </a:lnTo>
                    <a:lnTo>
                      <a:pt x="1162384" y="419100"/>
                    </a:lnTo>
                    <a:lnTo>
                      <a:pt x="1162384" y="595753"/>
                    </a:lnTo>
                    <a:lnTo>
                      <a:pt x="962359" y="595753"/>
                    </a:lnTo>
                    <a:lnTo>
                      <a:pt x="962359" y="419100"/>
                    </a:lnTo>
                    <a:lnTo>
                      <a:pt x="185737" y="419100"/>
                    </a:lnTo>
                    <a:lnTo>
                      <a:pt x="185737" y="590550"/>
                    </a:lnTo>
                    <a:lnTo>
                      <a:pt x="0" y="590550"/>
                    </a:lnTo>
                    <a:lnTo>
                      <a:pt x="0" y="206375"/>
                    </a:lnTo>
                    <a:lnTo>
                      <a:pt x="962359" y="20637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</a:t>
                </a:r>
                <a:endParaRPr/>
              </a:p>
            </p:txBody>
          </p:sp>
          <p:grpSp>
            <p:nvGrpSpPr>
              <p:cNvPr id="414" name="Google Shape;414;p11"/>
              <p:cNvGrpSpPr/>
              <p:nvPr/>
            </p:nvGrpSpPr>
            <p:grpSpPr>
              <a:xfrm>
                <a:off x="1979410" y="4374011"/>
                <a:ext cx="5096917" cy="1478149"/>
                <a:chOff x="1979410" y="4374011"/>
                <a:chExt cx="5096917" cy="1478149"/>
              </a:xfrm>
            </p:grpSpPr>
            <p:grpSp>
              <p:nvGrpSpPr>
                <p:cNvPr id="415" name="Google Shape;415;p11"/>
                <p:cNvGrpSpPr/>
                <p:nvPr/>
              </p:nvGrpSpPr>
              <p:grpSpPr>
                <a:xfrm>
                  <a:off x="197941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416" name="Google Shape;416;p11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417" name="Google Shape;417;p11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418" name="Google Shape;418;p11"/>
                <p:cNvGrpSpPr/>
                <p:nvPr/>
              </p:nvGrpSpPr>
              <p:grpSpPr>
                <a:xfrm>
                  <a:off x="378535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419" name="Google Shape;419;p11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420" name="Google Shape;420;p11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421" name="Google Shape;421;p11"/>
                <p:cNvGrpSpPr/>
                <p:nvPr/>
              </p:nvGrpSpPr>
              <p:grpSpPr>
                <a:xfrm>
                  <a:off x="559129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422" name="Google Shape;422;p11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423" name="Google Shape;423;p11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424" name="Google Shape;424;p11"/>
          <p:cNvGrpSpPr/>
          <p:nvPr/>
        </p:nvGrpSpPr>
        <p:grpSpPr>
          <a:xfrm>
            <a:off x="2079723" y="4780760"/>
            <a:ext cx="4051858" cy="1563347"/>
            <a:chOff x="1596550" y="689235"/>
            <a:chExt cx="2938959" cy="1563347"/>
          </a:xfrm>
        </p:grpSpPr>
        <p:grpSp>
          <p:nvGrpSpPr>
            <p:cNvPr id="425" name="Google Shape;425;p11"/>
            <p:cNvGrpSpPr/>
            <p:nvPr/>
          </p:nvGrpSpPr>
          <p:grpSpPr>
            <a:xfrm>
              <a:off x="1596550" y="689235"/>
              <a:ext cx="2938959" cy="1563347"/>
              <a:chOff x="1596550" y="689235"/>
              <a:chExt cx="2938959" cy="1563347"/>
            </a:xfrm>
          </p:grpSpPr>
          <p:sp>
            <p:nvSpPr>
              <p:cNvPr id="426" name="Google Shape;426;p11"/>
              <p:cNvSpPr/>
              <p:nvPr/>
            </p:nvSpPr>
            <p:spPr>
              <a:xfrm>
                <a:off x="1603537" y="1266266"/>
                <a:ext cx="2929826" cy="986316"/>
              </a:xfrm>
              <a:prstGeom prst="rect">
                <a:avLst/>
              </a:prstGeom>
              <a:gradFill>
                <a:gsLst>
                  <a:gs pos="0">
                    <a:schemeClr val="lt1"/>
                  </a:gs>
                  <a:gs pos="100000">
                    <a:srgbClr val="E1E1E1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427;p11"/>
              <p:cNvSpPr/>
              <p:nvPr/>
            </p:nvSpPr>
            <p:spPr>
              <a:xfrm>
                <a:off x="1596550" y="689235"/>
                <a:ext cx="2938959" cy="585774"/>
              </a:xfrm>
              <a:prstGeom prst="round2SameRect">
                <a:avLst>
                  <a:gd name="adj1" fmla="val 34082"/>
                  <a:gd name="adj2" fmla="val 0"/>
                </a:avLst>
              </a:prstGeom>
              <a:gradFill>
                <a:gsLst>
                  <a:gs pos="0">
                    <a:srgbClr val="EFEFEF"/>
                  </a:gs>
                  <a:gs pos="100000">
                    <a:srgbClr val="D1D1D1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8" name="Google Shape;428;p11"/>
            <p:cNvGrpSpPr/>
            <p:nvPr/>
          </p:nvGrpSpPr>
          <p:grpSpPr>
            <a:xfrm>
              <a:off x="1827285" y="812788"/>
              <a:ext cx="2478024" cy="910806"/>
              <a:chOff x="1827285" y="812788"/>
              <a:chExt cx="2478024" cy="910806"/>
            </a:xfrm>
          </p:grpSpPr>
          <p:sp>
            <p:nvSpPr>
              <p:cNvPr id="429" name="Google Shape;429;p11"/>
              <p:cNvSpPr/>
              <p:nvPr/>
            </p:nvSpPr>
            <p:spPr>
              <a:xfrm>
                <a:off x="1827285" y="1415817"/>
                <a:ext cx="247802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285750" marR="0" lvl="0" indent="-28575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3F3F3F"/>
                  </a:buClr>
                  <a:buSzPts val="1400"/>
                  <a:buFont typeface="Arial"/>
                  <a:buChar char="•"/>
                </a:pPr>
                <a:r>
                  <a:rPr lang="en-US" sz="1400"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concatenates the specified string.</a:t>
                </a:r>
                <a:endParaRPr/>
              </a:p>
            </p:txBody>
          </p:sp>
          <p:sp>
            <p:nvSpPr>
              <p:cNvPr id="430" name="Google Shape;430;p11"/>
              <p:cNvSpPr/>
              <p:nvPr/>
            </p:nvSpPr>
            <p:spPr>
              <a:xfrm>
                <a:off x="1827285" y="812788"/>
                <a:ext cx="247318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String concat(String str)</a:t>
                </a:r>
                <a:endParaRPr/>
              </a:p>
            </p:txBody>
          </p:sp>
        </p:grpSp>
      </p:grpSp>
      <p:grpSp>
        <p:nvGrpSpPr>
          <p:cNvPr id="431" name="Google Shape;431;p11"/>
          <p:cNvGrpSpPr/>
          <p:nvPr/>
        </p:nvGrpSpPr>
        <p:grpSpPr>
          <a:xfrm>
            <a:off x="6370248" y="4854647"/>
            <a:ext cx="1415574" cy="1415574"/>
            <a:chOff x="877119" y="1680189"/>
            <a:chExt cx="1415574" cy="1415574"/>
          </a:xfrm>
        </p:grpSpPr>
        <p:grpSp>
          <p:nvGrpSpPr>
            <p:cNvPr id="432" name="Google Shape;432;p11"/>
            <p:cNvGrpSpPr/>
            <p:nvPr/>
          </p:nvGrpSpPr>
          <p:grpSpPr>
            <a:xfrm>
              <a:off x="877119" y="1680189"/>
              <a:ext cx="1415574" cy="1415574"/>
              <a:chOff x="104260" y="1299224"/>
              <a:chExt cx="1415574" cy="1415574"/>
            </a:xfrm>
          </p:grpSpPr>
          <p:sp>
            <p:nvSpPr>
              <p:cNvPr id="433" name="Google Shape;433;p11"/>
              <p:cNvSpPr/>
              <p:nvPr/>
            </p:nvSpPr>
            <p:spPr>
              <a:xfrm>
                <a:off x="104260" y="1299224"/>
                <a:ext cx="1415574" cy="1415574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1"/>
              <p:cNvSpPr/>
              <p:nvPr/>
            </p:nvSpPr>
            <p:spPr>
              <a:xfrm>
                <a:off x="173095" y="1368059"/>
                <a:ext cx="1277904" cy="1277904"/>
              </a:xfrm>
              <a:prstGeom prst="ellipse">
                <a:avLst/>
              </a:prstGeom>
              <a:solidFill>
                <a:srgbClr val="7030A0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5" name="Google Shape;435;p11"/>
            <p:cNvGrpSpPr/>
            <p:nvPr/>
          </p:nvGrpSpPr>
          <p:grpSpPr>
            <a:xfrm>
              <a:off x="1183459" y="1928523"/>
              <a:ext cx="822928" cy="845766"/>
              <a:chOff x="1979410" y="613768"/>
              <a:chExt cx="5096917" cy="5238392"/>
            </a:xfrm>
          </p:grpSpPr>
          <p:sp>
            <p:nvSpPr>
              <p:cNvPr id="436" name="Google Shape;436;p11"/>
              <p:cNvSpPr/>
              <p:nvPr/>
            </p:nvSpPr>
            <p:spPr>
              <a:xfrm>
                <a:off x="3723287" y="613768"/>
                <a:ext cx="1609157" cy="2305923"/>
              </a:xfrm>
              <a:custGeom>
                <a:avLst/>
                <a:gdLst/>
                <a:ahLst/>
                <a:cxnLst/>
                <a:rect l="l" t="t" r="r" b="b"/>
                <a:pathLst>
                  <a:path w="876300" h="1255738" extrusionOk="0">
                    <a:moveTo>
                      <a:pt x="438149" y="864233"/>
                    </a:moveTo>
                    <a:cubicBezTo>
                      <a:pt x="386118" y="864233"/>
                      <a:pt x="343938" y="906834"/>
                      <a:pt x="343938" y="959386"/>
                    </a:cubicBezTo>
                    <a:cubicBezTo>
                      <a:pt x="343938" y="1011938"/>
                      <a:pt x="386118" y="1054539"/>
                      <a:pt x="438149" y="1054539"/>
                    </a:cubicBezTo>
                    <a:cubicBezTo>
                      <a:pt x="490180" y="1054539"/>
                      <a:pt x="532360" y="1011938"/>
                      <a:pt x="532360" y="959386"/>
                    </a:cubicBezTo>
                    <a:cubicBezTo>
                      <a:pt x="532360" y="906834"/>
                      <a:pt x="490180" y="864233"/>
                      <a:pt x="438149" y="864233"/>
                    </a:cubicBezTo>
                    <a:close/>
                    <a:moveTo>
                      <a:pt x="236634" y="439322"/>
                    </a:moveTo>
                    <a:cubicBezTo>
                      <a:pt x="209674" y="439322"/>
                      <a:pt x="186542" y="455714"/>
                      <a:pt x="176661" y="479075"/>
                    </a:cubicBezTo>
                    <a:lnTo>
                      <a:pt x="171546" y="504410"/>
                    </a:lnTo>
                    <a:lnTo>
                      <a:pt x="176661" y="529744"/>
                    </a:lnTo>
                    <a:cubicBezTo>
                      <a:pt x="186542" y="553105"/>
                      <a:pt x="209674" y="569497"/>
                      <a:pt x="236634" y="569497"/>
                    </a:cubicBezTo>
                    <a:lnTo>
                      <a:pt x="639665" y="569498"/>
                    </a:lnTo>
                    <a:cubicBezTo>
                      <a:pt x="675612" y="569498"/>
                      <a:pt x="704753" y="540357"/>
                      <a:pt x="704753" y="504410"/>
                    </a:cubicBezTo>
                    <a:lnTo>
                      <a:pt x="704754" y="504410"/>
                    </a:lnTo>
                    <a:cubicBezTo>
                      <a:pt x="704754" y="468463"/>
                      <a:pt x="675613" y="439322"/>
                      <a:pt x="639666" y="439322"/>
                    </a:cubicBezTo>
                    <a:close/>
                    <a:moveTo>
                      <a:pt x="236634" y="201197"/>
                    </a:moveTo>
                    <a:cubicBezTo>
                      <a:pt x="209674" y="201197"/>
                      <a:pt x="186542" y="217589"/>
                      <a:pt x="176661" y="240950"/>
                    </a:cubicBezTo>
                    <a:lnTo>
                      <a:pt x="171546" y="266285"/>
                    </a:lnTo>
                    <a:lnTo>
                      <a:pt x="176661" y="291619"/>
                    </a:lnTo>
                    <a:cubicBezTo>
                      <a:pt x="186542" y="314980"/>
                      <a:pt x="209674" y="331372"/>
                      <a:pt x="236634" y="331372"/>
                    </a:cubicBezTo>
                    <a:lnTo>
                      <a:pt x="639665" y="331373"/>
                    </a:lnTo>
                    <a:cubicBezTo>
                      <a:pt x="675612" y="331373"/>
                      <a:pt x="704753" y="302232"/>
                      <a:pt x="704753" y="266285"/>
                    </a:cubicBezTo>
                    <a:lnTo>
                      <a:pt x="704754" y="266285"/>
                    </a:lnTo>
                    <a:cubicBezTo>
                      <a:pt x="704754" y="230338"/>
                      <a:pt x="675613" y="201197"/>
                      <a:pt x="639666" y="201197"/>
                    </a:cubicBezTo>
                    <a:close/>
                    <a:moveTo>
                      <a:pt x="146053" y="0"/>
                    </a:moveTo>
                    <a:lnTo>
                      <a:pt x="730247" y="0"/>
                    </a:lnTo>
                    <a:cubicBezTo>
                      <a:pt x="810910" y="0"/>
                      <a:pt x="876300" y="65390"/>
                      <a:pt x="876300" y="146053"/>
                    </a:cubicBezTo>
                    <a:lnTo>
                      <a:pt x="876300" y="1109685"/>
                    </a:lnTo>
                    <a:cubicBezTo>
                      <a:pt x="876300" y="1190348"/>
                      <a:pt x="810910" y="1255738"/>
                      <a:pt x="730247" y="1255738"/>
                    </a:cubicBezTo>
                    <a:lnTo>
                      <a:pt x="146053" y="1255738"/>
                    </a:lnTo>
                    <a:cubicBezTo>
                      <a:pt x="65390" y="1255738"/>
                      <a:pt x="0" y="1190348"/>
                      <a:pt x="0" y="1109685"/>
                    </a:cubicBezTo>
                    <a:lnTo>
                      <a:pt x="0" y="146053"/>
                    </a:lnTo>
                    <a:cubicBezTo>
                      <a:pt x="0" y="65390"/>
                      <a:pt x="65390" y="0"/>
                      <a:pt x="1460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</a:t>
                </a:r>
                <a:endParaRPr/>
              </a:p>
            </p:txBody>
          </p:sp>
          <p:sp>
            <p:nvSpPr>
              <p:cNvPr id="437" name="Google Shape;437;p11"/>
              <p:cNvSpPr/>
              <p:nvPr/>
            </p:nvSpPr>
            <p:spPr>
              <a:xfrm>
                <a:off x="2577023" y="3215003"/>
                <a:ext cx="3901684" cy="1093988"/>
              </a:xfrm>
              <a:custGeom>
                <a:avLst/>
                <a:gdLst/>
                <a:ahLst/>
                <a:cxnLst/>
                <a:rect l="l" t="t" r="r" b="b"/>
                <a:pathLst>
                  <a:path w="2124743" h="595753" extrusionOk="0">
                    <a:moveTo>
                      <a:pt x="962359" y="0"/>
                    </a:moveTo>
                    <a:lnTo>
                      <a:pt x="1162384" y="0"/>
                    </a:lnTo>
                    <a:lnTo>
                      <a:pt x="1162384" y="206375"/>
                    </a:lnTo>
                    <a:lnTo>
                      <a:pt x="2124743" y="206375"/>
                    </a:lnTo>
                    <a:lnTo>
                      <a:pt x="2124743" y="590550"/>
                    </a:lnTo>
                    <a:lnTo>
                      <a:pt x="1939006" y="590550"/>
                    </a:lnTo>
                    <a:lnTo>
                      <a:pt x="1939006" y="419100"/>
                    </a:lnTo>
                    <a:lnTo>
                      <a:pt x="1162384" y="419100"/>
                    </a:lnTo>
                    <a:lnTo>
                      <a:pt x="1162384" y="595753"/>
                    </a:lnTo>
                    <a:lnTo>
                      <a:pt x="962359" y="595753"/>
                    </a:lnTo>
                    <a:lnTo>
                      <a:pt x="962359" y="419100"/>
                    </a:lnTo>
                    <a:lnTo>
                      <a:pt x="185737" y="419100"/>
                    </a:lnTo>
                    <a:lnTo>
                      <a:pt x="185737" y="590550"/>
                    </a:lnTo>
                    <a:lnTo>
                      <a:pt x="0" y="590550"/>
                    </a:lnTo>
                    <a:lnTo>
                      <a:pt x="0" y="206375"/>
                    </a:lnTo>
                    <a:lnTo>
                      <a:pt x="962359" y="20637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</a:t>
                </a:r>
                <a:endParaRPr/>
              </a:p>
            </p:txBody>
          </p:sp>
          <p:grpSp>
            <p:nvGrpSpPr>
              <p:cNvPr id="438" name="Google Shape;438;p11"/>
              <p:cNvGrpSpPr/>
              <p:nvPr/>
            </p:nvGrpSpPr>
            <p:grpSpPr>
              <a:xfrm>
                <a:off x="1979410" y="4374011"/>
                <a:ext cx="5096917" cy="1478149"/>
                <a:chOff x="1979410" y="4374011"/>
                <a:chExt cx="5096917" cy="1478149"/>
              </a:xfrm>
            </p:grpSpPr>
            <p:grpSp>
              <p:nvGrpSpPr>
                <p:cNvPr id="439" name="Google Shape;439;p11"/>
                <p:cNvGrpSpPr/>
                <p:nvPr/>
              </p:nvGrpSpPr>
              <p:grpSpPr>
                <a:xfrm>
                  <a:off x="197941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440" name="Google Shape;440;p11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441" name="Google Shape;441;p11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442" name="Google Shape;442;p11"/>
                <p:cNvGrpSpPr/>
                <p:nvPr/>
              </p:nvGrpSpPr>
              <p:grpSpPr>
                <a:xfrm>
                  <a:off x="378535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443" name="Google Shape;443;p11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444" name="Google Shape;444;p11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445" name="Google Shape;445;p11"/>
                <p:cNvGrpSpPr/>
                <p:nvPr/>
              </p:nvGrpSpPr>
              <p:grpSpPr>
                <a:xfrm>
                  <a:off x="559129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446" name="Google Shape;446;p11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447" name="Google Shape;447;p11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448" name="Google Shape;448;p11"/>
          <p:cNvGrpSpPr/>
          <p:nvPr/>
        </p:nvGrpSpPr>
        <p:grpSpPr>
          <a:xfrm>
            <a:off x="7863206" y="2862991"/>
            <a:ext cx="3976564" cy="1563347"/>
            <a:chOff x="1596550" y="689235"/>
            <a:chExt cx="2938959" cy="1563347"/>
          </a:xfrm>
        </p:grpSpPr>
        <p:grpSp>
          <p:nvGrpSpPr>
            <p:cNvPr id="449" name="Google Shape;449;p11"/>
            <p:cNvGrpSpPr/>
            <p:nvPr/>
          </p:nvGrpSpPr>
          <p:grpSpPr>
            <a:xfrm>
              <a:off x="1596550" y="689235"/>
              <a:ext cx="2938959" cy="1563347"/>
              <a:chOff x="1596550" y="689235"/>
              <a:chExt cx="2938959" cy="1563347"/>
            </a:xfrm>
          </p:grpSpPr>
          <p:sp>
            <p:nvSpPr>
              <p:cNvPr id="450" name="Google Shape;450;p11"/>
              <p:cNvSpPr/>
              <p:nvPr/>
            </p:nvSpPr>
            <p:spPr>
              <a:xfrm>
                <a:off x="1603537" y="1266266"/>
                <a:ext cx="2929826" cy="986316"/>
              </a:xfrm>
              <a:prstGeom prst="rect">
                <a:avLst/>
              </a:prstGeom>
              <a:gradFill>
                <a:gsLst>
                  <a:gs pos="0">
                    <a:schemeClr val="lt1"/>
                  </a:gs>
                  <a:gs pos="100000">
                    <a:srgbClr val="E1E1E1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1"/>
              <p:cNvSpPr/>
              <p:nvPr/>
            </p:nvSpPr>
            <p:spPr>
              <a:xfrm>
                <a:off x="1596550" y="689235"/>
                <a:ext cx="2938959" cy="585774"/>
              </a:xfrm>
              <a:prstGeom prst="round2SameRect">
                <a:avLst>
                  <a:gd name="adj1" fmla="val 34082"/>
                  <a:gd name="adj2" fmla="val 0"/>
                </a:avLst>
              </a:prstGeom>
              <a:gradFill>
                <a:gsLst>
                  <a:gs pos="0">
                    <a:srgbClr val="EFEFEF"/>
                  </a:gs>
                  <a:gs pos="100000">
                    <a:srgbClr val="D1D1D1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2" name="Google Shape;452;p11"/>
            <p:cNvGrpSpPr/>
            <p:nvPr/>
          </p:nvGrpSpPr>
          <p:grpSpPr>
            <a:xfrm>
              <a:off x="1827285" y="812788"/>
              <a:ext cx="2478024" cy="1126249"/>
              <a:chOff x="1827285" y="812788"/>
              <a:chExt cx="2478024" cy="1126249"/>
            </a:xfrm>
          </p:grpSpPr>
          <p:sp>
            <p:nvSpPr>
              <p:cNvPr id="453" name="Google Shape;453;p11"/>
              <p:cNvSpPr/>
              <p:nvPr/>
            </p:nvSpPr>
            <p:spPr>
              <a:xfrm>
                <a:off x="1827285" y="1415817"/>
                <a:ext cx="2478024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285750" marR="0" lvl="0" indent="-28575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3F3F3F"/>
                  </a:buClr>
                  <a:buSzPts val="1400"/>
                  <a:buFont typeface="Arial"/>
                  <a:buChar char="•"/>
                </a:pPr>
                <a:r>
                  <a:rPr lang="en-US" sz="1400"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returns true if the string is empty and false if it is not empty string.</a:t>
                </a:r>
                <a:endParaRPr/>
              </a:p>
            </p:txBody>
          </p:sp>
          <p:sp>
            <p:nvSpPr>
              <p:cNvPr id="454" name="Google Shape;454;p11"/>
              <p:cNvSpPr/>
              <p:nvPr/>
            </p:nvSpPr>
            <p:spPr>
              <a:xfrm>
                <a:off x="1827285" y="812788"/>
                <a:ext cx="247318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boolean isEmpty()</a:t>
                </a:r>
                <a:endParaRPr/>
              </a:p>
            </p:txBody>
          </p:sp>
        </p:grpSp>
      </p:grpSp>
      <p:grpSp>
        <p:nvGrpSpPr>
          <p:cNvPr id="455" name="Google Shape;455;p11"/>
          <p:cNvGrpSpPr/>
          <p:nvPr/>
        </p:nvGrpSpPr>
        <p:grpSpPr>
          <a:xfrm>
            <a:off x="7853504" y="4780760"/>
            <a:ext cx="3957791" cy="1563347"/>
            <a:chOff x="1596550" y="689235"/>
            <a:chExt cx="2938959" cy="1563347"/>
          </a:xfrm>
        </p:grpSpPr>
        <p:grpSp>
          <p:nvGrpSpPr>
            <p:cNvPr id="456" name="Google Shape;456;p11"/>
            <p:cNvGrpSpPr/>
            <p:nvPr/>
          </p:nvGrpSpPr>
          <p:grpSpPr>
            <a:xfrm>
              <a:off x="1596550" y="689235"/>
              <a:ext cx="2938959" cy="1563347"/>
              <a:chOff x="1596550" y="689235"/>
              <a:chExt cx="2938959" cy="1563347"/>
            </a:xfrm>
          </p:grpSpPr>
          <p:sp>
            <p:nvSpPr>
              <p:cNvPr id="457" name="Google Shape;457;p11"/>
              <p:cNvSpPr/>
              <p:nvPr/>
            </p:nvSpPr>
            <p:spPr>
              <a:xfrm>
                <a:off x="1603537" y="1266266"/>
                <a:ext cx="2929826" cy="986316"/>
              </a:xfrm>
              <a:prstGeom prst="rect">
                <a:avLst/>
              </a:prstGeom>
              <a:gradFill>
                <a:gsLst>
                  <a:gs pos="0">
                    <a:schemeClr val="lt1"/>
                  </a:gs>
                  <a:gs pos="100000">
                    <a:srgbClr val="E1E1E1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1"/>
              <p:cNvSpPr/>
              <p:nvPr/>
            </p:nvSpPr>
            <p:spPr>
              <a:xfrm>
                <a:off x="1596550" y="689235"/>
                <a:ext cx="2938959" cy="585774"/>
              </a:xfrm>
              <a:prstGeom prst="round2SameRect">
                <a:avLst>
                  <a:gd name="adj1" fmla="val 34082"/>
                  <a:gd name="adj2" fmla="val 0"/>
                </a:avLst>
              </a:prstGeom>
              <a:gradFill>
                <a:gsLst>
                  <a:gs pos="0">
                    <a:srgbClr val="EFEFEF"/>
                  </a:gs>
                  <a:gs pos="100000">
                    <a:srgbClr val="D1D1D1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9" name="Google Shape;459;p11"/>
            <p:cNvGrpSpPr/>
            <p:nvPr/>
          </p:nvGrpSpPr>
          <p:grpSpPr>
            <a:xfrm>
              <a:off x="1827285" y="812788"/>
              <a:ext cx="2478024" cy="1126249"/>
              <a:chOff x="1827285" y="812788"/>
              <a:chExt cx="2478024" cy="1126249"/>
            </a:xfrm>
          </p:grpSpPr>
          <p:sp>
            <p:nvSpPr>
              <p:cNvPr id="460" name="Google Shape;460;p11"/>
              <p:cNvSpPr/>
              <p:nvPr/>
            </p:nvSpPr>
            <p:spPr>
              <a:xfrm>
                <a:off x="1827285" y="1415817"/>
                <a:ext cx="2478024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285750" marR="0" lvl="0" indent="-28575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3F3F3F"/>
                  </a:buClr>
                  <a:buSzPts val="1400"/>
                  <a:buFont typeface="Arial"/>
                  <a:buChar char="•"/>
                </a:pPr>
                <a:r>
                  <a:rPr lang="en-US" sz="1400"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replaces all occurrences of the specified char value.</a:t>
                </a:r>
                <a:endParaRPr/>
              </a:p>
            </p:txBody>
          </p:sp>
          <p:sp>
            <p:nvSpPr>
              <p:cNvPr id="461" name="Google Shape;461;p11"/>
              <p:cNvSpPr/>
              <p:nvPr/>
            </p:nvSpPr>
            <p:spPr>
              <a:xfrm>
                <a:off x="1827285" y="812788"/>
                <a:ext cx="234949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String replace(char old, char new)</a:t>
                </a:r>
                <a:endParaRPr/>
              </a:p>
            </p:txBody>
          </p:sp>
        </p:grpSp>
      </p:grpSp>
      <p:sp>
        <p:nvSpPr>
          <p:cNvPr id="462" name="Google Shape;462;p11"/>
          <p:cNvSpPr/>
          <p:nvPr/>
        </p:nvSpPr>
        <p:spPr>
          <a:xfrm rot="1329125">
            <a:off x="11560631" y="5939710"/>
            <a:ext cx="914400" cy="914400"/>
          </a:xfrm>
          <a:prstGeom prst="chord">
            <a:avLst>
              <a:gd name="adj1" fmla="val 2700000"/>
              <a:gd name="adj2" fmla="val 16186493"/>
            </a:avLst>
          </a:prstGeom>
          <a:solidFill>
            <a:schemeClr val="accent1"/>
          </a:solidFill>
          <a:ln w="15875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12"/>
          <p:cNvSpPr txBox="1"/>
          <p:nvPr/>
        </p:nvSpPr>
        <p:spPr>
          <a:xfrm>
            <a:off x="350361" y="65057"/>
            <a:ext cx="1034238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1CADE4"/>
                </a:solidFill>
                <a:latin typeface="Calibri"/>
                <a:ea typeface="Calibri"/>
                <a:cs typeface="Calibri"/>
                <a:sym typeface="Calibri"/>
              </a:rPr>
              <a:t>Actions that can be performed on String Objects:</a:t>
            </a:r>
            <a:endParaRPr sz="4000">
              <a:solidFill>
                <a:srgbClr val="1CADE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68" name="Google Shape;468;p12"/>
          <p:cNvGrpSpPr/>
          <p:nvPr/>
        </p:nvGrpSpPr>
        <p:grpSpPr>
          <a:xfrm>
            <a:off x="596316" y="1092063"/>
            <a:ext cx="1415574" cy="1415574"/>
            <a:chOff x="877119" y="1680189"/>
            <a:chExt cx="1415574" cy="1415574"/>
          </a:xfrm>
        </p:grpSpPr>
        <p:grpSp>
          <p:nvGrpSpPr>
            <p:cNvPr id="469" name="Google Shape;469;p12"/>
            <p:cNvGrpSpPr/>
            <p:nvPr/>
          </p:nvGrpSpPr>
          <p:grpSpPr>
            <a:xfrm>
              <a:off x="877119" y="1680189"/>
              <a:ext cx="1415574" cy="1415574"/>
              <a:chOff x="104260" y="1299224"/>
              <a:chExt cx="1415574" cy="1415574"/>
            </a:xfrm>
          </p:grpSpPr>
          <p:sp>
            <p:nvSpPr>
              <p:cNvPr id="470" name="Google Shape;470;p12"/>
              <p:cNvSpPr/>
              <p:nvPr/>
            </p:nvSpPr>
            <p:spPr>
              <a:xfrm>
                <a:off x="104260" y="1299224"/>
                <a:ext cx="1415574" cy="1415574"/>
              </a:xfrm>
              <a:prstGeom prst="ellipse">
                <a:avLst/>
              </a:prstGeom>
              <a:solidFill>
                <a:srgbClr val="1CADE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471;p12"/>
              <p:cNvSpPr/>
              <p:nvPr/>
            </p:nvSpPr>
            <p:spPr>
              <a:xfrm>
                <a:off x="173095" y="1368059"/>
                <a:ext cx="1277904" cy="1277904"/>
              </a:xfrm>
              <a:prstGeom prst="ellipse">
                <a:avLst/>
              </a:prstGeom>
              <a:solidFill>
                <a:srgbClr val="1CADE4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2" name="Google Shape;472;p12"/>
            <p:cNvGrpSpPr/>
            <p:nvPr/>
          </p:nvGrpSpPr>
          <p:grpSpPr>
            <a:xfrm>
              <a:off x="1183459" y="1928523"/>
              <a:ext cx="822928" cy="845766"/>
              <a:chOff x="1979410" y="613768"/>
              <a:chExt cx="5096917" cy="5238392"/>
            </a:xfrm>
          </p:grpSpPr>
          <p:sp>
            <p:nvSpPr>
              <p:cNvPr id="473" name="Google Shape;473;p12"/>
              <p:cNvSpPr/>
              <p:nvPr/>
            </p:nvSpPr>
            <p:spPr>
              <a:xfrm>
                <a:off x="3723287" y="613768"/>
                <a:ext cx="1609157" cy="2305923"/>
              </a:xfrm>
              <a:custGeom>
                <a:avLst/>
                <a:gdLst/>
                <a:ahLst/>
                <a:cxnLst/>
                <a:rect l="l" t="t" r="r" b="b"/>
                <a:pathLst>
                  <a:path w="876300" h="1255738" extrusionOk="0">
                    <a:moveTo>
                      <a:pt x="438149" y="864233"/>
                    </a:moveTo>
                    <a:cubicBezTo>
                      <a:pt x="386118" y="864233"/>
                      <a:pt x="343938" y="906834"/>
                      <a:pt x="343938" y="959386"/>
                    </a:cubicBezTo>
                    <a:cubicBezTo>
                      <a:pt x="343938" y="1011938"/>
                      <a:pt x="386118" y="1054539"/>
                      <a:pt x="438149" y="1054539"/>
                    </a:cubicBezTo>
                    <a:cubicBezTo>
                      <a:pt x="490180" y="1054539"/>
                      <a:pt x="532360" y="1011938"/>
                      <a:pt x="532360" y="959386"/>
                    </a:cubicBezTo>
                    <a:cubicBezTo>
                      <a:pt x="532360" y="906834"/>
                      <a:pt x="490180" y="864233"/>
                      <a:pt x="438149" y="864233"/>
                    </a:cubicBezTo>
                    <a:close/>
                    <a:moveTo>
                      <a:pt x="236634" y="439322"/>
                    </a:moveTo>
                    <a:cubicBezTo>
                      <a:pt x="209674" y="439322"/>
                      <a:pt x="186542" y="455714"/>
                      <a:pt x="176661" y="479075"/>
                    </a:cubicBezTo>
                    <a:lnTo>
                      <a:pt x="171546" y="504410"/>
                    </a:lnTo>
                    <a:lnTo>
                      <a:pt x="176661" y="529744"/>
                    </a:lnTo>
                    <a:cubicBezTo>
                      <a:pt x="186542" y="553105"/>
                      <a:pt x="209674" y="569497"/>
                      <a:pt x="236634" y="569497"/>
                    </a:cubicBezTo>
                    <a:lnTo>
                      <a:pt x="639665" y="569498"/>
                    </a:lnTo>
                    <a:cubicBezTo>
                      <a:pt x="675612" y="569498"/>
                      <a:pt x="704753" y="540357"/>
                      <a:pt x="704753" y="504410"/>
                    </a:cubicBezTo>
                    <a:lnTo>
                      <a:pt x="704754" y="504410"/>
                    </a:lnTo>
                    <a:cubicBezTo>
                      <a:pt x="704754" y="468463"/>
                      <a:pt x="675613" y="439322"/>
                      <a:pt x="639666" y="439322"/>
                    </a:cubicBezTo>
                    <a:close/>
                    <a:moveTo>
                      <a:pt x="236634" y="201197"/>
                    </a:moveTo>
                    <a:cubicBezTo>
                      <a:pt x="209674" y="201197"/>
                      <a:pt x="186542" y="217589"/>
                      <a:pt x="176661" y="240950"/>
                    </a:cubicBezTo>
                    <a:lnTo>
                      <a:pt x="171546" y="266285"/>
                    </a:lnTo>
                    <a:lnTo>
                      <a:pt x="176661" y="291619"/>
                    </a:lnTo>
                    <a:cubicBezTo>
                      <a:pt x="186542" y="314980"/>
                      <a:pt x="209674" y="331372"/>
                      <a:pt x="236634" y="331372"/>
                    </a:cubicBezTo>
                    <a:lnTo>
                      <a:pt x="639665" y="331373"/>
                    </a:lnTo>
                    <a:cubicBezTo>
                      <a:pt x="675612" y="331373"/>
                      <a:pt x="704753" y="302232"/>
                      <a:pt x="704753" y="266285"/>
                    </a:cubicBezTo>
                    <a:lnTo>
                      <a:pt x="704754" y="266285"/>
                    </a:lnTo>
                    <a:cubicBezTo>
                      <a:pt x="704754" y="230338"/>
                      <a:pt x="675613" y="201197"/>
                      <a:pt x="639666" y="201197"/>
                    </a:cubicBezTo>
                    <a:close/>
                    <a:moveTo>
                      <a:pt x="146053" y="0"/>
                    </a:moveTo>
                    <a:lnTo>
                      <a:pt x="730247" y="0"/>
                    </a:lnTo>
                    <a:cubicBezTo>
                      <a:pt x="810910" y="0"/>
                      <a:pt x="876300" y="65390"/>
                      <a:pt x="876300" y="146053"/>
                    </a:cubicBezTo>
                    <a:lnTo>
                      <a:pt x="876300" y="1109685"/>
                    </a:lnTo>
                    <a:cubicBezTo>
                      <a:pt x="876300" y="1190348"/>
                      <a:pt x="810910" y="1255738"/>
                      <a:pt x="730247" y="1255738"/>
                    </a:cubicBezTo>
                    <a:lnTo>
                      <a:pt x="146053" y="1255738"/>
                    </a:lnTo>
                    <a:cubicBezTo>
                      <a:pt x="65390" y="1255738"/>
                      <a:pt x="0" y="1190348"/>
                      <a:pt x="0" y="1109685"/>
                    </a:cubicBezTo>
                    <a:lnTo>
                      <a:pt x="0" y="146053"/>
                    </a:lnTo>
                    <a:cubicBezTo>
                      <a:pt x="0" y="65390"/>
                      <a:pt x="65390" y="0"/>
                      <a:pt x="1460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</a:t>
                </a:r>
                <a:endParaRPr/>
              </a:p>
            </p:txBody>
          </p:sp>
          <p:sp>
            <p:nvSpPr>
              <p:cNvPr id="474" name="Google Shape;474;p12"/>
              <p:cNvSpPr/>
              <p:nvPr/>
            </p:nvSpPr>
            <p:spPr>
              <a:xfrm>
                <a:off x="2577023" y="3215003"/>
                <a:ext cx="3901684" cy="1093988"/>
              </a:xfrm>
              <a:custGeom>
                <a:avLst/>
                <a:gdLst/>
                <a:ahLst/>
                <a:cxnLst/>
                <a:rect l="l" t="t" r="r" b="b"/>
                <a:pathLst>
                  <a:path w="2124743" h="595753" extrusionOk="0">
                    <a:moveTo>
                      <a:pt x="962359" y="0"/>
                    </a:moveTo>
                    <a:lnTo>
                      <a:pt x="1162384" y="0"/>
                    </a:lnTo>
                    <a:lnTo>
                      <a:pt x="1162384" y="206375"/>
                    </a:lnTo>
                    <a:lnTo>
                      <a:pt x="2124743" y="206375"/>
                    </a:lnTo>
                    <a:lnTo>
                      <a:pt x="2124743" y="590550"/>
                    </a:lnTo>
                    <a:lnTo>
                      <a:pt x="1939006" y="590550"/>
                    </a:lnTo>
                    <a:lnTo>
                      <a:pt x="1939006" y="419100"/>
                    </a:lnTo>
                    <a:lnTo>
                      <a:pt x="1162384" y="419100"/>
                    </a:lnTo>
                    <a:lnTo>
                      <a:pt x="1162384" y="595753"/>
                    </a:lnTo>
                    <a:lnTo>
                      <a:pt x="962359" y="595753"/>
                    </a:lnTo>
                    <a:lnTo>
                      <a:pt x="962359" y="419100"/>
                    </a:lnTo>
                    <a:lnTo>
                      <a:pt x="185737" y="419100"/>
                    </a:lnTo>
                    <a:lnTo>
                      <a:pt x="185737" y="590550"/>
                    </a:lnTo>
                    <a:lnTo>
                      <a:pt x="0" y="590550"/>
                    </a:lnTo>
                    <a:lnTo>
                      <a:pt x="0" y="206375"/>
                    </a:lnTo>
                    <a:lnTo>
                      <a:pt x="962359" y="20637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</a:t>
                </a:r>
                <a:endParaRPr/>
              </a:p>
            </p:txBody>
          </p:sp>
          <p:grpSp>
            <p:nvGrpSpPr>
              <p:cNvPr id="475" name="Google Shape;475;p12"/>
              <p:cNvGrpSpPr/>
              <p:nvPr/>
            </p:nvGrpSpPr>
            <p:grpSpPr>
              <a:xfrm>
                <a:off x="1979410" y="4374011"/>
                <a:ext cx="5096917" cy="1478149"/>
                <a:chOff x="1979410" y="4374011"/>
                <a:chExt cx="5096917" cy="1478149"/>
              </a:xfrm>
            </p:grpSpPr>
            <p:grpSp>
              <p:nvGrpSpPr>
                <p:cNvPr id="476" name="Google Shape;476;p12"/>
                <p:cNvGrpSpPr/>
                <p:nvPr/>
              </p:nvGrpSpPr>
              <p:grpSpPr>
                <a:xfrm>
                  <a:off x="197941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477" name="Google Shape;477;p12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478" name="Google Shape;478;p12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479" name="Google Shape;479;p12"/>
                <p:cNvGrpSpPr/>
                <p:nvPr/>
              </p:nvGrpSpPr>
              <p:grpSpPr>
                <a:xfrm>
                  <a:off x="378535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480" name="Google Shape;480;p12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481" name="Google Shape;481;p12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482" name="Google Shape;482;p12"/>
                <p:cNvGrpSpPr/>
                <p:nvPr/>
              </p:nvGrpSpPr>
              <p:grpSpPr>
                <a:xfrm>
                  <a:off x="559129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483" name="Google Shape;483;p12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484" name="Google Shape;484;p12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485" name="Google Shape;485;p12"/>
          <p:cNvGrpSpPr/>
          <p:nvPr/>
        </p:nvGrpSpPr>
        <p:grpSpPr>
          <a:xfrm>
            <a:off x="7853504" y="1092063"/>
            <a:ext cx="4080791" cy="1563347"/>
            <a:chOff x="1596550" y="689235"/>
            <a:chExt cx="2938959" cy="1563347"/>
          </a:xfrm>
        </p:grpSpPr>
        <p:grpSp>
          <p:nvGrpSpPr>
            <p:cNvPr id="486" name="Google Shape;486;p12"/>
            <p:cNvGrpSpPr/>
            <p:nvPr/>
          </p:nvGrpSpPr>
          <p:grpSpPr>
            <a:xfrm>
              <a:off x="1596550" y="689235"/>
              <a:ext cx="2938959" cy="1563347"/>
              <a:chOff x="1596550" y="689235"/>
              <a:chExt cx="2938959" cy="1563347"/>
            </a:xfrm>
          </p:grpSpPr>
          <p:sp>
            <p:nvSpPr>
              <p:cNvPr id="487" name="Google Shape;487;p12"/>
              <p:cNvSpPr/>
              <p:nvPr/>
            </p:nvSpPr>
            <p:spPr>
              <a:xfrm>
                <a:off x="1603537" y="1266266"/>
                <a:ext cx="2929826" cy="986316"/>
              </a:xfrm>
              <a:prstGeom prst="rect">
                <a:avLst/>
              </a:prstGeom>
              <a:gradFill>
                <a:gsLst>
                  <a:gs pos="0">
                    <a:schemeClr val="lt1"/>
                  </a:gs>
                  <a:gs pos="100000">
                    <a:srgbClr val="E1E1E1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8" name="Google Shape;488;p12"/>
              <p:cNvSpPr/>
              <p:nvPr/>
            </p:nvSpPr>
            <p:spPr>
              <a:xfrm>
                <a:off x="1596550" y="689235"/>
                <a:ext cx="2938959" cy="585774"/>
              </a:xfrm>
              <a:prstGeom prst="round2SameRect">
                <a:avLst>
                  <a:gd name="adj1" fmla="val 34082"/>
                  <a:gd name="adj2" fmla="val 0"/>
                </a:avLst>
              </a:prstGeom>
              <a:gradFill>
                <a:gsLst>
                  <a:gs pos="0">
                    <a:srgbClr val="EFEFEF"/>
                  </a:gs>
                  <a:gs pos="100000">
                    <a:srgbClr val="D1D1D1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9" name="Google Shape;489;p12"/>
            <p:cNvGrpSpPr/>
            <p:nvPr/>
          </p:nvGrpSpPr>
          <p:grpSpPr>
            <a:xfrm>
              <a:off x="1827285" y="812788"/>
              <a:ext cx="2625070" cy="1126249"/>
              <a:chOff x="1827285" y="812788"/>
              <a:chExt cx="2625070" cy="1126249"/>
            </a:xfrm>
          </p:grpSpPr>
          <p:sp>
            <p:nvSpPr>
              <p:cNvPr id="490" name="Google Shape;490;p12"/>
              <p:cNvSpPr/>
              <p:nvPr/>
            </p:nvSpPr>
            <p:spPr>
              <a:xfrm>
                <a:off x="1827285" y="1415817"/>
                <a:ext cx="2625070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285750" marR="0" lvl="0" indent="-28575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3F3F3F"/>
                  </a:buClr>
                  <a:buSzPts val="1400"/>
                  <a:buFont typeface="Arial"/>
                  <a:buChar char="•"/>
                </a:pPr>
                <a:r>
                  <a:rPr lang="en-US" sz="1400"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replaces all occurrences of the specified CharSequence.</a:t>
                </a:r>
                <a:endParaRPr/>
              </a:p>
            </p:txBody>
          </p:sp>
          <p:sp>
            <p:nvSpPr>
              <p:cNvPr id="491" name="Google Shape;491;p12"/>
              <p:cNvSpPr/>
              <p:nvPr/>
            </p:nvSpPr>
            <p:spPr>
              <a:xfrm>
                <a:off x="1827285" y="812788"/>
                <a:ext cx="2473185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String replace(CharSequence old, CharSequence new)</a:t>
                </a:r>
                <a:endParaRPr/>
              </a:p>
            </p:txBody>
          </p:sp>
        </p:grpSp>
      </p:grpSp>
      <p:grpSp>
        <p:nvGrpSpPr>
          <p:cNvPr id="492" name="Google Shape;492;p12"/>
          <p:cNvGrpSpPr/>
          <p:nvPr/>
        </p:nvGrpSpPr>
        <p:grpSpPr>
          <a:xfrm>
            <a:off x="6386118" y="1155336"/>
            <a:ext cx="1415574" cy="1415574"/>
            <a:chOff x="877119" y="1680189"/>
            <a:chExt cx="1415574" cy="1415574"/>
          </a:xfrm>
        </p:grpSpPr>
        <p:grpSp>
          <p:nvGrpSpPr>
            <p:cNvPr id="493" name="Google Shape;493;p12"/>
            <p:cNvGrpSpPr/>
            <p:nvPr/>
          </p:nvGrpSpPr>
          <p:grpSpPr>
            <a:xfrm>
              <a:off x="877119" y="1680189"/>
              <a:ext cx="1415574" cy="1415574"/>
              <a:chOff x="104260" y="1299224"/>
              <a:chExt cx="1415574" cy="1415574"/>
            </a:xfrm>
          </p:grpSpPr>
          <p:sp>
            <p:nvSpPr>
              <p:cNvPr id="494" name="Google Shape;494;p12"/>
              <p:cNvSpPr/>
              <p:nvPr/>
            </p:nvSpPr>
            <p:spPr>
              <a:xfrm>
                <a:off x="104260" y="1299224"/>
                <a:ext cx="1415574" cy="1415574"/>
              </a:xfrm>
              <a:prstGeom prst="ellipse">
                <a:avLst/>
              </a:prstGeom>
              <a:solidFill>
                <a:srgbClr val="FF33C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5" name="Google Shape;495;p12"/>
              <p:cNvSpPr/>
              <p:nvPr/>
            </p:nvSpPr>
            <p:spPr>
              <a:xfrm>
                <a:off x="173095" y="1368059"/>
                <a:ext cx="1277904" cy="1277904"/>
              </a:xfrm>
              <a:prstGeom prst="ellipse">
                <a:avLst/>
              </a:prstGeom>
              <a:solidFill>
                <a:srgbClr val="FF33CC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6" name="Google Shape;496;p12"/>
            <p:cNvGrpSpPr/>
            <p:nvPr/>
          </p:nvGrpSpPr>
          <p:grpSpPr>
            <a:xfrm>
              <a:off x="1183459" y="1928523"/>
              <a:ext cx="822928" cy="845766"/>
              <a:chOff x="1979410" y="613768"/>
              <a:chExt cx="5096917" cy="5238392"/>
            </a:xfrm>
          </p:grpSpPr>
          <p:sp>
            <p:nvSpPr>
              <p:cNvPr id="497" name="Google Shape;497;p12"/>
              <p:cNvSpPr/>
              <p:nvPr/>
            </p:nvSpPr>
            <p:spPr>
              <a:xfrm>
                <a:off x="3723287" y="613768"/>
                <a:ext cx="1609157" cy="2305923"/>
              </a:xfrm>
              <a:custGeom>
                <a:avLst/>
                <a:gdLst/>
                <a:ahLst/>
                <a:cxnLst/>
                <a:rect l="l" t="t" r="r" b="b"/>
                <a:pathLst>
                  <a:path w="876300" h="1255738" extrusionOk="0">
                    <a:moveTo>
                      <a:pt x="438149" y="864233"/>
                    </a:moveTo>
                    <a:cubicBezTo>
                      <a:pt x="386118" y="864233"/>
                      <a:pt x="343938" y="906834"/>
                      <a:pt x="343938" y="959386"/>
                    </a:cubicBezTo>
                    <a:cubicBezTo>
                      <a:pt x="343938" y="1011938"/>
                      <a:pt x="386118" y="1054539"/>
                      <a:pt x="438149" y="1054539"/>
                    </a:cubicBezTo>
                    <a:cubicBezTo>
                      <a:pt x="490180" y="1054539"/>
                      <a:pt x="532360" y="1011938"/>
                      <a:pt x="532360" y="959386"/>
                    </a:cubicBezTo>
                    <a:cubicBezTo>
                      <a:pt x="532360" y="906834"/>
                      <a:pt x="490180" y="864233"/>
                      <a:pt x="438149" y="864233"/>
                    </a:cubicBezTo>
                    <a:close/>
                    <a:moveTo>
                      <a:pt x="236634" y="439322"/>
                    </a:moveTo>
                    <a:cubicBezTo>
                      <a:pt x="209674" y="439322"/>
                      <a:pt x="186542" y="455714"/>
                      <a:pt x="176661" y="479075"/>
                    </a:cubicBezTo>
                    <a:lnTo>
                      <a:pt x="171546" y="504410"/>
                    </a:lnTo>
                    <a:lnTo>
                      <a:pt x="176661" y="529744"/>
                    </a:lnTo>
                    <a:cubicBezTo>
                      <a:pt x="186542" y="553105"/>
                      <a:pt x="209674" y="569497"/>
                      <a:pt x="236634" y="569497"/>
                    </a:cubicBezTo>
                    <a:lnTo>
                      <a:pt x="639665" y="569498"/>
                    </a:lnTo>
                    <a:cubicBezTo>
                      <a:pt x="675612" y="569498"/>
                      <a:pt x="704753" y="540357"/>
                      <a:pt x="704753" y="504410"/>
                    </a:cubicBezTo>
                    <a:lnTo>
                      <a:pt x="704754" y="504410"/>
                    </a:lnTo>
                    <a:cubicBezTo>
                      <a:pt x="704754" y="468463"/>
                      <a:pt x="675613" y="439322"/>
                      <a:pt x="639666" y="439322"/>
                    </a:cubicBezTo>
                    <a:close/>
                    <a:moveTo>
                      <a:pt x="236634" y="201197"/>
                    </a:moveTo>
                    <a:cubicBezTo>
                      <a:pt x="209674" y="201197"/>
                      <a:pt x="186542" y="217589"/>
                      <a:pt x="176661" y="240950"/>
                    </a:cubicBezTo>
                    <a:lnTo>
                      <a:pt x="171546" y="266285"/>
                    </a:lnTo>
                    <a:lnTo>
                      <a:pt x="176661" y="291619"/>
                    </a:lnTo>
                    <a:cubicBezTo>
                      <a:pt x="186542" y="314980"/>
                      <a:pt x="209674" y="331372"/>
                      <a:pt x="236634" y="331372"/>
                    </a:cubicBezTo>
                    <a:lnTo>
                      <a:pt x="639665" y="331373"/>
                    </a:lnTo>
                    <a:cubicBezTo>
                      <a:pt x="675612" y="331373"/>
                      <a:pt x="704753" y="302232"/>
                      <a:pt x="704753" y="266285"/>
                    </a:cubicBezTo>
                    <a:lnTo>
                      <a:pt x="704754" y="266285"/>
                    </a:lnTo>
                    <a:cubicBezTo>
                      <a:pt x="704754" y="230338"/>
                      <a:pt x="675613" y="201197"/>
                      <a:pt x="639666" y="201197"/>
                    </a:cubicBezTo>
                    <a:close/>
                    <a:moveTo>
                      <a:pt x="146053" y="0"/>
                    </a:moveTo>
                    <a:lnTo>
                      <a:pt x="730247" y="0"/>
                    </a:lnTo>
                    <a:cubicBezTo>
                      <a:pt x="810910" y="0"/>
                      <a:pt x="876300" y="65390"/>
                      <a:pt x="876300" y="146053"/>
                    </a:cubicBezTo>
                    <a:lnTo>
                      <a:pt x="876300" y="1109685"/>
                    </a:lnTo>
                    <a:cubicBezTo>
                      <a:pt x="876300" y="1190348"/>
                      <a:pt x="810910" y="1255738"/>
                      <a:pt x="730247" y="1255738"/>
                    </a:cubicBezTo>
                    <a:lnTo>
                      <a:pt x="146053" y="1255738"/>
                    </a:lnTo>
                    <a:cubicBezTo>
                      <a:pt x="65390" y="1255738"/>
                      <a:pt x="0" y="1190348"/>
                      <a:pt x="0" y="1109685"/>
                    </a:cubicBezTo>
                    <a:lnTo>
                      <a:pt x="0" y="146053"/>
                    </a:lnTo>
                    <a:cubicBezTo>
                      <a:pt x="0" y="65390"/>
                      <a:pt x="65390" y="0"/>
                      <a:pt x="1460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</a:t>
                </a:r>
                <a:endParaRPr/>
              </a:p>
            </p:txBody>
          </p:sp>
          <p:sp>
            <p:nvSpPr>
              <p:cNvPr id="498" name="Google Shape;498;p12"/>
              <p:cNvSpPr/>
              <p:nvPr/>
            </p:nvSpPr>
            <p:spPr>
              <a:xfrm>
                <a:off x="2577023" y="3215003"/>
                <a:ext cx="3901684" cy="1093988"/>
              </a:xfrm>
              <a:custGeom>
                <a:avLst/>
                <a:gdLst/>
                <a:ahLst/>
                <a:cxnLst/>
                <a:rect l="l" t="t" r="r" b="b"/>
                <a:pathLst>
                  <a:path w="2124743" h="595753" extrusionOk="0">
                    <a:moveTo>
                      <a:pt x="962359" y="0"/>
                    </a:moveTo>
                    <a:lnTo>
                      <a:pt x="1162384" y="0"/>
                    </a:lnTo>
                    <a:lnTo>
                      <a:pt x="1162384" y="206375"/>
                    </a:lnTo>
                    <a:lnTo>
                      <a:pt x="2124743" y="206375"/>
                    </a:lnTo>
                    <a:lnTo>
                      <a:pt x="2124743" y="590550"/>
                    </a:lnTo>
                    <a:lnTo>
                      <a:pt x="1939006" y="590550"/>
                    </a:lnTo>
                    <a:lnTo>
                      <a:pt x="1939006" y="419100"/>
                    </a:lnTo>
                    <a:lnTo>
                      <a:pt x="1162384" y="419100"/>
                    </a:lnTo>
                    <a:lnTo>
                      <a:pt x="1162384" y="595753"/>
                    </a:lnTo>
                    <a:lnTo>
                      <a:pt x="962359" y="595753"/>
                    </a:lnTo>
                    <a:lnTo>
                      <a:pt x="962359" y="419100"/>
                    </a:lnTo>
                    <a:lnTo>
                      <a:pt x="185737" y="419100"/>
                    </a:lnTo>
                    <a:lnTo>
                      <a:pt x="185737" y="590550"/>
                    </a:lnTo>
                    <a:lnTo>
                      <a:pt x="0" y="590550"/>
                    </a:lnTo>
                    <a:lnTo>
                      <a:pt x="0" y="206375"/>
                    </a:lnTo>
                    <a:lnTo>
                      <a:pt x="962359" y="20637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</a:t>
                </a:r>
                <a:endParaRPr/>
              </a:p>
            </p:txBody>
          </p:sp>
          <p:grpSp>
            <p:nvGrpSpPr>
              <p:cNvPr id="499" name="Google Shape;499;p12"/>
              <p:cNvGrpSpPr/>
              <p:nvPr/>
            </p:nvGrpSpPr>
            <p:grpSpPr>
              <a:xfrm>
                <a:off x="1979410" y="4374011"/>
                <a:ext cx="5096917" cy="1478149"/>
                <a:chOff x="1979410" y="4374011"/>
                <a:chExt cx="5096917" cy="1478149"/>
              </a:xfrm>
            </p:grpSpPr>
            <p:grpSp>
              <p:nvGrpSpPr>
                <p:cNvPr id="500" name="Google Shape;500;p12"/>
                <p:cNvGrpSpPr/>
                <p:nvPr/>
              </p:nvGrpSpPr>
              <p:grpSpPr>
                <a:xfrm>
                  <a:off x="197941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501" name="Google Shape;501;p12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502" name="Google Shape;502;p12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503" name="Google Shape;503;p12"/>
                <p:cNvGrpSpPr/>
                <p:nvPr/>
              </p:nvGrpSpPr>
              <p:grpSpPr>
                <a:xfrm>
                  <a:off x="378535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504" name="Google Shape;504;p12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505" name="Google Shape;505;p12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506" name="Google Shape;506;p12"/>
                <p:cNvGrpSpPr/>
                <p:nvPr/>
              </p:nvGrpSpPr>
              <p:grpSpPr>
                <a:xfrm>
                  <a:off x="559129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507" name="Google Shape;507;p12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508" name="Google Shape;508;p12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509" name="Google Shape;509;p12"/>
          <p:cNvGrpSpPr/>
          <p:nvPr/>
        </p:nvGrpSpPr>
        <p:grpSpPr>
          <a:xfrm>
            <a:off x="2079723" y="2862991"/>
            <a:ext cx="3976564" cy="1563347"/>
            <a:chOff x="1596550" y="689235"/>
            <a:chExt cx="2938959" cy="1563347"/>
          </a:xfrm>
        </p:grpSpPr>
        <p:grpSp>
          <p:nvGrpSpPr>
            <p:cNvPr id="510" name="Google Shape;510;p12"/>
            <p:cNvGrpSpPr/>
            <p:nvPr/>
          </p:nvGrpSpPr>
          <p:grpSpPr>
            <a:xfrm>
              <a:off x="1596550" y="689235"/>
              <a:ext cx="2938959" cy="1563347"/>
              <a:chOff x="1596550" y="689235"/>
              <a:chExt cx="2938959" cy="1563347"/>
            </a:xfrm>
          </p:grpSpPr>
          <p:sp>
            <p:nvSpPr>
              <p:cNvPr id="511" name="Google Shape;511;p12"/>
              <p:cNvSpPr/>
              <p:nvPr/>
            </p:nvSpPr>
            <p:spPr>
              <a:xfrm>
                <a:off x="1603537" y="1266266"/>
                <a:ext cx="2929826" cy="986316"/>
              </a:xfrm>
              <a:prstGeom prst="rect">
                <a:avLst/>
              </a:prstGeom>
              <a:gradFill>
                <a:gsLst>
                  <a:gs pos="0">
                    <a:schemeClr val="lt1"/>
                  </a:gs>
                  <a:gs pos="100000">
                    <a:srgbClr val="E1E1E1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2"/>
              <p:cNvSpPr/>
              <p:nvPr/>
            </p:nvSpPr>
            <p:spPr>
              <a:xfrm>
                <a:off x="1596550" y="689235"/>
                <a:ext cx="2938959" cy="585774"/>
              </a:xfrm>
              <a:prstGeom prst="round2SameRect">
                <a:avLst>
                  <a:gd name="adj1" fmla="val 34082"/>
                  <a:gd name="adj2" fmla="val 0"/>
                </a:avLst>
              </a:prstGeom>
              <a:gradFill>
                <a:gsLst>
                  <a:gs pos="0">
                    <a:srgbClr val="EFEFEF"/>
                  </a:gs>
                  <a:gs pos="100000">
                    <a:srgbClr val="D1D1D1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3" name="Google Shape;513;p12"/>
            <p:cNvGrpSpPr/>
            <p:nvPr/>
          </p:nvGrpSpPr>
          <p:grpSpPr>
            <a:xfrm>
              <a:off x="1659346" y="812788"/>
              <a:ext cx="2790255" cy="1126249"/>
              <a:chOff x="1659346" y="812788"/>
              <a:chExt cx="2790255" cy="1126249"/>
            </a:xfrm>
          </p:grpSpPr>
          <p:sp>
            <p:nvSpPr>
              <p:cNvPr id="514" name="Google Shape;514;p12"/>
              <p:cNvSpPr/>
              <p:nvPr/>
            </p:nvSpPr>
            <p:spPr>
              <a:xfrm>
                <a:off x="1827285" y="1415817"/>
                <a:ext cx="2478024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285750" marR="0" lvl="0" indent="-28575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3F3F3F"/>
                  </a:buClr>
                  <a:buSzPts val="1400"/>
                  <a:buFont typeface="Arial"/>
                  <a:buChar char="•"/>
                </a:pPr>
                <a:r>
                  <a:rPr lang="en-US" sz="1400"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compares another string. </a:t>
                </a:r>
                <a:endParaRPr/>
              </a:p>
              <a:p>
                <a:pPr marL="285750" marR="0" lvl="0" indent="-28575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3F3F3F"/>
                  </a:buClr>
                  <a:buSzPts val="1400"/>
                  <a:buFont typeface="Arial"/>
                  <a:buChar char="•"/>
                </a:pPr>
                <a:r>
                  <a:rPr lang="en-US" sz="1400"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It doesn't check case.</a:t>
                </a:r>
                <a:endParaRPr/>
              </a:p>
            </p:txBody>
          </p:sp>
          <p:sp>
            <p:nvSpPr>
              <p:cNvPr id="515" name="Google Shape;515;p12"/>
              <p:cNvSpPr/>
              <p:nvPr/>
            </p:nvSpPr>
            <p:spPr>
              <a:xfrm>
                <a:off x="1659346" y="812788"/>
                <a:ext cx="279025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1"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static String equalsIgnoreCase(String another)</a:t>
                </a:r>
                <a:endParaRPr/>
              </a:p>
            </p:txBody>
          </p:sp>
        </p:grpSp>
      </p:grpSp>
      <p:grpSp>
        <p:nvGrpSpPr>
          <p:cNvPr id="516" name="Google Shape;516;p12"/>
          <p:cNvGrpSpPr/>
          <p:nvPr/>
        </p:nvGrpSpPr>
        <p:grpSpPr>
          <a:xfrm>
            <a:off x="580446" y="2862991"/>
            <a:ext cx="1415574" cy="1415574"/>
            <a:chOff x="877119" y="1680189"/>
            <a:chExt cx="1415574" cy="1415574"/>
          </a:xfrm>
        </p:grpSpPr>
        <p:grpSp>
          <p:nvGrpSpPr>
            <p:cNvPr id="517" name="Google Shape;517;p12"/>
            <p:cNvGrpSpPr/>
            <p:nvPr/>
          </p:nvGrpSpPr>
          <p:grpSpPr>
            <a:xfrm>
              <a:off x="877119" y="1680189"/>
              <a:ext cx="1415574" cy="1415574"/>
              <a:chOff x="104260" y="1299224"/>
              <a:chExt cx="1415574" cy="1415574"/>
            </a:xfrm>
          </p:grpSpPr>
          <p:sp>
            <p:nvSpPr>
              <p:cNvPr id="518" name="Google Shape;518;p12"/>
              <p:cNvSpPr/>
              <p:nvPr/>
            </p:nvSpPr>
            <p:spPr>
              <a:xfrm>
                <a:off x="104260" y="1299224"/>
                <a:ext cx="1415574" cy="141557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9" name="Google Shape;519;p12"/>
              <p:cNvSpPr/>
              <p:nvPr/>
            </p:nvSpPr>
            <p:spPr>
              <a:xfrm>
                <a:off x="173095" y="1368059"/>
                <a:ext cx="1277904" cy="1277904"/>
              </a:xfrm>
              <a:prstGeom prst="ellipse">
                <a:avLst/>
              </a:prstGeom>
              <a:solidFill>
                <a:srgbClr val="00B050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0" name="Google Shape;520;p12"/>
            <p:cNvGrpSpPr/>
            <p:nvPr/>
          </p:nvGrpSpPr>
          <p:grpSpPr>
            <a:xfrm>
              <a:off x="1183459" y="1928523"/>
              <a:ext cx="822928" cy="845766"/>
              <a:chOff x="1979410" y="613768"/>
              <a:chExt cx="5096917" cy="5238392"/>
            </a:xfrm>
          </p:grpSpPr>
          <p:sp>
            <p:nvSpPr>
              <p:cNvPr id="521" name="Google Shape;521;p12"/>
              <p:cNvSpPr/>
              <p:nvPr/>
            </p:nvSpPr>
            <p:spPr>
              <a:xfrm>
                <a:off x="3723287" y="613768"/>
                <a:ext cx="1609157" cy="2305923"/>
              </a:xfrm>
              <a:custGeom>
                <a:avLst/>
                <a:gdLst/>
                <a:ahLst/>
                <a:cxnLst/>
                <a:rect l="l" t="t" r="r" b="b"/>
                <a:pathLst>
                  <a:path w="876300" h="1255738" extrusionOk="0">
                    <a:moveTo>
                      <a:pt x="438149" y="864233"/>
                    </a:moveTo>
                    <a:cubicBezTo>
                      <a:pt x="386118" y="864233"/>
                      <a:pt x="343938" y="906834"/>
                      <a:pt x="343938" y="959386"/>
                    </a:cubicBezTo>
                    <a:cubicBezTo>
                      <a:pt x="343938" y="1011938"/>
                      <a:pt x="386118" y="1054539"/>
                      <a:pt x="438149" y="1054539"/>
                    </a:cubicBezTo>
                    <a:cubicBezTo>
                      <a:pt x="490180" y="1054539"/>
                      <a:pt x="532360" y="1011938"/>
                      <a:pt x="532360" y="959386"/>
                    </a:cubicBezTo>
                    <a:cubicBezTo>
                      <a:pt x="532360" y="906834"/>
                      <a:pt x="490180" y="864233"/>
                      <a:pt x="438149" y="864233"/>
                    </a:cubicBezTo>
                    <a:close/>
                    <a:moveTo>
                      <a:pt x="236634" y="439322"/>
                    </a:moveTo>
                    <a:cubicBezTo>
                      <a:pt x="209674" y="439322"/>
                      <a:pt x="186542" y="455714"/>
                      <a:pt x="176661" y="479075"/>
                    </a:cubicBezTo>
                    <a:lnTo>
                      <a:pt x="171546" y="504410"/>
                    </a:lnTo>
                    <a:lnTo>
                      <a:pt x="176661" y="529744"/>
                    </a:lnTo>
                    <a:cubicBezTo>
                      <a:pt x="186542" y="553105"/>
                      <a:pt x="209674" y="569497"/>
                      <a:pt x="236634" y="569497"/>
                    </a:cubicBezTo>
                    <a:lnTo>
                      <a:pt x="639665" y="569498"/>
                    </a:lnTo>
                    <a:cubicBezTo>
                      <a:pt x="675612" y="569498"/>
                      <a:pt x="704753" y="540357"/>
                      <a:pt x="704753" y="504410"/>
                    </a:cubicBezTo>
                    <a:lnTo>
                      <a:pt x="704754" y="504410"/>
                    </a:lnTo>
                    <a:cubicBezTo>
                      <a:pt x="704754" y="468463"/>
                      <a:pt x="675613" y="439322"/>
                      <a:pt x="639666" y="439322"/>
                    </a:cubicBezTo>
                    <a:close/>
                    <a:moveTo>
                      <a:pt x="236634" y="201197"/>
                    </a:moveTo>
                    <a:cubicBezTo>
                      <a:pt x="209674" y="201197"/>
                      <a:pt x="186542" y="217589"/>
                      <a:pt x="176661" y="240950"/>
                    </a:cubicBezTo>
                    <a:lnTo>
                      <a:pt x="171546" y="266285"/>
                    </a:lnTo>
                    <a:lnTo>
                      <a:pt x="176661" y="291619"/>
                    </a:lnTo>
                    <a:cubicBezTo>
                      <a:pt x="186542" y="314980"/>
                      <a:pt x="209674" y="331372"/>
                      <a:pt x="236634" y="331372"/>
                    </a:cubicBezTo>
                    <a:lnTo>
                      <a:pt x="639665" y="331373"/>
                    </a:lnTo>
                    <a:cubicBezTo>
                      <a:pt x="675612" y="331373"/>
                      <a:pt x="704753" y="302232"/>
                      <a:pt x="704753" y="266285"/>
                    </a:cubicBezTo>
                    <a:lnTo>
                      <a:pt x="704754" y="266285"/>
                    </a:lnTo>
                    <a:cubicBezTo>
                      <a:pt x="704754" y="230338"/>
                      <a:pt x="675613" y="201197"/>
                      <a:pt x="639666" y="201197"/>
                    </a:cubicBezTo>
                    <a:close/>
                    <a:moveTo>
                      <a:pt x="146053" y="0"/>
                    </a:moveTo>
                    <a:lnTo>
                      <a:pt x="730247" y="0"/>
                    </a:lnTo>
                    <a:cubicBezTo>
                      <a:pt x="810910" y="0"/>
                      <a:pt x="876300" y="65390"/>
                      <a:pt x="876300" y="146053"/>
                    </a:cubicBezTo>
                    <a:lnTo>
                      <a:pt x="876300" y="1109685"/>
                    </a:lnTo>
                    <a:cubicBezTo>
                      <a:pt x="876300" y="1190348"/>
                      <a:pt x="810910" y="1255738"/>
                      <a:pt x="730247" y="1255738"/>
                    </a:cubicBezTo>
                    <a:lnTo>
                      <a:pt x="146053" y="1255738"/>
                    </a:lnTo>
                    <a:cubicBezTo>
                      <a:pt x="65390" y="1255738"/>
                      <a:pt x="0" y="1190348"/>
                      <a:pt x="0" y="1109685"/>
                    </a:cubicBezTo>
                    <a:lnTo>
                      <a:pt x="0" y="146053"/>
                    </a:lnTo>
                    <a:cubicBezTo>
                      <a:pt x="0" y="65390"/>
                      <a:pt x="65390" y="0"/>
                      <a:pt x="1460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</a:t>
                </a:r>
                <a:endParaRPr/>
              </a:p>
            </p:txBody>
          </p:sp>
          <p:sp>
            <p:nvSpPr>
              <p:cNvPr id="522" name="Google Shape;522;p12"/>
              <p:cNvSpPr/>
              <p:nvPr/>
            </p:nvSpPr>
            <p:spPr>
              <a:xfrm>
                <a:off x="2577023" y="3215003"/>
                <a:ext cx="3901684" cy="1093988"/>
              </a:xfrm>
              <a:custGeom>
                <a:avLst/>
                <a:gdLst/>
                <a:ahLst/>
                <a:cxnLst/>
                <a:rect l="l" t="t" r="r" b="b"/>
                <a:pathLst>
                  <a:path w="2124743" h="595753" extrusionOk="0">
                    <a:moveTo>
                      <a:pt x="962359" y="0"/>
                    </a:moveTo>
                    <a:lnTo>
                      <a:pt x="1162384" y="0"/>
                    </a:lnTo>
                    <a:lnTo>
                      <a:pt x="1162384" y="206375"/>
                    </a:lnTo>
                    <a:lnTo>
                      <a:pt x="2124743" y="206375"/>
                    </a:lnTo>
                    <a:lnTo>
                      <a:pt x="2124743" y="590550"/>
                    </a:lnTo>
                    <a:lnTo>
                      <a:pt x="1939006" y="590550"/>
                    </a:lnTo>
                    <a:lnTo>
                      <a:pt x="1939006" y="419100"/>
                    </a:lnTo>
                    <a:lnTo>
                      <a:pt x="1162384" y="419100"/>
                    </a:lnTo>
                    <a:lnTo>
                      <a:pt x="1162384" y="595753"/>
                    </a:lnTo>
                    <a:lnTo>
                      <a:pt x="962359" y="595753"/>
                    </a:lnTo>
                    <a:lnTo>
                      <a:pt x="962359" y="419100"/>
                    </a:lnTo>
                    <a:lnTo>
                      <a:pt x="185737" y="419100"/>
                    </a:lnTo>
                    <a:lnTo>
                      <a:pt x="185737" y="590550"/>
                    </a:lnTo>
                    <a:lnTo>
                      <a:pt x="0" y="590550"/>
                    </a:lnTo>
                    <a:lnTo>
                      <a:pt x="0" y="206375"/>
                    </a:lnTo>
                    <a:lnTo>
                      <a:pt x="962359" y="20637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</a:t>
                </a:r>
                <a:endParaRPr/>
              </a:p>
            </p:txBody>
          </p:sp>
          <p:grpSp>
            <p:nvGrpSpPr>
              <p:cNvPr id="523" name="Google Shape;523;p12"/>
              <p:cNvGrpSpPr/>
              <p:nvPr/>
            </p:nvGrpSpPr>
            <p:grpSpPr>
              <a:xfrm>
                <a:off x="1979410" y="4374011"/>
                <a:ext cx="5096917" cy="1478149"/>
                <a:chOff x="1979410" y="4374011"/>
                <a:chExt cx="5096917" cy="1478149"/>
              </a:xfrm>
            </p:grpSpPr>
            <p:grpSp>
              <p:nvGrpSpPr>
                <p:cNvPr id="524" name="Google Shape;524;p12"/>
                <p:cNvGrpSpPr/>
                <p:nvPr/>
              </p:nvGrpSpPr>
              <p:grpSpPr>
                <a:xfrm>
                  <a:off x="197941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525" name="Google Shape;525;p12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526" name="Google Shape;526;p12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527" name="Google Shape;527;p12"/>
                <p:cNvGrpSpPr/>
                <p:nvPr/>
              </p:nvGrpSpPr>
              <p:grpSpPr>
                <a:xfrm>
                  <a:off x="378535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528" name="Google Shape;528;p12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529" name="Google Shape;529;p12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530" name="Google Shape;530;p12"/>
                <p:cNvGrpSpPr/>
                <p:nvPr/>
              </p:nvGrpSpPr>
              <p:grpSpPr>
                <a:xfrm>
                  <a:off x="559129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531" name="Google Shape;531;p12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532" name="Google Shape;532;p12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533" name="Google Shape;533;p12"/>
          <p:cNvGrpSpPr/>
          <p:nvPr/>
        </p:nvGrpSpPr>
        <p:grpSpPr>
          <a:xfrm>
            <a:off x="7885395" y="2862991"/>
            <a:ext cx="4051858" cy="1563347"/>
            <a:chOff x="1596550" y="689235"/>
            <a:chExt cx="2938959" cy="1563347"/>
          </a:xfrm>
        </p:grpSpPr>
        <p:grpSp>
          <p:nvGrpSpPr>
            <p:cNvPr id="534" name="Google Shape;534;p12"/>
            <p:cNvGrpSpPr/>
            <p:nvPr/>
          </p:nvGrpSpPr>
          <p:grpSpPr>
            <a:xfrm>
              <a:off x="1596550" y="689235"/>
              <a:ext cx="2938959" cy="1563347"/>
              <a:chOff x="1596550" y="689235"/>
              <a:chExt cx="2938959" cy="1563347"/>
            </a:xfrm>
          </p:grpSpPr>
          <p:sp>
            <p:nvSpPr>
              <p:cNvPr id="535" name="Google Shape;535;p12"/>
              <p:cNvSpPr/>
              <p:nvPr/>
            </p:nvSpPr>
            <p:spPr>
              <a:xfrm>
                <a:off x="1603537" y="1266266"/>
                <a:ext cx="2929826" cy="986316"/>
              </a:xfrm>
              <a:prstGeom prst="rect">
                <a:avLst/>
              </a:prstGeom>
              <a:gradFill>
                <a:gsLst>
                  <a:gs pos="0">
                    <a:schemeClr val="lt1"/>
                  </a:gs>
                  <a:gs pos="100000">
                    <a:srgbClr val="E1E1E1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6" name="Google Shape;536;p12"/>
              <p:cNvSpPr/>
              <p:nvPr/>
            </p:nvSpPr>
            <p:spPr>
              <a:xfrm>
                <a:off x="1596550" y="689235"/>
                <a:ext cx="2938959" cy="585774"/>
              </a:xfrm>
              <a:prstGeom prst="round2SameRect">
                <a:avLst>
                  <a:gd name="adj1" fmla="val 34082"/>
                  <a:gd name="adj2" fmla="val 0"/>
                </a:avLst>
              </a:prstGeom>
              <a:gradFill>
                <a:gsLst>
                  <a:gs pos="0">
                    <a:srgbClr val="EFEFEF"/>
                  </a:gs>
                  <a:gs pos="100000">
                    <a:srgbClr val="D1D1D1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7" name="Google Shape;537;p12"/>
            <p:cNvGrpSpPr/>
            <p:nvPr/>
          </p:nvGrpSpPr>
          <p:grpSpPr>
            <a:xfrm>
              <a:off x="1744752" y="812788"/>
              <a:ext cx="2704862" cy="1126249"/>
              <a:chOff x="1744752" y="812788"/>
              <a:chExt cx="2704862" cy="1126249"/>
            </a:xfrm>
          </p:grpSpPr>
          <p:sp>
            <p:nvSpPr>
              <p:cNvPr id="538" name="Google Shape;538;p12"/>
              <p:cNvSpPr/>
              <p:nvPr/>
            </p:nvSpPr>
            <p:spPr>
              <a:xfrm>
                <a:off x="1744752" y="1415817"/>
                <a:ext cx="2704862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285750" marR="0" lvl="0" indent="-28575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3F3F3F"/>
                  </a:buClr>
                  <a:buSzPts val="1400"/>
                  <a:buFont typeface="Arial"/>
                  <a:buChar char="•"/>
                </a:pPr>
                <a:r>
                  <a:rPr lang="en-US" sz="1400"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returns a split string matching the regular expression.</a:t>
                </a:r>
                <a:endParaRPr/>
              </a:p>
            </p:txBody>
          </p:sp>
          <p:sp>
            <p:nvSpPr>
              <p:cNvPr id="539" name="Google Shape;539;p12"/>
              <p:cNvSpPr/>
              <p:nvPr/>
            </p:nvSpPr>
            <p:spPr>
              <a:xfrm>
                <a:off x="1827285" y="812788"/>
                <a:ext cx="247318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String[] split(String regex)</a:t>
                </a:r>
                <a:endParaRPr/>
              </a:p>
            </p:txBody>
          </p:sp>
        </p:grpSp>
      </p:grpSp>
      <p:grpSp>
        <p:nvGrpSpPr>
          <p:cNvPr id="540" name="Google Shape;540;p12"/>
          <p:cNvGrpSpPr/>
          <p:nvPr/>
        </p:nvGrpSpPr>
        <p:grpSpPr>
          <a:xfrm>
            <a:off x="6370248" y="2926264"/>
            <a:ext cx="1415574" cy="1415574"/>
            <a:chOff x="877119" y="1680189"/>
            <a:chExt cx="1415574" cy="1415574"/>
          </a:xfrm>
        </p:grpSpPr>
        <p:grpSp>
          <p:nvGrpSpPr>
            <p:cNvPr id="541" name="Google Shape;541;p12"/>
            <p:cNvGrpSpPr/>
            <p:nvPr/>
          </p:nvGrpSpPr>
          <p:grpSpPr>
            <a:xfrm>
              <a:off x="877119" y="1680189"/>
              <a:ext cx="1415574" cy="1415574"/>
              <a:chOff x="104260" y="1299224"/>
              <a:chExt cx="1415574" cy="1415574"/>
            </a:xfrm>
          </p:grpSpPr>
          <p:sp>
            <p:nvSpPr>
              <p:cNvPr id="542" name="Google Shape;542;p12"/>
              <p:cNvSpPr/>
              <p:nvPr/>
            </p:nvSpPr>
            <p:spPr>
              <a:xfrm>
                <a:off x="104260" y="1299224"/>
                <a:ext cx="1415574" cy="1415574"/>
              </a:xfrm>
              <a:prstGeom prst="ellipse">
                <a:avLst/>
              </a:prstGeom>
              <a:solidFill>
                <a:srgbClr val="FF66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3" name="Google Shape;543;p12"/>
              <p:cNvSpPr/>
              <p:nvPr/>
            </p:nvSpPr>
            <p:spPr>
              <a:xfrm>
                <a:off x="173095" y="1368059"/>
                <a:ext cx="1277904" cy="1277904"/>
              </a:xfrm>
              <a:prstGeom prst="ellipse">
                <a:avLst/>
              </a:prstGeom>
              <a:solidFill>
                <a:srgbClr val="FF6600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4" name="Google Shape;544;p12"/>
            <p:cNvGrpSpPr/>
            <p:nvPr/>
          </p:nvGrpSpPr>
          <p:grpSpPr>
            <a:xfrm>
              <a:off x="1183459" y="1928523"/>
              <a:ext cx="822928" cy="845766"/>
              <a:chOff x="1979410" y="613768"/>
              <a:chExt cx="5096917" cy="5238392"/>
            </a:xfrm>
          </p:grpSpPr>
          <p:sp>
            <p:nvSpPr>
              <p:cNvPr id="545" name="Google Shape;545;p12"/>
              <p:cNvSpPr/>
              <p:nvPr/>
            </p:nvSpPr>
            <p:spPr>
              <a:xfrm>
                <a:off x="3723287" y="613768"/>
                <a:ext cx="1609157" cy="2305923"/>
              </a:xfrm>
              <a:custGeom>
                <a:avLst/>
                <a:gdLst/>
                <a:ahLst/>
                <a:cxnLst/>
                <a:rect l="l" t="t" r="r" b="b"/>
                <a:pathLst>
                  <a:path w="876300" h="1255738" extrusionOk="0">
                    <a:moveTo>
                      <a:pt x="438149" y="864233"/>
                    </a:moveTo>
                    <a:cubicBezTo>
                      <a:pt x="386118" y="864233"/>
                      <a:pt x="343938" y="906834"/>
                      <a:pt x="343938" y="959386"/>
                    </a:cubicBezTo>
                    <a:cubicBezTo>
                      <a:pt x="343938" y="1011938"/>
                      <a:pt x="386118" y="1054539"/>
                      <a:pt x="438149" y="1054539"/>
                    </a:cubicBezTo>
                    <a:cubicBezTo>
                      <a:pt x="490180" y="1054539"/>
                      <a:pt x="532360" y="1011938"/>
                      <a:pt x="532360" y="959386"/>
                    </a:cubicBezTo>
                    <a:cubicBezTo>
                      <a:pt x="532360" y="906834"/>
                      <a:pt x="490180" y="864233"/>
                      <a:pt x="438149" y="864233"/>
                    </a:cubicBezTo>
                    <a:close/>
                    <a:moveTo>
                      <a:pt x="236634" y="439322"/>
                    </a:moveTo>
                    <a:cubicBezTo>
                      <a:pt x="209674" y="439322"/>
                      <a:pt x="186542" y="455714"/>
                      <a:pt x="176661" y="479075"/>
                    </a:cubicBezTo>
                    <a:lnTo>
                      <a:pt x="171546" y="504410"/>
                    </a:lnTo>
                    <a:lnTo>
                      <a:pt x="176661" y="529744"/>
                    </a:lnTo>
                    <a:cubicBezTo>
                      <a:pt x="186542" y="553105"/>
                      <a:pt x="209674" y="569497"/>
                      <a:pt x="236634" y="569497"/>
                    </a:cubicBezTo>
                    <a:lnTo>
                      <a:pt x="639665" y="569498"/>
                    </a:lnTo>
                    <a:cubicBezTo>
                      <a:pt x="675612" y="569498"/>
                      <a:pt x="704753" y="540357"/>
                      <a:pt x="704753" y="504410"/>
                    </a:cubicBezTo>
                    <a:lnTo>
                      <a:pt x="704754" y="504410"/>
                    </a:lnTo>
                    <a:cubicBezTo>
                      <a:pt x="704754" y="468463"/>
                      <a:pt x="675613" y="439322"/>
                      <a:pt x="639666" y="439322"/>
                    </a:cubicBezTo>
                    <a:close/>
                    <a:moveTo>
                      <a:pt x="236634" y="201197"/>
                    </a:moveTo>
                    <a:cubicBezTo>
                      <a:pt x="209674" y="201197"/>
                      <a:pt x="186542" y="217589"/>
                      <a:pt x="176661" y="240950"/>
                    </a:cubicBezTo>
                    <a:lnTo>
                      <a:pt x="171546" y="266285"/>
                    </a:lnTo>
                    <a:lnTo>
                      <a:pt x="176661" y="291619"/>
                    </a:lnTo>
                    <a:cubicBezTo>
                      <a:pt x="186542" y="314980"/>
                      <a:pt x="209674" y="331372"/>
                      <a:pt x="236634" y="331372"/>
                    </a:cubicBezTo>
                    <a:lnTo>
                      <a:pt x="639665" y="331373"/>
                    </a:lnTo>
                    <a:cubicBezTo>
                      <a:pt x="675612" y="331373"/>
                      <a:pt x="704753" y="302232"/>
                      <a:pt x="704753" y="266285"/>
                    </a:cubicBezTo>
                    <a:lnTo>
                      <a:pt x="704754" y="266285"/>
                    </a:lnTo>
                    <a:cubicBezTo>
                      <a:pt x="704754" y="230338"/>
                      <a:pt x="675613" y="201197"/>
                      <a:pt x="639666" y="201197"/>
                    </a:cubicBezTo>
                    <a:close/>
                    <a:moveTo>
                      <a:pt x="146053" y="0"/>
                    </a:moveTo>
                    <a:lnTo>
                      <a:pt x="730247" y="0"/>
                    </a:lnTo>
                    <a:cubicBezTo>
                      <a:pt x="810910" y="0"/>
                      <a:pt x="876300" y="65390"/>
                      <a:pt x="876300" y="146053"/>
                    </a:cubicBezTo>
                    <a:lnTo>
                      <a:pt x="876300" y="1109685"/>
                    </a:lnTo>
                    <a:cubicBezTo>
                      <a:pt x="876300" y="1190348"/>
                      <a:pt x="810910" y="1255738"/>
                      <a:pt x="730247" y="1255738"/>
                    </a:cubicBezTo>
                    <a:lnTo>
                      <a:pt x="146053" y="1255738"/>
                    </a:lnTo>
                    <a:cubicBezTo>
                      <a:pt x="65390" y="1255738"/>
                      <a:pt x="0" y="1190348"/>
                      <a:pt x="0" y="1109685"/>
                    </a:cubicBezTo>
                    <a:lnTo>
                      <a:pt x="0" y="146053"/>
                    </a:lnTo>
                    <a:cubicBezTo>
                      <a:pt x="0" y="65390"/>
                      <a:pt x="65390" y="0"/>
                      <a:pt x="1460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</a:t>
                </a:r>
                <a:endParaRPr/>
              </a:p>
            </p:txBody>
          </p:sp>
          <p:sp>
            <p:nvSpPr>
              <p:cNvPr id="546" name="Google Shape;546;p12"/>
              <p:cNvSpPr/>
              <p:nvPr/>
            </p:nvSpPr>
            <p:spPr>
              <a:xfrm>
                <a:off x="2577023" y="3215003"/>
                <a:ext cx="3901684" cy="1093988"/>
              </a:xfrm>
              <a:custGeom>
                <a:avLst/>
                <a:gdLst/>
                <a:ahLst/>
                <a:cxnLst/>
                <a:rect l="l" t="t" r="r" b="b"/>
                <a:pathLst>
                  <a:path w="2124743" h="595753" extrusionOk="0">
                    <a:moveTo>
                      <a:pt x="962359" y="0"/>
                    </a:moveTo>
                    <a:lnTo>
                      <a:pt x="1162384" y="0"/>
                    </a:lnTo>
                    <a:lnTo>
                      <a:pt x="1162384" y="206375"/>
                    </a:lnTo>
                    <a:lnTo>
                      <a:pt x="2124743" y="206375"/>
                    </a:lnTo>
                    <a:lnTo>
                      <a:pt x="2124743" y="590550"/>
                    </a:lnTo>
                    <a:lnTo>
                      <a:pt x="1939006" y="590550"/>
                    </a:lnTo>
                    <a:lnTo>
                      <a:pt x="1939006" y="419100"/>
                    </a:lnTo>
                    <a:lnTo>
                      <a:pt x="1162384" y="419100"/>
                    </a:lnTo>
                    <a:lnTo>
                      <a:pt x="1162384" y="595753"/>
                    </a:lnTo>
                    <a:lnTo>
                      <a:pt x="962359" y="595753"/>
                    </a:lnTo>
                    <a:lnTo>
                      <a:pt x="962359" y="419100"/>
                    </a:lnTo>
                    <a:lnTo>
                      <a:pt x="185737" y="419100"/>
                    </a:lnTo>
                    <a:lnTo>
                      <a:pt x="185737" y="590550"/>
                    </a:lnTo>
                    <a:lnTo>
                      <a:pt x="0" y="590550"/>
                    </a:lnTo>
                    <a:lnTo>
                      <a:pt x="0" y="206375"/>
                    </a:lnTo>
                    <a:lnTo>
                      <a:pt x="962359" y="20637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</a:t>
                </a:r>
                <a:endParaRPr/>
              </a:p>
            </p:txBody>
          </p:sp>
          <p:grpSp>
            <p:nvGrpSpPr>
              <p:cNvPr id="547" name="Google Shape;547;p12"/>
              <p:cNvGrpSpPr/>
              <p:nvPr/>
            </p:nvGrpSpPr>
            <p:grpSpPr>
              <a:xfrm>
                <a:off x="1979410" y="4374011"/>
                <a:ext cx="5096917" cy="1478149"/>
                <a:chOff x="1979410" y="4374011"/>
                <a:chExt cx="5096917" cy="1478149"/>
              </a:xfrm>
            </p:grpSpPr>
            <p:grpSp>
              <p:nvGrpSpPr>
                <p:cNvPr id="548" name="Google Shape;548;p12"/>
                <p:cNvGrpSpPr/>
                <p:nvPr/>
              </p:nvGrpSpPr>
              <p:grpSpPr>
                <a:xfrm>
                  <a:off x="197941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549" name="Google Shape;549;p12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550" name="Google Shape;550;p12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551" name="Google Shape;551;p12"/>
                <p:cNvGrpSpPr/>
                <p:nvPr/>
              </p:nvGrpSpPr>
              <p:grpSpPr>
                <a:xfrm>
                  <a:off x="378535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552" name="Google Shape;552;p12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553" name="Google Shape;553;p12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554" name="Google Shape;554;p12"/>
                <p:cNvGrpSpPr/>
                <p:nvPr/>
              </p:nvGrpSpPr>
              <p:grpSpPr>
                <a:xfrm>
                  <a:off x="559129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555" name="Google Shape;555;p12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556" name="Google Shape;556;p12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557" name="Google Shape;557;p12"/>
          <p:cNvGrpSpPr/>
          <p:nvPr/>
        </p:nvGrpSpPr>
        <p:grpSpPr>
          <a:xfrm>
            <a:off x="2079723" y="4791374"/>
            <a:ext cx="3976564" cy="1563347"/>
            <a:chOff x="1596550" y="689235"/>
            <a:chExt cx="2938959" cy="1563347"/>
          </a:xfrm>
        </p:grpSpPr>
        <p:grpSp>
          <p:nvGrpSpPr>
            <p:cNvPr id="558" name="Google Shape;558;p12"/>
            <p:cNvGrpSpPr/>
            <p:nvPr/>
          </p:nvGrpSpPr>
          <p:grpSpPr>
            <a:xfrm>
              <a:off x="1596550" y="689235"/>
              <a:ext cx="2938959" cy="1563347"/>
              <a:chOff x="1596550" y="689235"/>
              <a:chExt cx="2938959" cy="1563347"/>
            </a:xfrm>
          </p:grpSpPr>
          <p:sp>
            <p:nvSpPr>
              <p:cNvPr id="559" name="Google Shape;559;p12"/>
              <p:cNvSpPr/>
              <p:nvPr/>
            </p:nvSpPr>
            <p:spPr>
              <a:xfrm>
                <a:off x="1603537" y="1266266"/>
                <a:ext cx="2929826" cy="986316"/>
              </a:xfrm>
              <a:prstGeom prst="rect">
                <a:avLst/>
              </a:prstGeom>
              <a:gradFill>
                <a:gsLst>
                  <a:gs pos="0">
                    <a:schemeClr val="lt1"/>
                  </a:gs>
                  <a:gs pos="100000">
                    <a:srgbClr val="E1E1E1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12"/>
              <p:cNvSpPr/>
              <p:nvPr/>
            </p:nvSpPr>
            <p:spPr>
              <a:xfrm>
                <a:off x="1596550" y="689235"/>
                <a:ext cx="2938959" cy="585774"/>
              </a:xfrm>
              <a:prstGeom prst="round2SameRect">
                <a:avLst>
                  <a:gd name="adj1" fmla="val 34082"/>
                  <a:gd name="adj2" fmla="val 0"/>
                </a:avLst>
              </a:prstGeom>
              <a:gradFill>
                <a:gsLst>
                  <a:gs pos="0">
                    <a:srgbClr val="EFEFEF"/>
                  </a:gs>
                  <a:gs pos="100000">
                    <a:srgbClr val="D1D1D1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61" name="Google Shape;561;p12"/>
            <p:cNvGrpSpPr/>
            <p:nvPr/>
          </p:nvGrpSpPr>
          <p:grpSpPr>
            <a:xfrm>
              <a:off x="1827285" y="812788"/>
              <a:ext cx="2478024" cy="1126249"/>
              <a:chOff x="1827285" y="812788"/>
              <a:chExt cx="2478024" cy="1126249"/>
            </a:xfrm>
          </p:grpSpPr>
          <p:sp>
            <p:nvSpPr>
              <p:cNvPr id="562" name="Google Shape;562;p12"/>
              <p:cNvSpPr/>
              <p:nvPr/>
            </p:nvSpPr>
            <p:spPr>
              <a:xfrm>
                <a:off x="1827285" y="1415817"/>
                <a:ext cx="2478024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285750" marR="0" lvl="0" indent="-285750" algn="just" rtl="0">
                  <a:spcBef>
                    <a:spcPts val="0"/>
                  </a:spcBef>
                  <a:spcAft>
                    <a:spcPts val="0"/>
                  </a:spcAft>
                  <a:buClr>
                    <a:srgbClr val="3F3F3F"/>
                  </a:buClr>
                  <a:buSzPts val="1400"/>
                  <a:buFont typeface="Arial"/>
                  <a:buChar char="•"/>
                </a:pPr>
                <a:r>
                  <a:rPr lang="en-US" sz="1400"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returns a split string matching the regular expression and limit.</a:t>
                </a:r>
                <a:endParaRPr/>
              </a:p>
            </p:txBody>
          </p:sp>
          <p:sp>
            <p:nvSpPr>
              <p:cNvPr id="563" name="Google Shape;563;p12"/>
              <p:cNvSpPr/>
              <p:nvPr/>
            </p:nvSpPr>
            <p:spPr>
              <a:xfrm>
                <a:off x="1827285" y="812788"/>
                <a:ext cx="247318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String[] split(String regex, int limit)</a:t>
                </a:r>
                <a:endParaRPr sz="1400" b="1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64" name="Google Shape;564;p12"/>
          <p:cNvGrpSpPr/>
          <p:nvPr/>
        </p:nvGrpSpPr>
        <p:grpSpPr>
          <a:xfrm>
            <a:off x="580446" y="4791374"/>
            <a:ext cx="1415574" cy="1415574"/>
            <a:chOff x="877119" y="1680189"/>
            <a:chExt cx="1415574" cy="1415574"/>
          </a:xfrm>
        </p:grpSpPr>
        <p:grpSp>
          <p:nvGrpSpPr>
            <p:cNvPr id="565" name="Google Shape;565;p12"/>
            <p:cNvGrpSpPr/>
            <p:nvPr/>
          </p:nvGrpSpPr>
          <p:grpSpPr>
            <a:xfrm>
              <a:off x="877119" y="1680189"/>
              <a:ext cx="1415574" cy="1415574"/>
              <a:chOff x="104260" y="1299224"/>
              <a:chExt cx="1415574" cy="1415574"/>
            </a:xfrm>
          </p:grpSpPr>
          <p:sp>
            <p:nvSpPr>
              <p:cNvPr id="566" name="Google Shape;566;p12"/>
              <p:cNvSpPr/>
              <p:nvPr/>
            </p:nvSpPr>
            <p:spPr>
              <a:xfrm>
                <a:off x="104260" y="1299224"/>
                <a:ext cx="1415574" cy="1415574"/>
              </a:xfrm>
              <a:prstGeom prst="ellipse">
                <a:avLst/>
              </a:prstGeom>
              <a:solidFill>
                <a:srgbClr val="65747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12"/>
              <p:cNvSpPr/>
              <p:nvPr/>
            </p:nvSpPr>
            <p:spPr>
              <a:xfrm>
                <a:off x="173095" y="1368059"/>
                <a:ext cx="1277904" cy="1277904"/>
              </a:xfrm>
              <a:prstGeom prst="ellipse">
                <a:avLst/>
              </a:prstGeom>
              <a:solidFill>
                <a:srgbClr val="65747C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68" name="Google Shape;568;p12"/>
            <p:cNvGrpSpPr/>
            <p:nvPr/>
          </p:nvGrpSpPr>
          <p:grpSpPr>
            <a:xfrm>
              <a:off x="1183459" y="1928523"/>
              <a:ext cx="822928" cy="845766"/>
              <a:chOff x="1979410" y="613768"/>
              <a:chExt cx="5096917" cy="5238392"/>
            </a:xfrm>
          </p:grpSpPr>
          <p:sp>
            <p:nvSpPr>
              <p:cNvPr id="569" name="Google Shape;569;p12"/>
              <p:cNvSpPr/>
              <p:nvPr/>
            </p:nvSpPr>
            <p:spPr>
              <a:xfrm>
                <a:off x="3723287" y="613768"/>
                <a:ext cx="1609157" cy="2305923"/>
              </a:xfrm>
              <a:custGeom>
                <a:avLst/>
                <a:gdLst/>
                <a:ahLst/>
                <a:cxnLst/>
                <a:rect l="l" t="t" r="r" b="b"/>
                <a:pathLst>
                  <a:path w="876300" h="1255738" extrusionOk="0">
                    <a:moveTo>
                      <a:pt x="438149" y="864233"/>
                    </a:moveTo>
                    <a:cubicBezTo>
                      <a:pt x="386118" y="864233"/>
                      <a:pt x="343938" y="906834"/>
                      <a:pt x="343938" y="959386"/>
                    </a:cubicBezTo>
                    <a:cubicBezTo>
                      <a:pt x="343938" y="1011938"/>
                      <a:pt x="386118" y="1054539"/>
                      <a:pt x="438149" y="1054539"/>
                    </a:cubicBezTo>
                    <a:cubicBezTo>
                      <a:pt x="490180" y="1054539"/>
                      <a:pt x="532360" y="1011938"/>
                      <a:pt x="532360" y="959386"/>
                    </a:cubicBezTo>
                    <a:cubicBezTo>
                      <a:pt x="532360" y="906834"/>
                      <a:pt x="490180" y="864233"/>
                      <a:pt x="438149" y="864233"/>
                    </a:cubicBezTo>
                    <a:close/>
                    <a:moveTo>
                      <a:pt x="236634" y="439322"/>
                    </a:moveTo>
                    <a:cubicBezTo>
                      <a:pt x="209674" y="439322"/>
                      <a:pt x="186542" y="455714"/>
                      <a:pt x="176661" y="479075"/>
                    </a:cubicBezTo>
                    <a:lnTo>
                      <a:pt x="171546" y="504410"/>
                    </a:lnTo>
                    <a:lnTo>
                      <a:pt x="176661" y="529744"/>
                    </a:lnTo>
                    <a:cubicBezTo>
                      <a:pt x="186542" y="553105"/>
                      <a:pt x="209674" y="569497"/>
                      <a:pt x="236634" y="569497"/>
                    </a:cubicBezTo>
                    <a:lnTo>
                      <a:pt x="639665" y="569498"/>
                    </a:lnTo>
                    <a:cubicBezTo>
                      <a:pt x="675612" y="569498"/>
                      <a:pt x="704753" y="540357"/>
                      <a:pt x="704753" y="504410"/>
                    </a:cubicBezTo>
                    <a:lnTo>
                      <a:pt x="704754" y="504410"/>
                    </a:lnTo>
                    <a:cubicBezTo>
                      <a:pt x="704754" y="468463"/>
                      <a:pt x="675613" y="439322"/>
                      <a:pt x="639666" y="439322"/>
                    </a:cubicBezTo>
                    <a:close/>
                    <a:moveTo>
                      <a:pt x="236634" y="201197"/>
                    </a:moveTo>
                    <a:cubicBezTo>
                      <a:pt x="209674" y="201197"/>
                      <a:pt x="186542" y="217589"/>
                      <a:pt x="176661" y="240950"/>
                    </a:cubicBezTo>
                    <a:lnTo>
                      <a:pt x="171546" y="266285"/>
                    </a:lnTo>
                    <a:lnTo>
                      <a:pt x="176661" y="291619"/>
                    </a:lnTo>
                    <a:cubicBezTo>
                      <a:pt x="186542" y="314980"/>
                      <a:pt x="209674" y="331372"/>
                      <a:pt x="236634" y="331372"/>
                    </a:cubicBezTo>
                    <a:lnTo>
                      <a:pt x="639665" y="331373"/>
                    </a:lnTo>
                    <a:cubicBezTo>
                      <a:pt x="675612" y="331373"/>
                      <a:pt x="704753" y="302232"/>
                      <a:pt x="704753" y="266285"/>
                    </a:cubicBezTo>
                    <a:lnTo>
                      <a:pt x="704754" y="266285"/>
                    </a:lnTo>
                    <a:cubicBezTo>
                      <a:pt x="704754" y="230338"/>
                      <a:pt x="675613" y="201197"/>
                      <a:pt x="639666" y="201197"/>
                    </a:cubicBezTo>
                    <a:close/>
                    <a:moveTo>
                      <a:pt x="146053" y="0"/>
                    </a:moveTo>
                    <a:lnTo>
                      <a:pt x="730247" y="0"/>
                    </a:lnTo>
                    <a:cubicBezTo>
                      <a:pt x="810910" y="0"/>
                      <a:pt x="876300" y="65390"/>
                      <a:pt x="876300" y="146053"/>
                    </a:cubicBezTo>
                    <a:lnTo>
                      <a:pt x="876300" y="1109685"/>
                    </a:lnTo>
                    <a:cubicBezTo>
                      <a:pt x="876300" y="1190348"/>
                      <a:pt x="810910" y="1255738"/>
                      <a:pt x="730247" y="1255738"/>
                    </a:cubicBezTo>
                    <a:lnTo>
                      <a:pt x="146053" y="1255738"/>
                    </a:lnTo>
                    <a:cubicBezTo>
                      <a:pt x="65390" y="1255738"/>
                      <a:pt x="0" y="1190348"/>
                      <a:pt x="0" y="1109685"/>
                    </a:cubicBezTo>
                    <a:lnTo>
                      <a:pt x="0" y="146053"/>
                    </a:lnTo>
                    <a:cubicBezTo>
                      <a:pt x="0" y="65390"/>
                      <a:pt x="65390" y="0"/>
                      <a:pt x="1460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</a:t>
                </a:r>
                <a:endParaRPr/>
              </a:p>
            </p:txBody>
          </p:sp>
          <p:sp>
            <p:nvSpPr>
              <p:cNvPr id="570" name="Google Shape;570;p12"/>
              <p:cNvSpPr/>
              <p:nvPr/>
            </p:nvSpPr>
            <p:spPr>
              <a:xfrm>
                <a:off x="2577023" y="3215003"/>
                <a:ext cx="3901684" cy="1093988"/>
              </a:xfrm>
              <a:custGeom>
                <a:avLst/>
                <a:gdLst/>
                <a:ahLst/>
                <a:cxnLst/>
                <a:rect l="l" t="t" r="r" b="b"/>
                <a:pathLst>
                  <a:path w="2124743" h="595753" extrusionOk="0">
                    <a:moveTo>
                      <a:pt x="962359" y="0"/>
                    </a:moveTo>
                    <a:lnTo>
                      <a:pt x="1162384" y="0"/>
                    </a:lnTo>
                    <a:lnTo>
                      <a:pt x="1162384" y="206375"/>
                    </a:lnTo>
                    <a:lnTo>
                      <a:pt x="2124743" y="206375"/>
                    </a:lnTo>
                    <a:lnTo>
                      <a:pt x="2124743" y="590550"/>
                    </a:lnTo>
                    <a:lnTo>
                      <a:pt x="1939006" y="590550"/>
                    </a:lnTo>
                    <a:lnTo>
                      <a:pt x="1939006" y="419100"/>
                    </a:lnTo>
                    <a:lnTo>
                      <a:pt x="1162384" y="419100"/>
                    </a:lnTo>
                    <a:lnTo>
                      <a:pt x="1162384" y="595753"/>
                    </a:lnTo>
                    <a:lnTo>
                      <a:pt x="962359" y="595753"/>
                    </a:lnTo>
                    <a:lnTo>
                      <a:pt x="962359" y="419100"/>
                    </a:lnTo>
                    <a:lnTo>
                      <a:pt x="185737" y="419100"/>
                    </a:lnTo>
                    <a:lnTo>
                      <a:pt x="185737" y="590550"/>
                    </a:lnTo>
                    <a:lnTo>
                      <a:pt x="0" y="590550"/>
                    </a:lnTo>
                    <a:lnTo>
                      <a:pt x="0" y="206375"/>
                    </a:lnTo>
                    <a:lnTo>
                      <a:pt x="962359" y="20637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</a:t>
                </a:r>
                <a:endParaRPr/>
              </a:p>
            </p:txBody>
          </p:sp>
          <p:grpSp>
            <p:nvGrpSpPr>
              <p:cNvPr id="571" name="Google Shape;571;p12"/>
              <p:cNvGrpSpPr/>
              <p:nvPr/>
            </p:nvGrpSpPr>
            <p:grpSpPr>
              <a:xfrm>
                <a:off x="1979410" y="4374011"/>
                <a:ext cx="5096917" cy="1478149"/>
                <a:chOff x="1979410" y="4374011"/>
                <a:chExt cx="5096917" cy="1478149"/>
              </a:xfrm>
            </p:grpSpPr>
            <p:grpSp>
              <p:nvGrpSpPr>
                <p:cNvPr id="572" name="Google Shape;572;p12"/>
                <p:cNvGrpSpPr/>
                <p:nvPr/>
              </p:nvGrpSpPr>
              <p:grpSpPr>
                <a:xfrm>
                  <a:off x="197941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573" name="Google Shape;573;p12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574" name="Google Shape;574;p12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575" name="Google Shape;575;p12"/>
                <p:cNvGrpSpPr/>
                <p:nvPr/>
              </p:nvGrpSpPr>
              <p:grpSpPr>
                <a:xfrm>
                  <a:off x="378535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576" name="Google Shape;576;p12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577" name="Google Shape;577;p12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578" name="Google Shape;578;p12"/>
                <p:cNvGrpSpPr/>
                <p:nvPr/>
              </p:nvGrpSpPr>
              <p:grpSpPr>
                <a:xfrm>
                  <a:off x="559129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579" name="Google Shape;579;p12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580" name="Google Shape;580;p12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581" name="Google Shape;581;p12"/>
          <p:cNvGrpSpPr/>
          <p:nvPr/>
        </p:nvGrpSpPr>
        <p:grpSpPr>
          <a:xfrm>
            <a:off x="7885395" y="4791374"/>
            <a:ext cx="4051858" cy="1563347"/>
            <a:chOff x="1596550" y="689235"/>
            <a:chExt cx="2938959" cy="1563347"/>
          </a:xfrm>
        </p:grpSpPr>
        <p:grpSp>
          <p:nvGrpSpPr>
            <p:cNvPr id="582" name="Google Shape;582;p12"/>
            <p:cNvGrpSpPr/>
            <p:nvPr/>
          </p:nvGrpSpPr>
          <p:grpSpPr>
            <a:xfrm>
              <a:off x="1596550" y="689235"/>
              <a:ext cx="2938959" cy="1563347"/>
              <a:chOff x="1596550" y="689235"/>
              <a:chExt cx="2938959" cy="1563347"/>
            </a:xfrm>
          </p:grpSpPr>
          <p:sp>
            <p:nvSpPr>
              <p:cNvPr id="583" name="Google Shape;583;p12"/>
              <p:cNvSpPr/>
              <p:nvPr/>
            </p:nvSpPr>
            <p:spPr>
              <a:xfrm>
                <a:off x="1603537" y="1266266"/>
                <a:ext cx="2929826" cy="986316"/>
              </a:xfrm>
              <a:prstGeom prst="rect">
                <a:avLst/>
              </a:prstGeom>
              <a:gradFill>
                <a:gsLst>
                  <a:gs pos="0">
                    <a:schemeClr val="lt1"/>
                  </a:gs>
                  <a:gs pos="100000">
                    <a:srgbClr val="E1E1E1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4" name="Google Shape;584;p12"/>
              <p:cNvSpPr/>
              <p:nvPr/>
            </p:nvSpPr>
            <p:spPr>
              <a:xfrm>
                <a:off x="1596550" y="689235"/>
                <a:ext cx="2938959" cy="585774"/>
              </a:xfrm>
              <a:prstGeom prst="round2SameRect">
                <a:avLst>
                  <a:gd name="adj1" fmla="val 34082"/>
                  <a:gd name="adj2" fmla="val 0"/>
                </a:avLst>
              </a:prstGeom>
              <a:gradFill>
                <a:gsLst>
                  <a:gs pos="0">
                    <a:srgbClr val="EFEFEF"/>
                  </a:gs>
                  <a:gs pos="100000">
                    <a:srgbClr val="D1D1D1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5" name="Google Shape;585;p12"/>
            <p:cNvGrpSpPr/>
            <p:nvPr/>
          </p:nvGrpSpPr>
          <p:grpSpPr>
            <a:xfrm>
              <a:off x="1827285" y="812788"/>
              <a:ext cx="2478024" cy="910806"/>
              <a:chOff x="1827285" y="812788"/>
              <a:chExt cx="2478024" cy="910806"/>
            </a:xfrm>
          </p:grpSpPr>
          <p:sp>
            <p:nvSpPr>
              <p:cNvPr id="586" name="Google Shape;586;p12"/>
              <p:cNvSpPr/>
              <p:nvPr/>
            </p:nvSpPr>
            <p:spPr>
              <a:xfrm>
                <a:off x="1827285" y="1415817"/>
                <a:ext cx="247802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285750" marR="0" lvl="0" indent="-28575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3F3F3F"/>
                  </a:buClr>
                  <a:buSzPts val="1400"/>
                  <a:buFont typeface="Arial"/>
                  <a:buChar char="•"/>
                </a:pPr>
                <a:r>
                  <a:rPr lang="en-US" sz="1400"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returns an interned string.</a:t>
                </a:r>
                <a:endParaRPr/>
              </a:p>
            </p:txBody>
          </p:sp>
          <p:sp>
            <p:nvSpPr>
              <p:cNvPr id="587" name="Google Shape;587;p12"/>
              <p:cNvSpPr/>
              <p:nvPr/>
            </p:nvSpPr>
            <p:spPr>
              <a:xfrm>
                <a:off x="1827285" y="812788"/>
                <a:ext cx="247318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String intern()</a:t>
                </a:r>
                <a:endParaRPr/>
              </a:p>
            </p:txBody>
          </p:sp>
        </p:grpSp>
      </p:grpSp>
      <p:grpSp>
        <p:nvGrpSpPr>
          <p:cNvPr id="588" name="Google Shape;588;p12"/>
          <p:cNvGrpSpPr/>
          <p:nvPr/>
        </p:nvGrpSpPr>
        <p:grpSpPr>
          <a:xfrm>
            <a:off x="6370248" y="4854647"/>
            <a:ext cx="1415574" cy="1415574"/>
            <a:chOff x="877119" y="1680189"/>
            <a:chExt cx="1415574" cy="1415574"/>
          </a:xfrm>
        </p:grpSpPr>
        <p:grpSp>
          <p:nvGrpSpPr>
            <p:cNvPr id="589" name="Google Shape;589;p12"/>
            <p:cNvGrpSpPr/>
            <p:nvPr/>
          </p:nvGrpSpPr>
          <p:grpSpPr>
            <a:xfrm>
              <a:off x="877119" y="1680189"/>
              <a:ext cx="1415574" cy="1415574"/>
              <a:chOff x="104260" y="1299224"/>
              <a:chExt cx="1415574" cy="1415574"/>
            </a:xfrm>
          </p:grpSpPr>
          <p:sp>
            <p:nvSpPr>
              <p:cNvPr id="590" name="Google Shape;590;p12"/>
              <p:cNvSpPr/>
              <p:nvPr/>
            </p:nvSpPr>
            <p:spPr>
              <a:xfrm>
                <a:off x="104260" y="1299224"/>
                <a:ext cx="1415574" cy="1415574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1" name="Google Shape;591;p12"/>
              <p:cNvSpPr/>
              <p:nvPr/>
            </p:nvSpPr>
            <p:spPr>
              <a:xfrm>
                <a:off x="173095" y="1368059"/>
                <a:ext cx="1277904" cy="1277904"/>
              </a:xfrm>
              <a:prstGeom prst="ellipse">
                <a:avLst/>
              </a:prstGeom>
              <a:solidFill>
                <a:srgbClr val="7030A0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2" name="Google Shape;592;p12"/>
            <p:cNvGrpSpPr/>
            <p:nvPr/>
          </p:nvGrpSpPr>
          <p:grpSpPr>
            <a:xfrm>
              <a:off x="1183459" y="1928523"/>
              <a:ext cx="822928" cy="845766"/>
              <a:chOff x="1979410" y="613768"/>
              <a:chExt cx="5096917" cy="5238392"/>
            </a:xfrm>
          </p:grpSpPr>
          <p:sp>
            <p:nvSpPr>
              <p:cNvPr id="593" name="Google Shape;593;p12"/>
              <p:cNvSpPr/>
              <p:nvPr/>
            </p:nvSpPr>
            <p:spPr>
              <a:xfrm>
                <a:off x="3723287" y="613768"/>
                <a:ext cx="1609157" cy="2305923"/>
              </a:xfrm>
              <a:custGeom>
                <a:avLst/>
                <a:gdLst/>
                <a:ahLst/>
                <a:cxnLst/>
                <a:rect l="l" t="t" r="r" b="b"/>
                <a:pathLst>
                  <a:path w="876300" h="1255738" extrusionOk="0">
                    <a:moveTo>
                      <a:pt x="438149" y="864233"/>
                    </a:moveTo>
                    <a:cubicBezTo>
                      <a:pt x="386118" y="864233"/>
                      <a:pt x="343938" y="906834"/>
                      <a:pt x="343938" y="959386"/>
                    </a:cubicBezTo>
                    <a:cubicBezTo>
                      <a:pt x="343938" y="1011938"/>
                      <a:pt x="386118" y="1054539"/>
                      <a:pt x="438149" y="1054539"/>
                    </a:cubicBezTo>
                    <a:cubicBezTo>
                      <a:pt x="490180" y="1054539"/>
                      <a:pt x="532360" y="1011938"/>
                      <a:pt x="532360" y="959386"/>
                    </a:cubicBezTo>
                    <a:cubicBezTo>
                      <a:pt x="532360" y="906834"/>
                      <a:pt x="490180" y="864233"/>
                      <a:pt x="438149" y="864233"/>
                    </a:cubicBezTo>
                    <a:close/>
                    <a:moveTo>
                      <a:pt x="236634" y="439322"/>
                    </a:moveTo>
                    <a:cubicBezTo>
                      <a:pt x="209674" y="439322"/>
                      <a:pt x="186542" y="455714"/>
                      <a:pt x="176661" y="479075"/>
                    </a:cubicBezTo>
                    <a:lnTo>
                      <a:pt x="171546" y="504410"/>
                    </a:lnTo>
                    <a:lnTo>
                      <a:pt x="176661" y="529744"/>
                    </a:lnTo>
                    <a:cubicBezTo>
                      <a:pt x="186542" y="553105"/>
                      <a:pt x="209674" y="569497"/>
                      <a:pt x="236634" y="569497"/>
                    </a:cubicBezTo>
                    <a:lnTo>
                      <a:pt x="639665" y="569498"/>
                    </a:lnTo>
                    <a:cubicBezTo>
                      <a:pt x="675612" y="569498"/>
                      <a:pt x="704753" y="540357"/>
                      <a:pt x="704753" y="504410"/>
                    </a:cubicBezTo>
                    <a:lnTo>
                      <a:pt x="704754" y="504410"/>
                    </a:lnTo>
                    <a:cubicBezTo>
                      <a:pt x="704754" y="468463"/>
                      <a:pt x="675613" y="439322"/>
                      <a:pt x="639666" y="439322"/>
                    </a:cubicBezTo>
                    <a:close/>
                    <a:moveTo>
                      <a:pt x="236634" y="201197"/>
                    </a:moveTo>
                    <a:cubicBezTo>
                      <a:pt x="209674" y="201197"/>
                      <a:pt x="186542" y="217589"/>
                      <a:pt x="176661" y="240950"/>
                    </a:cubicBezTo>
                    <a:lnTo>
                      <a:pt x="171546" y="266285"/>
                    </a:lnTo>
                    <a:lnTo>
                      <a:pt x="176661" y="291619"/>
                    </a:lnTo>
                    <a:cubicBezTo>
                      <a:pt x="186542" y="314980"/>
                      <a:pt x="209674" y="331372"/>
                      <a:pt x="236634" y="331372"/>
                    </a:cubicBezTo>
                    <a:lnTo>
                      <a:pt x="639665" y="331373"/>
                    </a:lnTo>
                    <a:cubicBezTo>
                      <a:pt x="675612" y="331373"/>
                      <a:pt x="704753" y="302232"/>
                      <a:pt x="704753" y="266285"/>
                    </a:cubicBezTo>
                    <a:lnTo>
                      <a:pt x="704754" y="266285"/>
                    </a:lnTo>
                    <a:cubicBezTo>
                      <a:pt x="704754" y="230338"/>
                      <a:pt x="675613" y="201197"/>
                      <a:pt x="639666" y="201197"/>
                    </a:cubicBezTo>
                    <a:close/>
                    <a:moveTo>
                      <a:pt x="146053" y="0"/>
                    </a:moveTo>
                    <a:lnTo>
                      <a:pt x="730247" y="0"/>
                    </a:lnTo>
                    <a:cubicBezTo>
                      <a:pt x="810910" y="0"/>
                      <a:pt x="876300" y="65390"/>
                      <a:pt x="876300" y="146053"/>
                    </a:cubicBezTo>
                    <a:lnTo>
                      <a:pt x="876300" y="1109685"/>
                    </a:lnTo>
                    <a:cubicBezTo>
                      <a:pt x="876300" y="1190348"/>
                      <a:pt x="810910" y="1255738"/>
                      <a:pt x="730247" y="1255738"/>
                    </a:cubicBezTo>
                    <a:lnTo>
                      <a:pt x="146053" y="1255738"/>
                    </a:lnTo>
                    <a:cubicBezTo>
                      <a:pt x="65390" y="1255738"/>
                      <a:pt x="0" y="1190348"/>
                      <a:pt x="0" y="1109685"/>
                    </a:cubicBezTo>
                    <a:lnTo>
                      <a:pt x="0" y="146053"/>
                    </a:lnTo>
                    <a:cubicBezTo>
                      <a:pt x="0" y="65390"/>
                      <a:pt x="65390" y="0"/>
                      <a:pt x="1460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</a:t>
                </a:r>
                <a:endParaRPr/>
              </a:p>
            </p:txBody>
          </p:sp>
          <p:sp>
            <p:nvSpPr>
              <p:cNvPr id="594" name="Google Shape;594;p12"/>
              <p:cNvSpPr/>
              <p:nvPr/>
            </p:nvSpPr>
            <p:spPr>
              <a:xfrm>
                <a:off x="2577023" y="3215003"/>
                <a:ext cx="3901684" cy="1093988"/>
              </a:xfrm>
              <a:custGeom>
                <a:avLst/>
                <a:gdLst/>
                <a:ahLst/>
                <a:cxnLst/>
                <a:rect l="l" t="t" r="r" b="b"/>
                <a:pathLst>
                  <a:path w="2124743" h="595753" extrusionOk="0">
                    <a:moveTo>
                      <a:pt x="962359" y="0"/>
                    </a:moveTo>
                    <a:lnTo>
                      <a:pt x="1162384" y="0"/>
                    </a:lnTo>
                    <a:lnTo>
                      <a:pt x="1162384" y="206375"/>
                    </a:lnTo>
                    <a:lnTo>
                      <a:pt x="2124743" y="206375"/>
                    </a:lnTo>
                    <a:lnTo>
                      <a:pt x="2124743" y="590550"/>
                    </a:lnTo>
                    <a:lnTo>
                      <a:pt x="1939006" y="590550"/>
                    </a:lnTo>
                    <a:lnTo>
                      <a:pt x="1939006" y="419100"/>
                    </a:lnTo>
                    <a:lnTo>
                      <a:pt x="1162384" y="419100"/>
                    </a:lnTo>
                    <a:lnTo>
                      <a:pt x="1162384" y="595753"/>
                    </a:lnTo>
                    <a:lnTo>
                      <a:pt x="962359" y="595753"/>
                    </a:lnTo>
                    <a:lnTo>
                      <a:pt x="962359" y="419100"/>
                    </a:lnTo>
                    <a:lnTo>
                      <a:pt x="185737" y="419100"/>
                    </a:lnTo>
                    <a:lnTo>
                      <a:pt x="185737" y="590550"/>
                    </a:lnTo>
                    <a:lnTo>
                      <a:pt x="0" y="590550"/>
                    </a:lnTo>
                    <a:lnTo>
                      <a:pt x="0" y="206375"/>
                    </a:lnTo>
                    <a:lnTo>
                      <a:pt x="962359" y="20637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</a:t>
                </a:r>
                <a:endParaRPr/>
              </a:p>
            </p:txBody>
          </p:sp>
          <p:grpSp>
            <p:nvGrpSpPr>
              <p:cNvPr id="595" name="Google Shape;595;p12"/>
              <p:cNvGrpSpPr/>
              <p:nvPr/>
            </p:nvGrpSpPr>
            <p:grpSpPr>
              <a:xfrm>
                <a:off x="1979410" y="4374011"/>
                <a:ext cx="5096917" cy="1478149"/>
                <a:chOff x="1979410" y="4374011"/>
                <a:chExt cx="5096917" cy="1478149"/>
              </a:xfrm>
            </p:grpSpPr>
            <p:grpSp>
              <p:nvGrpSpPr>
                <p:cNvPr id="596" name="Google Shape;596;p12"/>
                <p:cNvGrpSpPr/>
                <p:nvPr/>
              </p:nvGrpSpPr>
              <p:grpSpPr>
                <a:xfrm>
                  <a:off x="197941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597" name="Google Shape;597;p12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598" name="Google Shape;598;p12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599" name="Google Shape;599;p12"/>
                <p:cNvGrpSpPr/>
                <p:nvPr/>
              </p:nvGrpSpPr>
              <p:grpSpPr>
                <a:xfrm>
                  <a:off x="378535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600" name="Google Shape;600;p12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601" name="Google Shape;601;p12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602" name="Google Shape;602;p12"/>
                <p:cNvGrpSpPr/>
                <p:nvPr/>
              </p:nvGrpSpPr>
              <p:grpSpPr>
                <a:xfrm>
                  <a:off x="559129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603" name="Google Shape;603;p12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604" name="Google Shape;604;p12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</p:grpSp>
        </p:grpSp>
      </p:grpSp>
      <p:sp>
        <p:nvSpPr>
          <p:cNvPr id="605" name="Google Shape;605;p12"/>
          <p:cNvSpPr/>
          <p:nvPr/>
        </p:nvSpPr>
        <p:spPr>
          <a:xfrm rot="1329125">
            <a:off x="11560631" y="5939710"/>
            <a:ext cx="914400" cy="914400"/>
          </a:xfrm>
          <a:prstGeom prst="chord">
            <a:avLst>
              <a:gd name="adj1" fmla="val 2700000"/>
              <a:gd name="adj2" fmla="val 16186493"/>
            </a:avLst>
          </a:prstGeom>
          <a:solidFill>
            <a:schemeClr val="accent1"/>
          </a:solidFill>
          <a:ln w="15875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06" name="Google Shape;606;p12"/>
          <p:cNvGrpSpPr/>
          <p:nvPr/>
        </p:nvGrpSpPr>
        <p:grpSpPr>
          <a:xfrm>
            <a:off x="2080725" y="1092063"/>
            <a:ext cx="3976564" cy="1563347"/>
            <a:chOff x="1596550" y="689235"/>
            <a:chExt cx="2938959" cy="1563347"/>
          </a:xfrm>
        </p:grpSpPr>
        <p:grpSp>
          <p:nvGrpSpPr>
            <p:cNvPr id="607" name="Google Shape;607;p12"/>
            <p:cNvGrpSpPr/>
            <p:nvPr/>
          </p:nvGrpSpPr>
          <p:grpSpPr>
            <a:xfrm>
              <a:off x="1596550" y="689235"/>
              <a:ext cx="2938959" cy="1563347"/>
              <a:chOff x="1596550" y="689235"/>
              <a:chExt cx="2938959" cy="1563347"/>
            </a:xfrm>
          </p:grpSpPr>
          <p:sp>
            <p:nvSpPr>
              <p:cNvPr id="608" name="Google Shape;608;p12"/>
              <p:cNvSpPr/>
              <p:nvPr/>
            </p:nvSpPr>
            <p:spPr>
              <a:xfrm>
                <a:off x="1603537" y="1266266"/>
                <a:ext cx="2929826" cy="986316"/>
              </a:xfrm>
              <a:prstGeom prst="rect">
                <a:avLst/>
              </a:prstGeom>
              <a:gradFill>
                <a:gsLst>
                  <a:gs pos="0">
                    <a:schemeClr val="lt1"/>
                  </a:gs>
                  <a:gs pos="100000">
                    <a:srgbClr val="E1E1E1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9" name="Google Shape;609;p12"/>
              <p:cNvSpPr/>
              <p:nvPr/>
            </p:nvSpPr>
            <p:spPr>
              <a:xfrm>
                <a:off x="1596550" y="689235"/>
                <a:ext cx="2938959" cy="585774"/>
              </a:xfrm>
              <a:prstGeom prst="round2SameRect">
                <a:avLst>
                  <a:gd name="adj1" fmla="val 34082"/>
                  <a:gd name="adj2" fmla="val 0"/>
                </a:avLst>
              </a:prstGeom>
              <a:gradFill>
                <a:gsLst>
                  <a:gs pos="0">
                    <a:srgbClr val="EFEFEF"/>
                  </a:gs>
                  <a:gs pos="100000">
                    <a:srgbClr val="D1D1D1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0" name="Google Shape;610;p12"/>
            <p:cNvGrpSpPr/>
            <p:nvPr/>
          </p:nvGrpSpPr>
          <p:grpSpPr>
            <a:xfrm>
              <a:off x="1659346" y="812788"/>
              <a:ext cx="2790255" cy="1126249"/>
              <a:chOff x="1659346" y="812788"/>
              <a:chExt cx="2790255" cy="1126249"/>
            </a:xfrm>
          </p:grpSpPr>
          <p:sp>
            <p:nvSpPr>
              <p:cNvPr id="611" name="Google Shape;611;p12"/>
              <p:cNvSpPr/>
              <p:nvPr/>
            </p:nvSpPr>
            <p:spPr>
              <a:xfrm>
                <a:off x="1827285" y="1415817"/>
                <a:ext cx="2478024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285750" marR="0" lvl="0" indent="-28575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3F3F3F"/>
                  </a:buClr>
                  <a:buSzPts val="1400"/>
                  <a:buFont typeface="Arial"/>
                  <a:buChar char="•"/>
                </a:pPr>
                <a:r>
                  <a:rPr lang="en-US" sz="1400"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removes beginning and ending spaces of this string.</a:t>
                </a:r>
                <a:endParaRPr/>
              </a:p>
            </p:txBody>
          </p:sp>
          <p:sp>
            <p:nvSpPr>
              <p:cNvPr id="612" name="Google Shape;612;p12"/>
              <p:cNvSpPr/>
              <p:nvPr/>
            </p:nvSpPr>
            <p:spPr>
              <a:xfrm>
                <a:off x="1659346" y="812788"/>
                <a:ext cx="279025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1"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String trim()</a:t>
                </a:r>
                <a:endParaRPr/>
              </a:p>
            </p:txBody>
          </p:sp>
        </p:grpSp>
      </p:grpSp>
    </p:spTree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13"/>
          <p:cNvSpPr txBox="1"/>
          <p:nvPr/>
        </p:nvSpPr>
        <p:spPr>
          <a:xfrm>
            <a:off x="350361" y="65057"/>
            <a:ext cx="1034238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1CADE4"/>
                </a:solidFill>
                <a:latin typeface="Calibri"/>
                <a:ea typeface="Calibri"/>
                <a:cs typeface="Calibri"/>
                <a:sym typeface="Calibri"/>
              </a:rPr>
              <a:t>Actions that can be performed on String Objects:</a:t>
            </a:r>
            <a:endParaRPr sz="4000">
              <a:solidFill>
                <a:srgbClr val="1CADE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18" name="Google Shape;618;p13"/>
          <p:cNvGrpSpPr/>
          <p:nvPr/>
        </p:nvGrpSpPr>
        <p:grpSpPr>
          <a:xfrm>
            <a:off x="2095593" y="1092063"/>
            <a:ext cx="3957791" cy="1563347"/>
            <a:chOff x="1596550" y="689235"/>
            <a:chExt cx="2938959" cy="1563347"/>
          </a:xfrm>
        </p:grpSpPr>
        <p:grpSp>
          <p:nvGrpSpPr>
            <p:cNvPr id="619" name="Google Shape;619;p13"/>
            <p:cNvGrpSpPr/>
            <p:nvPr/>
          </p:nvGrpSpPr>
          <p:grpSpPr>
            <a:xfrm>
              <a:off x="1596550" y="689235"/>
              <a:ext cx="2938959" cy="1563347"/>
              <a:chOff x="1596550" y="689235"/>
              <a:chExt cx="2938959" cy="1563347"/>
            </a:xfrm>
          </p:grpSpPr>
          <p:sp>
            <p:nvSpPr>
              <p:cNvPr id="620" name="Google Shape;620;p13"/>
              <p:cNvSpPr/>
              <p:nvPr/>
            </p:nvSpPr>
            <p:spPr>
              <a:xfrm>
                <a:off x="1603537" y="1266266"/>
                <a:ext cx="2929826" cy="986316"/>
              </a:xfrm>
              <a:prstGeom prst="rect">
                <a:avLst/>
              </a:prstGeom>
              <a:gradFill>
                <a:gsLst>
                  <a:gs pos="0">
                    <a:schemeClr val="lt1"/>
                  </a:gs>
                  <a:gs pos="100000">
                    <a:srgbClr val="E1E1E1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1" name="Google Shape;621;p13"/>
              <p:cNvSpPr/>
              <p:nvPr/>
            </p:nvSpPr>
            <p:spPr>
              <a:xfrm>
                <a:off x="1596550" y="689235"/>
                <a:ext cx="2938959" cy="585774"/>
              </a:xfrm>
              <a:prstGeom prst="round2SameRect">
                <a:avLst>
                  <a:gd name="adj1" fmla="val 34082"/>
                  <a:gd name="adj2" fmla="val 0"/>
                </a:avLst>
              </a:prstGeom>
              <a:gradFill>
                <a:gsLst>
                  <a:gs pos="0">
                    <a:srgbClr val="EFEFEF"/>
                  </a:gs>
                  <a:gs pos="100000">
                    <a:srgbClr val="D1D1D1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22" name="Google Shape;622;p13"/>
            <p:cNvGrpSpPr/>
            <p:nvPr/>
          </p:nvGrpSpPr>
          <p:grpSpPr>
            <a:xfrm>
              <a:off x="1827285" y="812788"/>
              <a:ext cx="2478024" cy="910806"/>
              <a:chOff x="1827285" y="812788"/>
              <a:chExt cx="2478024" cy="910806"/>
            </a:xfrm>
          </p:grpSpPr>
          <p:sp>
            <p:nvSpPr>
              <p:cNvPr id="623" name="Google Shape;623;p13"/>
              <p:cNvSpPr/>
              <p:nvPr/>
            </p:nvSpPr>
            <p:spPr>
              <a:xfrm>
                <a:off x="1827285" y="1415817"/>
                <a:ext cx="247802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285750" marR="0" lvl="0" indent="-28575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3F3F3F"/>
                  </a:buClr>
                  <a:buSzPts val="1400"/>
                  <a:buFont typeface="Arial"/>
                  <a:buChar char="•"/>
                </a:pPr>
                <a:r>
                  <a:rPr lang="en-US" sz="1400"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returns the specified char value index.</a:t>
                </a:r>
                <a:endParaRPr/>
              </a:p>
            </p:txBody>
          </p:sp>
          <p:sp>
            <p:nvSpPr>
              <p:cNvPr id="624" name="Google Shape;624;p13"/>
              <p:cNvSpPr/>
              <p:nvPr/>
            </p:nvSpPr>
            <p:spPr>
              <a:xfrm>
                <a:off x="1827285" y="812788"/>
                <a:ext cx="234949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int indexOf(int ch)</a:t>
                </a:r>
                <a:endParaRPr/>
              </a:p>
            </p:txBody>
          </p:sp>
        </p:grpSp>
      </p:grpSp>
      <p:grpSp>
        <p:nvGrpSpPr>
          <p:cNvPr id="625" name="Google Shape;625;p13"/>
          <p:cNvGrpSpPr/>
          <p:nvPr/>
        </p:nvGrpSpPr>
        <p:grpSpPr>
          <a:xfrm>
            <a:off x="596316" y="1092063"/>
            <a:ext cx="1415574" cy="1415574"/>
            <a:chOff x="877119" y="1680189"/>
            <a:chExt cx="1415574" cy="1415574"/>
          </a:xfrm>
        </p:grpSpPr>
        <p:grpSp>
          <p:nvGrpSpPr>
            <p:cNvPr id="626" name="Google Shape;626;p13"/>
            <p:cNvGrpSpPr/>
            <p:nvPr/>
          </p:nvGrpSpPr>
          <p:grpSpPr>
            <a:xfrm>
              <a:off x="877119" y="1680189"/>
              <a:ext cx="1415574" cy="1415574"/>
              <a:chOff x="104260" y="1299224"/>
              <a:chExt cx="1415574" cy="1415574"/>
            </a:xfrm>
          </p:grpSpPr>
          <p:sp>
            <p:nvSpPr>
              <p:cNvPr id="627" name="Google Shape;627;p13"/>
              <p:cNvSpPr/>
              <p:nvPr/>
            </p:nvSpPr>
            <p:spPr>
              <a:xfrm>
                <a:off x="104260" y="1299224"/>
                <a:ext cx="1415574" cy="1415574"/>
              </a:xfrm>
              <a:prstGeom prst="ellipse">
                <a:avLst/>
              </a:prstGeom>
              <a:solidFill>
                <a:srgbClr val="1CADE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8" name="Google Shape;628;p13"/>
              <p:cNvSpPr/>
              <p:nvPr/>
            </p:nvSpPr>
            <p:spPr>
              <a:xfrm>
                <a:off x="173095" y="1368059"/>
                <a:ext cx="1277904" cy="1277904"/>
              </a:xfrm>
              <a:prstGeom prst="ellipse">
                <a:avLst/>
              </a:prstGeom>
              <a:solidFill>
                <a:srgbClr val="1CADE4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29" name="Google Shape;629;p13"/>
            <p:cNvGrpSpPr/>
            <p:nvPr/>
          </p:nvGrpSpPr>
          <p:grpSpPr>
            <a:xfrm>
              <a:off x="1183459" y="1928523"/>
              <a:ext cx="822928" cy="845766"/>
              <a:chOff x="1979410" y="613768"/>
              <a:chExt cx="5096917" cy="5238392"/>
            </a:xfrm>
          </p:grpSpPr>
          <p:sp>
            <p:nvSpPr>
              <p:cNvPr id="630" name="Google Shape;630;p13"/>
              <p:cNvSpPr/>
              <p:nvPr/>
            </p:nvSpPr>
            <p:spPr>
              <a:xfrm>
                <a:off x="3723287" y="613768"/>
                <a:ext cx="1609157" cy="2305923"/>
              </a:xfrm>
              <a:custGeom>
                <a:avLst/>
                <a:gdLst/>
                <a:ahLst/>
                <a:cxnLst/>
                <a:rect l="l" t="t" r="r" b="b"/>
                <a:pathLst>
                  <a:path w="876300" h="1255738" extrusionOk="0">
                    <a:moveTo>
                      <a:pt x="438149" y="864233"/>
                    </a:moveTo>
                    <a:cubicBezTo>
                      <a:pt x="386118" y="864233"/>
                      <a:pt x="343938" y="906834"/>
                      <a:pt x="343938" y="959386"/>
                    </a:cubicBezTo>
                    <a:cubicBezTo>
                      <a:pt x="343938" y="1011938"/>
                      <a:pt x="386118" y="1054539"/>
                      <a:pt x="438149" y="1054539"/>
                    </a:cubicBezTo>
                    <a:cubicBezTo>
                      <a:pt x="490180" y="1054539"/>
                      <a:pt x="532360" y="1011938"/>
                      <a:pt x="532360" y="959386"/>
                    </a:cubicBezTo>
                    <a:cubicBezTo>
                      <a:pt x="532360" y="906834"/>
                      <a:pt x="490180" y="864233"/>
                      <a:pt x="438149" y="864233"/>
                    </a:cubicBezTo>
                    <a:close/>
                    <a:moveTo>
                      <a:pt x="236634" y="439322"/>
                    </a:moveTo>
                    <a:cubicBezTo>
                      <a:pt x="209674" y="439322"/>
                      <a:pt x="186542" y="455714"/>
                      <a:pt x="176661" y="479075"/>
                    </a:cubicBezTo>
                    <a:lnTo>
                      <a:pt x="171546" y="504410"/>
                    </a:lnTo>
                    <a:lnTo>
                      <a:pt x="176661" y="529744"/>
                    </a:lnTo>
                    <a:cubicBezTo>
                      <a:pt x="186542" y="553105"/>
                      <a:pt x="209674" y="569497"/>
                      <a:pt x="236634" y="569497"/>
                    </a:cubicBezTo>
                    <a:lnTo>
                      <a:pt x="639665" y="569498"/>
                    </a:lnTo>
                    <a:cubicBezTo>
                      <a:pt x="675612" y="569498"/>
                      <a:pt x="704753" y="540357"/>
                      <a:pt x="704753" y="504410"/>
                    </a:cubicBezTo>
                    <a:lnTo>
                      <a:pt x="704754" y="504410"/>
                    </a:lnTo>
                    <a:cubicBezTo>
                      <a:pt x="704754" y="468463"/>
                      <a:pt x="675613" y="439322"/>
                      <a:pt x="639666" y="439322"/>
                    </a:cubicBezTo>
                    <a:close/>
                    <a:moveTo>
                      <a:pt x="236634" y="201197"/>
                    </a:moveTo>
                    <a:cubicBezTo>
                      <a:pt x="209674" y="201197"/>
                      <a:pt x="186542" y="217589"/>
                      <a:pt x="176661" y="240950"/>
                    </a:cubicBezTo>
                    <a:lnTo>
                      <a:pt x="171546" y="266285"/>
                    </a:lnTo>
                    <a:lnTo>
                      <a:pt x="176661" y="291619"/>
                    </a:lnTo>
                    <a:cubicBezTo>
                      <a:pt x="186542" y="314980"/>
                      <a:pt x="209674" y="331372"/>
                      <a:pt x="236634" y="331372"/>
                    </a:cubicBezTo>
                    <a:lnTo>
                      <a:pt x="639665" y="331373"/>
                    </a:lnTo>
                    <a:cubicBezTo>
                      <a:pt x="675612" y="331373"/>
                      <a:pt x="704753" y="302232"/>
                      <a:pt x="704753" y="266285"/>
                    </a:cubicBezTo>
                    <a:lnTo>
                      <a:pt x="704754" y="266285"/>
                    </a:lnTo>
                    <a:cubicBezTo>
                      <a:pt x="704754" y="230338"/>
                      <a:pt x="675613" y="201197"/>
                      <a:pt x="639666" y="201197"/>
                    </a:cubicBezTo>
                    <a:close/>
                    <a:moveTo>
                      <a:pt x="146053" y="0"/>
                    </a:moveTo>
                    <a:lnTo>
                      <a:pt x="730247" y="0"/>
                    </a:lnTo>
                    <a:cubicBezTo>
                      <a:pt x="810910" y="0"/>
                      <a:pt x="876300" y="65390"/>
                      <a:pt x="876300" y="146053"/>
                    </a:cubicBezTo>
                    <a:lnTo>
                      <a:pt x="876300" y="1109685"/>
                    </a:lnTo>
                    <a:cubicBezTo>
                      <a:pt x="876300" y="1190348"/>
                      <a:pt x="810910" y="1255738"/>
                      <a:pt x="730247" y="1255738"/>
                    </a:cubicBezTo>
                    <a:lnTo>
                      <a:pt x="146053" y="1255738"/>
                    </a:lnTo>
                    <a:cubicBezTo>
                      <a:pt x="65390" y="1255738"/>
                      <a:pt x="0" y="1190348"/>
                      <a:pt x="0" y="1109685"/>
                    </a:cubicBezTo>
                    <a:lnTo>
                      <a:pt x="0" y="146053"/>
                    </a:lnTo>
                    <a:cubicBezTo>
                      <a:pt x="0" y="65390"/>
                      <a:pt x="65390" y="0"/>
                      <a:pt x="1460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</a:t>
                </a:r>
                <a:endParaRPr/>
              </a:p>
            </p:txBody>
          </p:sp>
          <p:sp>
            <p:nvSpPr>
              <p:cNvPr id="631" name="Google Shape;631;p13"/>
              <p:cNvSpPr/>
              <p:nvPr/>
            </p:nvSpPr>
            <p:spPr>
              <a:xfrm>
                <a:off x="2577023" y="3215003"/>
                <a:ext cx="3901684" cy="1093988"/>
              </a:xfrm>
              <a:custGeom>
                <a:avLst/>
                <a:gdLst/>
                <a:ahLst/>
                <a:cxnLst/>
                <a:rect l="l" t="t" r="r" b="b"/>
                <a:pathLst>
                  <a:path w="2124743" h="595753" extrusionOk="0">
                    <a:moveTo>
                      <a:pt x="962359" y="0"/>
                    </a:moveTo>
                    <a:lnTo>
                      <a:pt x="1162384" y="0"/>
                    </a:lnTo>
                    <a:lnTo>
                      <a:pt x="1162384" y="206375"/>
                    </a:lnTo>
                    <a:lnTo>
                      <a:pt x="2124743" y="206375"/>
                    </a:lnTo>
                    <a:lnTo>
                      <a:pt x="2124743" y="590550"/>
                    </a:lnTo>
                    <a:lnTo>
                      <a:pt x="1939006" y="590550"/>
                    </a:lnTo>
                    <a:lnTo>
                      <a:pt x="1939006" y="419100"/>
                    </a:lnTo>
                    <a:lnTo>
                      <a:pt x="1162384" y="419100"/>
                    </a:lnTo>
                    <a:lnTo>
                      <a:pt x="1162384" y="595753"/>
                    </a:lnTo>
                    <a:lnTo>
                      <a:pt x="962359" y="595753"/>
                    </a:lnTo>
                    <a:lnTo>
                      <a:pt x="962359" y="419100"/>
                    </a:lnTo>
                    <a:lnTo>
                      <a:pt x="185737" y="419100"/>
                    </a:lnTo>
                    <a:lnTo>
                      <a:pt x="185737" y="590550"/>
                    </a:lnTo>
                    <a:lnTo>
                      <a:pt x="0" y="590550"/>
                    </a:lnTo>
                    <a:lnTo>
                      <a:pt x="0" y="206375"/>
                    </a:lnTo>
                    <a:lnTo>
                      <a:pt x="962359" y="20637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</a:t>
                </a:r>
                <a:endParaRPr/>
              </a:p>
            </p:txBody>
          </p:sp>
          <p:grpSp>
            <p:nvGrpSpPr>
              <p:cNvPr id="632" name="Google Shape;632;p13"/>
              <p:cNvGrpSpPr/>
              <p:nvPr/>
            </p:nvGrpSpPr>
            <p:grpSpPr>
              <a:xfrm>
                <a:off x="1979410" y="4374011"/>
                <a:ext cx="5096917" cy="1478149"/>
                <a:chOff x="1979410" y="4374011"/>
                <a:chExt cx="5096917" cy="1478149"/>
              </a:xfrm>
            </p:grpSpPr>
            <p:grpSp>
              <p:nvGrpSpPr>
                <p:cNvPr id="633" name="Google Shape;633;p13"/>
                <p:cNvGrpSpPr/>
                <p:nvPr/>
              </p:nvGrpSpPr>
              <p:grpSpPr>
                <a:xfrm>
                  <a:off x="197941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634" name="Google Shape;634;p13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635" name="Google Shape;635;p13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636" name="Google Shape;636;p13"/>
                <p:cNvGrpSpPr/>
                <p:nvPr/>
              </p:nvGrpSpPr>
              <p:grpSpPr>
                <a:xfrm>
                  <a:off x="378535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637" name="Google Shape;637;p13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638" name="Google Shape;638;p13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639" name="Google Shape;639;p13"/>
                <p:cNvGrpSpPr/>
                <p:nvPr/>
              </p:nvGrpSpPr>
              <p:grpSpPr>
                <a:xfrm>
                  <a:off x="559129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640" name="Google Shape;640;p13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641" name="Google Shape;641;p13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642" name="Google Shape;642;p13"/>
          <p:cNvGrpSpPr/>
          <p:nvPr/>
        </p:nvGrpSpPr>
        <p:grpSpPr>
          <a:xfrm>
            <a:off x="7853504" y="1092063"/>
            <a:ext cx="4080791" cy="1563347"/>
            <a:chOff x="1596550" y="689235"/>
            <a:chExt cx="2938959" cy="1563347"/>
          </a:xfrm>
        </p:grpSpPr>
        <p:grpSp>
          <p:nvGrpSpPr>
            <p:cNvPr id="643" name="Google Shape;643;p13"/>
            <p:cNvGrpSpPr/>
            <p:nvPr/>
          </p:nvGrpSpPr>
          <p:grpSpPr>
            <a:xfrm>
              <a:off x="1596550" y="689235"/>
              <a:ext cx="2938959" cy="1563347"/>
              <a:chOff x="1596550" y="689235"/>
              <a:chExt cx="2938959" cy="1563347"/>
            </a:xfrm>
          </p:grpSpPr>
          <p:sp>
            <p:nvSpPr>
              <p:cNvPr id="644" name="Google Shape;644;p13"/>
              <p:cNvSpPr/>
              <p:nvPr/>
            </p:nvSpPr>
            <p:spPr>
              <a:xfrm>
                <a:off x="1603537" y="1266266"/>
                <a:ext cx="2929826" cy="986316"/>
              </a:xfrm>
              <a:prstGeom prst="rect">
                <a:avLst/>
              </a:prstGeom>
              <a:gradFill>
                <a:gsLst>
                  <a:gs pos="0">
                    <a:schemeClr val="lt1"/>
                  </a:gs>
                  <a:gs pos="100000">
                    <a:srgbClr val="E1E1E1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5" name="Google Shape;645;p13"/>
              <p:cNvSpPr/>
              <p:nvPr/>
            </p:nvSpPr>
            <p:spPr>
              <a:xfrm>
                <a:off x="1596550" y="689235"/>
                <a:ext cx="2938959" cy="585774"/>
              </a:xfrm>
              <a:prstGeom prst="round2SameRect">
                <a:avLst>
                  <a:gd name="adj1" fmla="val 34082"/>
                  <a:gd name="adj2" fmla="val 0"/>
                </a:avLst>
              </a:prstGeom>
              <a:gradFill>
                <a:gsLst>
                  <a:gs pos="0">
                    <a:srgbClr val="EFEFEF"/>
                  </a:gs>
                  <a:gs pos="100000">
                    <a:srgbClr val="D1D1D1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6" name="Google Shape;646;p13"/>
            <p:cNvGrpSpPr/>
            <p:nvPr/>
          </p:nvGrpSpPr>
          <p:grpSpPr>
            <a:xfrm>
              <a:off x="1827285" y="812788"/>
              <a:ext cx="2625070" cy="1126249"/>
              <a:chOff x="1827285" y="812788"/>
              <a:chExt cx="2625070" cy="1126249"/>
            </a:xfrm>
          </p:grpSpPr>
          <p:sp>
            <p:nvSpPr>
              <p:cNvPr id="647" name="Google Shape;647;p13"/>
              <p:cNvSpPr/>
              <p:nvPr/>
            </p:nvSpPr>
            <p:spPr>
              <a:xfrm>
                <a:off x="1827285" y="1415817"/>
                <a:ext cx="2625070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285750" marR="0" lvl="0" indent="-28575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3F3F3F"/>
                  </a:buClr>
                  <a:buSzPts val="1400"/>
                  <a:buFont typeface="Arial"/>
                  <a:buChar char="•"/>
                </a:pPr>
                <a:r>
                  <a:rPr lang="en-US" sz="1400"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returns the specified char value index starting with given index.</a:t>
                </a:r>
                <a:endParaRPr/>
              </a:p>
            </p:txBody>
          </p:sp>
          <p:sp>
            <p:nvSpPr>
              <p:cNvPr id="648" name="Google Shape;648;p13"/>
              <p:cNvSpPr/>
              <p:nvPr/>
            </p:nvSpPr>
            <p:spPr>
              <a:xfrm>
                <a:off x="1827285" y="812788"/>
                <a:ext cx="247318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int indexOf(int ch, int fromIndex)</a:t>
                </a:r>
                <a:endParaRPr/>
              </a:p>
            </p:txBody>
          </p:sp>
        </p:grpSp>
      </p:grpSp>
      <p:grpSp>
        <p:nvGrpSpPr>
          <p:cNvPr id="649" name="Google Shape;649;p13"/>
          <p:cNvGrpSpPr/>
          <p:nvPr/>
        </p:nvGrpSpPr>
        <p:grpSpPr>
          <a:xfrm>
            <a:off x="6386118" y="1155336"/>
            <a:ext cx="1415574" cy="1415574"/>
            <a:chOff x="877119" y="1680189"/>
            <a:chExt cx="1415574" cy="1415574"/>
          </a:xfrm>
        </p:grpSpPr>
        <p:grpSp>
          <p:nvGrpSpPr>
            <p:cNvPr id="650" name="Google Shape;650;p13"/>
            <p:cNvGrpSpPr/>
            <p:nvPr/>
          </p:nvGrpSpPr>
          <p:grpSpPr>
            <a:xfrm>
              <a:off x="877119" y="1680189"/>
              <a:ext cx="1415574" cy="1415574"/>
              <a:chOff x="104260" y="1299224"/>
              <a:chExt cx="1415574" cy="1415574"/>
            </a:xfrm>
          </p:grpSpPr>
          <p:sp>
            <p:nvSpPr>
              <p:cNvPr id="651" name="Google Shape;651;p13"/>
              <p:cNvSpPr/>
              <p:nvPr/>
            </p:nvSpPr>
            <p:spPr>
              <a:xfrm>
                <a:off x="104260" y="1299224"/>
                <a:ext cx="1415574" cy="1415574"/>
              </a:xfrm>
              <a:prstGeom prst="ellipse">
                <a:avLst/>
              </a:prstGeom>
              <a:solidFill>
                <a:srgbClr val="FF33C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2" name="Google Shape;652;p13"/>
              <p:cNvSpPr/>
              <p:nvPr/>
            </p:nvSpPr>
            <p:spPr>
              <a:xfrm>
                <a:off x="173095" y="1368059"/>
                <a:ext cx="1277904" cy="1277904"/>
              </a:xfrm>
              <a:prstGeom prst="ellipse">
                <a:avLst/>
              </a:prstGeom>
              <a:solidFill>
                <a:srgbClr val="FF33CC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3" name="Google Shape;653;p13"/>
            <p:cNvGrpSpPr/>
            <p:nvPr/>
          </p:nvGrpSpPr>
          <p:grpSpPr>
            <a:xfrm>
              <a:off x="1183459" y="1928523"/>
              <a:ext cx="822928" cy="845766"/>
              <a:chOff x="1979410" y="613768"/>
              <a:chExt cx="5096917" cy="5238392"/>
            </a:xfrm>
          </p:grpSpPr>
          <p:sp>
            <p:nvSpPr>
              <p:cNvPr id="654" name="Google Shape;654;p13"/>
              <p:cNvSpPr/>
              <p:nvPr/>
            </p:nvSpPr>
            <p:spPr>
              <a:xfrm>
                <a:off x="3723287" y="613768"/>
                <a:ext cx="1609157" cy="2305923"/>
              </a:xfrm>
              <a:custGeom>
                <a:avLst/>
                <a:gdLst/>
                <a:ahLst/>
                <a:cxnLst/>
                <a:rect l="l" t="t" r="r" b="b"/>
                <a:pathLst>
                  <a:path w="876300" h="1255738" extrusionOk="0">
                    <a:moveTo>
                      <a:pt x="438149" y="864233"/>
                    </a:moveTo>
                    <a:cubicBezTo>
                      <a:pt x="386118" y="864233"/>
                      <a:pt x="343938" y="906834"/>
                      <a:pt x="343938" y="959386"/>
                    </a:cubicBezTo>
                    <a:cubicBezTo>
                      <a:pt x="343938" y="1011938"/>
                      <a:pt x="386118" y="1054539"/>
                      <a:pt x="438149" y="1054539"/>
                    </a:cubicBezTo>
                    <a:cubicBezTo>
                      <a:pt x="490180" y="1054539"/>
                      <a:pt x="532360" y="1011938"/>
                      <a:pt x="532360" y="959386"/>
                    </a:cubicBezTo>
                    <a:cubicBezTo>
                      <a:pt x="532360" y="906834"/>
                      <a:pt x="490180" y="864233"/>
                      <a:pt x="438149" y="864233"/>
                    </a:cubicBezTo>
                    <a:close/>
                    <a:moveTo>
                      <a:pt x="236634" y="439322"/>
                    </a:moveTo>
                    <a:cubicBezTo>
                      <a:pt x="209674" y="439322"/>
                      <a:pt x="186542" y="455714"/>
                      <a:pt x="176661" y="479075"/>
                    </a:cubicBezTo>
                    <a:lnTo>
                      <a:pt x="171546" y="504410"/>
                    </a:lnTo>
                    <a:lnTo>
                      <a:pt x="176661" y="529744"/>
                    </a:lnTo>
                    <a:cubicBezTo>
                      <a:pt x="186542" y="553105"/>
                      <a:pt x="209674" y="569497"/>
                      <a:pt x="236634" y="569497"/>
                    </a:cubicBezTo>
                    <a:lnTo>
                      <a:pt x="639665" y="569498"/>
                    </a:lnTo>
                    <a:cubicBezTo>
                      <a:pt x="675612" y="569498"/>
                      <a:pt x="704753" y="540357"/>
                      <a:pt x="704753" y="504410"/>
                    </a:cubicBezTo>
                    <a:lnTo>
                      <a:pt x="704754" y="504410"/>
                    </a:lnTo>
                    <a:cubicBezTo>
                      <a:pt x="704754" y="468463"/>
                      <a:pt x="675613" y="439322"/>
                      <a:pt x="639666" y="439322"/>
                    </a:cubicBezTo>
                    <a:close/>
                    <a:moveTo>
                      <a:pt x="236634" y="201197"/>
                    </a:moveTo>
                    <a:cubicBezTo>
                      <a:pt x="209674" y="201197"/>
                      <a:pt x="186542" y="217589"/>
                      <a:pt x="176661" y="240950"/>
                    </a:cubicBezTo>
                    <a:lnTo>
                      <a:pt x="171546" y="266285"/>
                    </a:lnTo>
                    <a:lnTo>
                      <a:pt x="176661" y="291619"/>
                    </a:lnTo>
                    <a:cubicBezTo>
                      <a:pt x="186542" y="314980"/>
                      <a:pt x="209674" y="331372"/>
                      <a:pt x="236634" y="331372"/>
                    </a:cubicBezTo>
                    <a:lnTo>
                      <a:pt x="639665" y="331373"/>
                    </a:lnTo>
                    <a:cubicBezTo>
                      <a:pt x="675612" y="331373"/>
                      <a:pt x="704753" y="302232"/>
                      <a:pt x="704753" y="266285"/>
                    </a:cubicBezTo>
                    <a:lnTo>
                      <a:pt x="704754" y="266285"/>
                    </a:lnTo>
                    <a:cubicBezTo>
                      <a:pt x="704754" y="230338"/>
                      <a:pt x="675613" y="201197"/>
                      <a:pt x="639666" y="201197"/>
                    </a:cubicBezTo>
                    <a:close/>
                    <a:moveTo>
                      <a:pt x="146053" y="0"/>
                    </a:moveTo>
                    <a:lnTo>
                      <a:pt x="730247" y="0"/>
                    </a:lnTo>
                    <a:cubicBezTo>
                      <a:pt x="810910" y="0"/>
                      <a:pt x="876300" y="65390"/>
                      <a:pt x="876300" y="146053"/>
                    </a:cubicBezTo>
                    <a:lnTo>
                      <a:pt x="876300" y="1109685"/>
                    </a:lnTo>
                    <a:cubicBezTo>
                      <a:pt x="876300" y="1190348"/>
                      <a:pt x="810910" y="1255738"/>
                      <a:pt x="730247" y="1255738"/>
                    </a:cubicBezTo>
                    <a:lnTo>
                      <a:pt x="146053" y="1255738"/>
                    </a:lnTo>
                    <a:cubicBezTo>
                      <a:pt x="65390" y="1255738"/>
                      <a:pt x="0" y="1190348"/>
                      <a:pt x="0" y="1109685"/>
                    </a:cubicBezTo>
                    <a:lnTo>
                      <a:pt x="0" y="146053"/>
                    </a:lnTo>
                    <a:cubicBezTo>
                      <a:pt x="0" y="65390"/>
                      <a:pt x="65390" y="0"/>
                      <a:pt x="1460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</a:t>
                </a:r>
                <a:endParaRPr/>
              </a:p>
            </p:txBody>
          </p:sp>
          <p:sp>
            <p:nvSpPr>
              <p:cNvPr id="655" name="Google Shape;655;p13"/>
              <p:cNvSpPr/>
              <p:nvPr/>
            </p:nvSpPr>
            <p:spPr>
              <a:xfrm>
                <a:off x="2577023" y="3215003"/>
                <a:ext cx="3901684" cy="1093988"/>
              </a:xfrm>
              <a:custGeom>
                <a:avLst/>
                <a:gdLst/>
                <a:ahLst/>
                <a:cxnLst/>
                <a:rect l="l" t="t" r="r" b="b"/>
                <a:pathLst>
                  <a:path w="2124743" h="595753" extrusionOk="0">
                    <a:moveTo>
                      <a:pt x="962359" y="0"/>
                    </a:moveTo>
                    <a:lnTo>
                      <a:pt x="1162384" y="0"/>
                    </a:lnTo>
                    <a:lnTo>
                      <a:pt x="1162384" y="206375"/>
                    </a:lnTo>
                    <a:lnTo>
                      <a:pt x="2124743" y="206375"/>
                    </a:lnTo>
                    <a:lnTo>
                      <a:pt x="2124743" y="590550"/>
                    </a:lnTo>
                    <a:lnTo>
                      <a:pt x="1939006" y="590550"/>
                    </a:lnTo>
                    <a:lnTo>
                      <a:pt x="1939006" y="419100"/>
                    </a:lnTo>
                    <a:lnTo>
                      <a:pt x="1162384" y="419100"/>
                    </a:lnTo>
                    <a:lnTo>
                      <a:pt x="1162384" y="595753"/>
                    </a:lnTo>
                    <a:lnTo>
                      <a:pt x="962359" y="595753"/>
                    </a:lnTo>
                    <a:lnTo>
                      <a:pt x="962359" y="419100"/>
                    </a:lnTo>
                    <a:lnTo>
                      <a:pt x="185737" y="419100"/>
                    </a:lnTo>
                    <a:lnTo>
                      <a:pt x="185737" y="590550"/>
                    </a:lnTo>
                    <a:lnTo>
                      <a:pt x="0" y="590550"/>
                    </a:lnTo>
                    <a:lnTo>
                      <a:pt x="0" y="206375"/>
                    </a:lnTo>
                    <a:lnTo>
                      <a:pt x="962359" y="20637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</a:t>
                </a:r>
                <a:endParaRPr/>
              </a:p>
            </p:txBody>
          </p:sp>
          <p:grpSp>
            <p:nvGrpSpPr>
              <p:cNvPr id="656" name="Google Shape;656;p13"/>
              <p:cNvGrpSpPr/>
              <p:nvPr/>
            </p:nvGrpSpPr>
            <p:grpSpPr>
              <a:xfrm>
                <a:off x="1979410" y="4374011"/>
                <a:ext cx="5096917" cy="1478149"/>
                <a:chOff x="1979410" y="4374011"/>
                <a:chExt cx="5096917" cy="1478149"/>
              </a:xfrm>
            </p:grpSpPr>
            <p:grpSp>
              <p:nvGrpSpPr>
                <p:cNvPr id="657" name="Google Shape;657;p13"/>
                <p:cNvGrpSpPr/>
                <p:nvPr/>
              </p:nvGrpSpPr>
              <p:grpSpPr>
                <a:xfrm>
                  <a:off x="197941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658" name="Google Shape;658;p13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659" name="Google Shape;659;p13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660" name="Google Shape;660;p13"/>
                <p:cNvGrpSpPr/>
                <p:nvPr/>
              </p:nvGrpSpPr>
              <p:grpSpPr>
                <a:xfrm>
                  <a:off x="378535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661" name="Google Shape;661;p13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662" name="Google Shape;662;p13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663" name="Google Shape;663;p13"/>
                <p:cNvGrpSpPr/>
                <p:nvPr/>
              </p:nvGrpSpPr>
              <p:grpSpPr>
                <a:xfrm>
                  <a:off x="559129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664" name="Google Shape;664;p13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665" name="Google Shape;665;p13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666" name="Google Shape;666;p13"/>
          <p:cNvGrpSpPr/>
          <p:nvPr/>
        </p:nvGrpSpPr>
        <p:grpSpPr>
          <a:xfrm>
            <a:off x="2079723" y="2862991"/>
            <a:ext cx="3976564" cy="1563347"/>
            <a:chOff x="1596550" y="689235"/>
            <a:chExt cx="2938959" cy="1563347"/>
          </a:xfrm>
        </p:grpSpPr>
        <p:grpSp>
          <p:nvGrpSpPr>
            <p:cNvPr id="667" name="Google Shape;667;p13"/>
            <p:cNvGrpSpPr/>
            <p:nvPr/>
          </p:nvGrpSpPr>
          <p:grpSpPr>
            <a:xfrm>
              <a:off x="1596550" y="689235"/>
              <a:ext cx="2938959" cy="1563347"/>
              <a:chOff x="1596550" y="689235"/>
              <a:chExt cx="2938959" cy="1563347"/>
            </a:xfrm>
          </p:grpSpPr>
          <p:sp>
            <p:nvSpPr>
              <p:cNvPr id="668" name="Google Shape;668;p13"/>
              <p:cNvSpPr/>
              <p:nvPr/>
            </p:nvSpPr>
            <p:spPr>
              <a:xfrm>
                <a:off x="1603537" y="1266266"/>
                <a:ext cx="2929826" cy="986316"/>
              </a:xfrm>
              <a:prstGeom prst="rect">
                <a:avLst/>
              </a:prstGeom>
              <a:gradFill>
                <a:gsLst>
                  <a:gs pos="0">
                    <a:schemeClr val="lt1"/>
                  </a:gs>
                  <a:gs pos="100000">
                    <a:srgbClr val="E1E1E1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" name="Google Shape;669;p13"/>
              <p:cNvSpPr/>
              <p:nvPr/>
            </p:nvSpPr>
            <p:spPr>
              <a:xfrm>
                <a:off x="1596550" y="689235"/>
                <a:ext cx="2938959" cy="585774"/>
              </a:xfrm>
              <a:prstGeom prst="round2SameRect">
                <a:avLst>
                  <a:gd name="adj1" fmla="val 34082"/>
                  <a:gd name="adj2" fmla="val 0"/>
                </a:avLst>
              </a:prstGeom>
              <a:gradFill>
                <a:gsLst>
                  <a:gs pos="0">
                    <a:srgbClr val="EFEFEF"/>
                  </a:gs>
                  <a:gs pos="100000">
                    <a:srgbClr val="D1D1D1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0" name="Google Shape;670;p13"/>
            <p:cNvGrpSpPr/>
            <p:nvPr/>
          </p:nvGrpSpPr>
          <p:grpSpPr>
            <a:xfrm>
              <a:off x="1659346" y="812788"/>
              <a:ext cx="2790255" cy="910806"/>
              <a:chOff x="1659346" y="812788"/>
              <a:chExt cx="2790255" cy="910806"/>
            </a:xfrm>
          </p:grpSpPr>
          <p:sp>
            <p:nvSpPr>
              <p:cNvPr id="671" name="Google Shape;671;p13"/>
              <p:cNvSpPr/>
              <p:nvPr/>
            </p:nvSpPr>
            <p:spPr>
              <a:xfrm>
                <a:off x="1827285" y="1415817"/>
                <a:ext cx="247802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285750" marR="0" lvl="0" indent="-28575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3F3F3F"/>
                  </a:buClr>
                  <a:buSzPts val="1400"/>
                  <a:buFont typeface="Arial"/>
                  <a:buChar char="•"/>
                </a:pPr>
                <a:r>
                  <a:rPr lang="en-US" sz="1400"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returns the specified substring index.</a:t>
                </a:r>
                <a:endParaRPr/>
              </a:p>
            </p:txBody>
          </p:sp>
          <p:sp>
            <p:nvSpPr>
              <p:cNvPr id="672" name="Google Shape;672;p13"/>
              <p:cNvSpPr/>
              <p:nvPr/>
            </p:nvSpPr>
            <p:spPr>
              <a:xfrm>
                <a:off x="1659346" y="812788"/>
                <a:ext cx="279025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1"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int indexOf(String substring)</a:t>
                </a:r>
                <a:endParaRPr/>
              </a:p>
            </p:txBody>
          </p:sp>
        </p:grpSp>
      </p:grpSp>
      <p:grpSp>
        <p:nvGrpSpPr>
          <p:cNvPr id="673" name="Google Shape;673;p13"/>
          <p:cNvGrpSpPr/>
          <p:nvPr/>
        </p:nvGrpSpPr>
        <p:grpSpPr>
          <a:xfrm>
            <a:off x="580446" y="2862991"/>
            <a:ext cx="1415574" cy="1415574"/>
            <a:chOff x="877119" y="1680189"/>
            <a:chExt cx="1415574" cy="1415574"/>
          </a:xfrm>
        </p:grpSpPr>
        <p:grpSp>
          <p:nvGrpSpPr>
            <p:cNvPr id="674" name="Google Shape;674;p13"/>
            <p:cNvGrpSpPr/>
            <p:nvPr/>
          </p:nvGrpSpPr>
          <p:grpSpPr>
            <a:xfrm>
              <a:off x="877119" y="1680189"/>
              <a:ext cx="1415574" cy="1415574"/>
              <a:chOff x="104260" y="1299224"/>
              <a:chExt cx="1415574" cy="1415574"/>
            </a:xfrm>
          </p:grpSpPr>
          <p:sp>
            <p:nvSpPr>
              <p:cNvPr id="675" name="Google Shape;675;p13"/>
              <p:cNvSpPr/>
              <p:nvPr/>
            </p:nvSpPr>
            <p:spPr>
              <a:xfrm>
                <a:off x="104260" y="1299224"/>
                <a:ext cx="1415574" cy="141557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6" name="Google Shape;676;p13"/>
              <p:cNvSpPr/>
              <p:nvPr/>
            </p:nvSpPr>
            <p:spPr>
              <a:xfrm>
                <a:off x="173095" y="1368059"/>
                <a:ext cx="1277904" cy="1277904"/>
              </a:xfrm>
              <a:prstGeom prst="ellipse">
                <a:avLst/>
              </a:prstGeom>
              <a:solidFill>
                <a:srgbClr val="00B050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7" name="Google Shape;677;p13"/>
            <p:cNvGrpSpPr/>
            <p:nvPr/>
          </p:nvGrpSpPr>
          <p:grpSpPr>
            <a:xfrm>
              <a:off x="1183459" y="1928523"/>
              <a:ext cx="822928" cy="845766"/>
              <a:chOff x="1979410" y="613768"/>
              <a:chExt cx="5096917" cy="5238392"/>
            </a:xfrm>
          </p:grpSpPr>
          <p:sp>
            <p:nvSpPr>
              <p:cNvPr id="678" name="Google Shape;678;p13"/>
              <p:cNvSpPr/>
              <p:nvPr/>
            </p:nvSpPr>
            <p:spPr>
              <a:xfrm>
                <a:off x="3723287" y="613768"/>
                <a:ext cx="1609157" cy="2305923"/>
              </a:xfrm>
              <a:custGeom>
                <a:avLst/>
                <a:gdLst/>
                <a:ahLst/>
                <a:cxnLst/>
                <a:rect l="l" t="t" r="r" b="b"/>
                <a:pathLst>
                  <a:path w="876300" h="1255738" extrusionOk="0">
                    <a:moveTo>
                      <a:pt x="438149" y="864233"/>
                    </a:moveTo>
                    <a:cubicBezTo>
                      <a:pt x="386118" y="864233"/>
                      <a:pt x="343938" y="906834"/>
                      <a:pt x="343938" y="959386"/>
                    </a:cubicBezTo>
                    <a:cubicBezTo>
                      <a:pt x="343938" y="1011938"/>
                      <a:pt x="386118" y="1054539"/>
                      <a:pt x="438149" y="1054539"/>
                    </a:cubicBezTo>
                    <a:cubicBezTo>
                      <a:pt x="490180" y="1054539"/>
                      <a:pt x="532360" y="1011938"/>
                      <a:pt x="532360" y="959386"/>
                    </a:cubicBezTo>
                    <a:cubicBezTo>
                      <a:pt x="532360" y="906834"/>
                      <a:pt x="490180" y="864233"/>
                      <a:pt x="438149" y="864233"/>
                    </a:cubicBezTo>
                    <a:close/>
                    <a:moveTo>
                      <a:pt x="236634" y="439322"/>
                    </a:moveTo>
                    <a:cubicBezTo>
                      <a:pt x="209674" y="439322"/>
                      <a:pt x="186542" y="455714"/>
                      <a:pt x="176661" y="479075"/>
                    </a:cubicBezTo>
                    <a:lnTo>
                      <a:pt x="171546" y="504410"/>
                    </a:lnTo>
                    <a:lnTo>
                      <a:pt x="176661" y="529744"/>
                    </a:lnTo>
                    <a:cubicBezTo>
                      <a:pt x="186542" y="553105"/>
                      <a:pt x="209674" y="569497"/>
                      <a:pt x="236634" y="569497"/>
                    </a:cubicBezTo>
                    <a:lnTo>
                      <a:pt x="639665" y="569498"/>
                    </a:lnTo>
                    <a:cubicBezTo>
                      <a:pt x="675612" y="569498"/>
                      <a:pt x="704753" y="540357"/>
                      <a:pt x="704753" y="504410"/>
                    </a:cubicBezTo>
                    <a:lnTo>
                      <a:pt x="704754" y="504410"/>
                    </a:lnTo>
                    <a:cubicBezTo>
                      <a:pt x="704754" y="468463"/>
                      <a:pt x="675613" y="439322"/>
                      <a:pt x="639666" y="439322"/>
                    </a:cubicBezTo>
                    <a:close/>
                    <a:moveTo>
                      <a:pt x="236634" y="201197"/>
                    </a:moveTo>
                    <a:cubicBezTo>
                      <a:pt x="209674" y="201197"/>
                      <a:pt x="186542" y="217589"/>
                      <a:pt x="176661" y="240950"/>
                    </a:cubicBezTo>
                    <a:lnTo>
                      <a:pt x="171546" y="266285"/>
                    </a:lnTo>
                    <a:lnTo>
                      <a:pt x="176661" y="291619"/>
                    </a:lnTo>
                    <a:cubicBezTo>
                      <a:pt x="186542" y="314980"/>
                      <a:pt x="209674" y="331372"/>
                      <a:pt x="236634" y="331372"/>
                    </a:cubicBezTo>
                    <a:lnTo>
                      <a:pt x="639665" y="331373"/>
                    </a:lnTo>
                    <a:cubicBezTo>
                      <a:pt x="675612" y="331373"/>
                      <a:pt x="704753" y="302232"/>
                      <a:pt x="704753" y="266285"/>
                    </a:cubicBezTo>
                    <a:lnTo>
                      <a:pt x="704754" y="266285"/>
                    </a:lnTo>
                    <a:cubicBezTo>
                      <a:pt x="704754" y="230338"/>
                      <a:pt x="675613" y="201197"/>
                      <a:pt x="639666" y="201197"/>
                    </a:cubicBezTo>
                    <a:close/>
                    <a:moveTo>
                      <a:pt x="146053" y="0"/>
                    </a:moveTo>
                    <a:lnTo>
                      <a:pt x="730247" y="0"/>
                    </a:lnTo>
                    <a:cubicBezTo>
                      <a:pt x="810910" y="0"/>
                      <a:pt x="876300" y="65390"/>
                      <a:pt x="876300" y="146053"/>
                    </a:cubicBezTo>
                    <a:lnTo>
                      <a:pt x="876300" y="1109685"/>
                    </a:lnTo>
                    <a:cubicBezTo>
                      <a:pt x="876300" y="1190348"/>
                      <a:pt x="810910" y="1255738"/>
                      <a:pt x="730247" y="1255738"/>
                    </a:cubicBezTo>
                    <a:lnTo>
                      <a:pt x="146053" y="1255738"/>
                    </a:lnTo>
                    <a:cubicBezTo>
                      <a:pt x="65390" y="1255738"/>
                      <a:pt x="0" y="1190348"/>
                      <a:pt x="0" y="1109685"/>
                    </a:cubicBezTo>
                    <a:lnTo>
                      <a:pt x="0" y="146053"/>
                    </a:lnTo>
                    <a:cubicBezTo>
                      <a:pt x="0" y="65390"/>
                      <a:pt x="65390" y="0"/>
                      <a:pt x="1460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</a:t>
                </a:r>
                <a:endParaRPr/>
              </a:p>
            </p:txBody>
          </p:sp>
          <p:sp>
            <p:nvSpPr>
              <p:cNvPr id="679" name="Google Shape;679;p13"/>
              <p:cNvSpPr/>
              <p:nvPr/>
            </p:nvSpPr>
            <p:spPr>
              <a:xfrm>
                <a:off x="2577023" y="3215003"/>
                <a:ext cx="3901684" cy="1093988"/>
              </a:xfrm>
              <a:custGeom>
                <a:avLst/>
                <a:gdLst/>
                <a:ahLst/>
                <a:cxnLst/>
                <a:rect l="l" t="t" r="r" b="b"/>
                <a:pathLst>
                  <a:path w="2124743" h="595753" extrusionOk="0">
                    <a:moveTo>
                      <a:pt x="962359" y="0"/>
                    </a:moveTo>
                    <a:lnTo>
                      <a:pt x="1162384" y="0"/>
                    </a:lnTo>
                    <a:lnTo>
                      <a:pt x="1162384" y="206375"/>
                    </a:lnTo>
                    <a:lnTo>
                      <a:pt x="2124743" y="206375"/>
                    </a:lnTo>
                    <a:lnTo>
                      <a:pt x="2124743" y="590550"/>
                    </a:lnTo>
                    <a:lnTo>
                      <a:pt x="1939006" y="590550"/>
                    </a:lnTo>
                    <a:lnTo>
                      <a:pt x="1939006" y="419100"/>
                    </a:lnTo>
                    <a:lnTo>
                      <a:pt x="1162384" y="419100"/>
                    </a:lnTo>
                    <a:lnTo>
                      <a:pt x="1162384" y="595753"/>
                    </a:lnTo>
                    <a:lnTo>
                      <a:pt x="962359" y="595753"/>
                    </a:lnTo>
                    <a:lnTo>
                      <a:pt x="962359" y="419100"/>
                    </a:lnTo>
                    <a:lnTo>
                      <a:pt x="185737" y="419100"/>
                    </a:lnTo>
                    <a:lnTo>
                      <a:pt x="185737" y="590550"/>
                    </a:lnTo>
                    <a:lnTo>
                      <a:pt x="0" y="590550"/>
                    </a:lnTo>
                    <a:lnTo>
                      <a:pt x="0" y="206375"/>
                    </a:lnTo>
                    <a:lnTo>
                      <a:pt x="962359" y="20637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</a:t>
                </a:r>
                <a:endParaRPr/>
              </a:p>
            </p:txBody>
          </p:sp>
          <p:grpSp>
            <p:nvGrpSpPr>
              <p:cNvPr id="680" name="Google Shape;680;p13"/>
              <p:cNvGrpSpPr/>
              <p:nvPr/>
            </p:nvGrpSpPr>
            <p:grpSpPr>
              <a:xfrm>
                <a:off x="1979410" y="4374011"/>
                <a:ext cx="5096917" cy="1478149"/>
                <a:chOff x="1979410" y="4374011"/>
                <a:chExt cx="5096917" cy="1478149"/>
              </a:xfrm>
            </p:grpSpPr>
            <p:grpSp>
              <p:nvGrpSpPr>
                <p:cNvPr id="681" name="Google Shape;681;p13"/>
                <p:cNvGrpSpPr/>
                <p:nvPr/>
              </p:nvGrpSpPr>
              <p:grpSpPr>
                <a:xfrm>
                  <a:off x="197941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682" name="Google Shape;682;p13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683" name="Google Shape;683;p13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684" name="Google Shape;684;p13"/>
                <p:cNvGrpSpPr/>
                <p:nvPr/>
              </p:nvGrpSpPr>
              <p:grpSpPr>
                <a:xfrm>
                  <a:off x="378535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685" name="Google Shape;685;p13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686" name="Google Shape;686;p13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687" name="Google Shape;687;p13"/>
                <p:cNvGrpSpPr/>
                <p:nvPr/>
              </p:nvGrpSpPr>
              <p:grpSpPr>
                <a:xfrm>
                  <a:off x="559129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688" name="Google Shape;688;p13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689" name="Google Shape;689;p13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690" name="Google Shape;690;p13"/>
          <p:cNvGrpSpPr/>
          <p:nvPr/>
        </p:nvGrpSpPr>
        <p:grpSpPr>
          <a:xfrm>
            <a:off x="7885395" y="2862991"/>
            <a:ext cx="4051858" cy="1563347"/>
            <a:chOff x="1596550" y="689235"/>
            <a:chExt cx="2938959" cy="1563347"/>
          </a:xfrm>
        </p:grpSpPr>
        <p:grpSp>
          <p:nvGrpSpPr>
            <p:cNvPr id="691" name="Google Shape;691;p13"/>
            <p:cNvGrpSpPr/>
            <p:nvPr/>
          </p:nvGrpSpPr>
          <p:grpSpPr>
            <a:xfrm>
              <a:off x="1596550" y="689235"/>
              <a:ext cx="2938959" cy="1563347"/>
              <a:chOff x="1596550" y="689235"/>
              <a:chExt cx="2938959" cy="1563347"/>
            </a:xfrm>
          </p:grpSpPr>
          <p:sp>
            <p:nvSpPr>
              <p:cNvPr id="692" name="Google Shape;692;p13"/>
              <p:cNvSpPr/>
              <p:nvPr/>
            </p:nvSpPr>
            <p:spPr>
              <a:xfrm>
                <a:off x="1603537" y="1266266"/>
                <a:ext cx="2929826" cy="986316"/>
              </a:xfrm>
              <a:prstGeom prst="rect">
                <a:avLst/>
              </a:prstGeom>
              <a:gradFill>
                <a:gsLst>
                  <a:gs pos="0">
                    <a:schemeClr val="lt1"/>
                  </a:gs>
                  <a:gs pos="100000">
                    <a:srgbClr val="E1E1E1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3" name="Google Shape;693;p13"/>
              <p:cNvSpPr/>
              <p:nvPr/>
            </p:nvSpPr>
            <p:spPr>
              <a:xfrm>
                <a:off x="1596550" y="689235"/>
                <a:ext cx="2938959" cy="585774"/>
              </a:xfrm>
              <a:prstGeom prst="round2SameRect">
                <a:avLst>
                  <a:gd name="adj1" fmla="val 34082"/>
                  <a:gd name="adj2" fmla="val 0"/>
                </a:avLst>
              </a:prstGeom>
              <a:gradFill>
                <a:gsLst>
                  <a:gs pos="0">
                    <a:srgbClr val="EFEFEF"/>
                  </a:gs>
                  <a:gs pos="100000">
                    <a:srgbClr val="D1D1D1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94" name="Google Shape;694;p13"/>
            <p:cNvGrpSpPr/>
            <p:nvPr/>
          </p:nvGrpSpPr>
          <p:grpSpPr>
            <a:xfrm>
              <a:off x="1744752" y="812788"/>
              <a:ext cx="2704862" cy="1126249"/>
              <a:chOff x="1744752" y="812788"/>
              <a:chExt cx="2704862" cy="1126249"/>
            </a:xfrm>
          </p:grpSpPr>
          <p:sp>
            <p:nvSpPr>
              <p:cNvPr id="695" name="Google Shape;695;p13"/>
              <p:cNvSpPr/>
              <p:nvPr/>
            </p:nvSpPr>
            <p:spPr>
              <a:xfrm>
                <a:off x="1744752" y="1415817"/>
                <a:ext cx="2704862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285750" marR="0" lvl="0" indent="-28575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3F3F3F"/>
                  </a:buClr>
                  <a:buSzPts val="1400"/>
                  <a:buFont typeface="Arial"/>
                  <a:buChar char="•"/>
                </a:pPr>
                <a:r>
                  <a:rPr lang="en-US" sz="1400"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returns the specified substring index starting with given index.</a:t>
                </a:r>
                <a:endParaRPr/>
              </a:p>
            </p:txBody>
          </p:sp>
          <p:sp>
            <p:nvSpPr>
              <p:cNvPr id="696" name="Google Shape;696;p13"/>
              <p:cNvSpPr/>
              <p:nvPr/>
            </p:nvSpPr>
            <p:spPr>
              <a:xfrm>
                <a:off x="1827285" y="812788"/>
                <a:ext cx="247318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int indexOf(String substring, int fromIndex)</a:t>
                </a:r>
                <a:endParaRPr/>
              </a:p>
            </p:txBody>
          </p:sp>
        </p:grpSp>
      </p:grpSp>
      <p:grpSp>
        <p:nvGrpSpPr>
          <p:cNvPr id="697" name="Google Shape;697;p13"/>
          <p:cNvGrpSpPr/>
          <p:nvPr/>
        </p:nvGrpSpPr>
        <p:grpSpPr>
          <a:xfrm>
            <a:off x="6370248" y="2926264"/>
            <a:ext cx="1415574" cy="1415574"/>
            <a:chOff x="877119" y="1680189"/>
            <a:chExt cx="1415574" cy="1415574"/>
          </a:xfrm>
        </p:grpSpPr>
        <p:grpSp>
          <p:nvGrpSpPr>
            <p:cNvPr id="698" name="Google Shape;698;p13"/>
            <p:cNvGrpSpPr/>
            <p:nvPr/>
          </p:nvGrpSpPr>
          <p:grpSpPr>
            <a:xfrm>
              <a:off x="877119" y="1680189"/>
              <a:ext cx="1415574" cy="1415574"/>
              <a:chOff x="104260" y="1299224"/>
              <a:chExt cx="1415574" cy="1415574"/>
            </a:xfrm>
          </p:grpSpPr>
          <p:sp>
            <p:nvSpPr>
              <p:cNvPr id="699" name="Google Shape;699;p13"/>
              <p:cNvSpPr/>
              <p:nvPr/>
            </p:nvSpPr>
            <p:spPr>
              <a:xfrm>
                <a:off x="104260" y="1299224"/>
                <a:ext cx="1415574" cy="1415574"/>
              </a:xfrm>
              <a:prstGeom prst="ellipse">
                <a:avLst/>
              </a:prstGeom>
              <a:solidFill>
                <a:srgbClr val="FF66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0" name="Google Shape;700;p13"/>
              <p:cNvSpPr/>
              <p:nvPr/>
            </p:nvSpPr>
            <p:spPr>
              <a:xfrm>
                <a:off x="173095" y="1368059"/>
                <a:ext cx="1277904" cy="1277904"/>
              </a:xfrm>
              <a:prstGeom prst="ellipse">
                <a:avLst/>
              </a:prstGeom>
              <a:solidFill>
                <a:srgbClr val="FF6600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01" name="Google Shape;701;p13"/>
            <p:cNvGrpSpPr/>
            <p:nvPr/>
          </p:nvGrpSpPr>
          <p:grpSpPr>
            <a:xfrm>
              <a:off x="1183459" y="1928523"/>
              <a:ext cx="822928" cy="845766"/>
              <a:chOff x="1979410" y="613768"/>
              <a:chExt cx="5096917" cy="5238392"/>
            </a:xfrm>
          </p:grpSpPr>
          <p:sp>
            <p:nvSpPr>
              <p:cNvPr id="702" name="Google Shape;702;p13"/>
              <p:cNvSpPr/>
              <p:nvPr/>
            </p:nvSpPr>
            <p:spPr>
              <a:xfrm>
                <a:off x="3723287" y="613768"/>
                <a:ext cx="1609157" cy="2305923"/>
              </a:xfrm>
              <a:custGeom>
                <a:avLst/>
                <a:gdLst/>
                <a:ahLst/>
                <a:cxnLst/>
                <a:rect l="l" t="t" r="r" b="b"/>
                <a:pathLst>
                  <a:path w="876300" h="1255738" extrusionOk="0">
                    <a:moveTo>
                      <a:pt x="438149" y="864233"/>
                    </a:moveTo>
                    <a:cubicBezTo>
                      <a:pt x="386118" y="864233"/>
                      <a:pt x="343938" y="906834"/>
                      <a:pt x="343938" y="959386"/>
                    </a:cubicBezTo>
                    <a:cubicBezTo>
                      <a:pt x="343938" y="1011938"/>
                      <a:pt x="386118" y="1054539"/>
                      <a:pt x="438149" y="1054539"/>
                    </a:cubicBezTo>
                    <a:cubicBezTo>
                      <a:pt x="490180" y="1054539"/>
                      <a:pt x="532360" y="1011938"/>
                      <a:pt x="532360" y="959386"/>
                    </a:cubicBezTo>
                    <a:cubicBezTo>
                      <a:pt x="532360" y="906834"/>
                      <a:pt x="490180" y="864233"/>
                      <a:pt x="438149" y="864233"/>
                    </a:cubicBezTo>
                    <a:close/>
                    <a:moveTo>
                      <a:pt x="236634" y="439322"/>
                    </a:moveTo>
                    <a:cubicBezTo>
                      <a:pt x="209674" y="439322"/>
                      <a:pt x="186542" y="455714"/>
                      <a:pt x="176661" y="479075"/>
                    </a:cubicBezTo>
                    <a:lnTo>
                      <a:pt x="171546" y="504410"/>
                    </a:lnTo>
                    <a:lnTo>
                      <a:pt x="176661" y="529744"/>
                    </a:lnTo>
                    <a:cubicBezTo>
                      <a:pt x="186542" y="553105"/>
                      <a:pt x="209674" y="569497"/>
                      <a:pt x="236634" y="569497"/>
                    </a:cubicBezTo>
                    <a:lnTo>
                      <a:pt x="639665" y="569498"/>
                    </a:lnTo>
                    <a:cubicBezTo>
                      <a:pt x="675612" y="569498"/>
                      <a:pt x="704753" y="540357"/>
                      <a:pt x="704753" y="504410"/>
                    </a:cubicBezTo>
                    <a:lnTo>
                      <a:pt x="704754" y="504410"/>
                    </a:lnTo>
                    <a:cubicBezTo>
                      <a:pt x="704754" y="468463"/>
                      <a:pt x="675613" y="439322"/>
                      <a:pt x="639666" y="439322"/>
                    </a:cubicBezTo>
                    <a:close/>
                    <a:moveTo>
                      <a:pt x="236634" y="201197"/>
                    </a:moveTo>
                    <a:cubicBezTo>
                      <a:pt x="209674" y="201197"/>
                      <a:pt x="186542" y="217589"/>
                      <a:pt x="176661" y="240950"/>
                    </a:cubicBezTo>
                    <a:lnTo>
                      <a:pt x="171546" y="266285"/>
                    </a:lnTo>
                    <a:lnTo>
                      <a:pt x="176661" y="291619"/>
                    </a:lnTo>
                    <a:cubicBezTo>
                      <a:pt x="186542" y="314980"/>
                      <a:pt x="209674" y="331372"/>
                      <a:pt x="236634" y="331372"/>
                    </a:cubicBezTo>
                    <a:lnTo>
                      <a:pt x="639665" y="331373"/>
                    </a:lnTo>
                    <a:cubicBezTo>
                      <a:pt x="675612" y="331373"/>
                      <a:pt x="704753" y="302232"/>
                      <a:pt x="704753" y="266285"/>
                    </a:cubicBezTo>
                    <a:lnTo>
                      <a:pt x="704754" y="266285"/>
                    </a:lnTo>
                    <a:cubicBezTo>
                      <a:pt x="704754" y="230338"/>
                      <a:pt x="675613" y="201197"/>
                      <a:pt x="639666" y="201197"/>
                    </a:cubicBezTo>
                    <a:close/>
                    <a:moveTo>
                      <a:pt x="146053" y="0"/>
                    </a:moveTo>
                    <a:lnTo>
                      <a:pt x="730247" y="0"/>
                    </a:lnTo>
                    <a:cubicBezTo>
                      <a:pt x="810910" y="0"/>
                      <a:pt x="876300" y="65390"/>
                      <a:pt x="876300" y="146053"/>
                    </a:cubicBezTo>
                    <a:lnTo>
                      <a:pt x="876300" y="1109685"/>
                    </a:lnTo>
                    <a:cubicBezTo>
                      <a:pt x="876300" y="1190348"/>
                      <a:pt x="810910" y="1255738"/>
                      <a:pt x="730247" y="1255738"/>
                    </a:cubicBezTo>
                    <a:lnTo>
                      <a:pt x="146053" y="1255738"/>
                    </a:lnTo>
                    <a:cubicBezTo>
                      <a:pt x="65390" y="1255738"/>
                      <a:pt x="0" y="1190348"/>
                      <a:pt x="0" y="1109685"/>
                    </a:cubicBezTo>
                    <a:lnTo>
                      <a:pt x="0" y="146053"/>
                    </a:lnTo>
                    <a:cubicBezTo>
                      <a:pt x="0" y="65390"/>
                      <a:pt x="65390" y="0"/>
                      <a:pt x="1460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</a:t>
                </a:r>
                <a:endParaRPr/>
              </a:p>
            </p:txBody>
          </p:sp>
          <p:sp>
            <p:nvSpPr>
              <p:cNvPr id="703" name="Google Shape;703;p13"/>
              <p:cNvSpPr/>
              <p:nvPr/>
            </p:nvSpPr>
            <p:spPr>
              <a:xfrm>
                <a:off x="2577023" y="3215003"/>
                <a:ext cx="3901684" cy="1093988"/>
              </a:xfrm>
              <a:custGeom>
                <a:avLst/>
                <a:gdLst/>
                <a:ahLst/>
                <a:cxnLst/>
                <a:rect l="l" t="t" r="r" b="b"/>
                <a:pathLst>
                  <a:path w="2124743" h="595753" extrusionOk="0">
                    <a:moveTo>
                      <a:pt x="962359" y="0"/>
                    </a:moveTo>
                    <a:lnTo>
                      <a:pt x="1162384" y="0"/>
                    </a:lnTo>
                    <a:lnTo>
                      <a:pt x="1162384" y="206375"/>
                    </a:lnTo>
                    <a:lnTo>
                      <a:pt x="2124743" y="206375"/>
                    </a:lnTo>
                    <a:lnTo>
                      <a:pt x="2124743" y="590550"/>
                    </a:lnTo>
                    <a:lnTo>
                      <a:pt x="1939006" y="590550"/>
                    </a:lnTo>
                    <a:lnTo>
                      <a:pt x="1939006" y="419100"/>
                    </a:lnTo>
                    <a:lnTo>
                      <a:pt x="1162384" y="419100"/>
                    </a:lnTo>
                    <a:lnTo>
                      <a:pt x="1162384" y="595753"/>
                    </a:lnTo>
                    <a:lnTo>
                      <a:pt x="962359" y="595753"/>
                    </a:lnTo>
                    <a:lnTo>
                      <a:pt x="962359" y="419100"/>
                    </a:lnTo>
                    <a:lnTo>
                      <a:pt x="185737" y="419100"/>
                    </a:lnTo>
                    <a:lnTo>
                      <a:pt x="185737" y="590550"/>
                    </a:lnTo>
                    <a:lnTo>
                      <a:pt x="0" y="590550"/>
                    </a:lnTo>
                    <a:lnTo>
                      <a:pt x="0" y="206375"/>
                    </a:lnTo>
                    <a:lnTo>
                      <a:pt x="962359" y="20637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</a:t>
                </a:r>
                <a:endParaRPr/>
              </a:p>
            </p:txBody>
          </p:sp>
          <p:grpSp>
            <p:nvGrpSpPr>
              <p:cNvPr id="704" name="Google Shape;704;p13"/>
              <p:cNvGrpSpPr/>
              <p:nvPr/>
            </p:nvGrpSpPr>
            <p:grpSpPr>
              <a:xfrm>
                <a:off x="1979410" y="4374011"/>
                <a:ext cx="5096917" cy="1478149"/>
                <a:chOff x="1979410" y="4374011"/>
                <a:chExt cx="5096917" cy="1478149"/>
              </a:xfrm>
            </p:grpSpPr>
            <p:grpSp>
              <p:nvGrpSpPr>
                <p:cNvPr id="705" name="Google Shape;705;p13"/>
                <p:cNvGrpSpPr/>
                <p:nvPr/>
              </p:nvGrpSpPr>
              <p:grpSpPr>
                <a:xfrm>
                  <a:off x="197941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706" name="Google Shape;706;p13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707" name="Google Shape;707;p13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708" name="Google Shape;708;p13"/>
                <p:cNvGrpSpPr/>
                <p:nvPr/>
              </p:nvGrpSpPr>
              <p:grpSpPr>
                <a:xfrm>
                  <a:off x="378535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709" name="Google Shape;709;p13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710" name="Google Shape;710;p13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711" name="Google Shape;711;p13"/>
                <p:cNvGrpSpPr/>
                <p:nvPr/>
              </p:nvGrpSpPr>
              <p:grpSpPr>
                <a:xfrm>
                  <a:off x="559129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712" name="Google Shape;712;p13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713" name="Google Shape;713;p13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714" name="Google Shape;714;p13"/>
          <p:cNvGrpSpPr/>
          <p:nvPr/>
        </p:nvGrpSpPr>
        <p:grpSpPr>
          <a:xfrm>
            <a:off x="2079723" y="4791374"/>
            <a:ext cx="3976564" cy="1563347"/>
            <a:chOff x="1596550" y="689235"/>
            <a:chExt cx="2938959" cy="1563347"/>
          </a:xfrm>
        </p:grpSpPr>
        <p:grpSp>
          <p:nvGrpSpPr>
            <p:cNvPr id="715" name="Google Shape;715;p13"/>
            <p:cNvGrpSpPr/>
            <p:nvPr/>
          </p:nvGrpSpPr>
          <p:grpSpPr>
            <a:xfrm>
              <a:off x="1596550" y="689235"/>
              <a:ext cx="2938959" cy="1563347"/>
              <a:chOff x="1596550" y="689235"/>
              <a:chExt cx="2938959" cy="1563347"/>
            </a:xfrm>
          </p:grpSpPr>
          <p:sp>
            <p:nvSpPr>
              <p:cNvPr id="716" name="Google Shape;716;p13"/>
              <p:cNvSpPr/>
              <p:nvPr/>
            </p:nvSpPr>
            <p:spPr>
              <a:xfrm>
                <a:off x="1603537" y="1266266"/>
                <a:ext cx="2929826" cy="986316"/>
              </a:xfrm>
              <a:prstGeom prst="rect">
                <a:avLst/>
              </a:prstGeom>
              <a:gradFill>
                <a:gsLst>
                  <a:gs pos="0">
                    <a:schemeClr val="lt1"/>
                  </a:gs>
                  <a:gs pos="100000">
                    <a:srgbClr val="E1E1E1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p13"/>
              <p:cNvSpPr/>
              <p:nvPr/>
            </p:nvSpPr>
            <p:spPr>
              <a:xfrm>
                <a:off x="1596550" y="689235"/>
                <a:ext cx="2938959" cy="585774"/>
              </a:xfrm>
              <a:prstGeom prst="round2SameRect">
                <a:avLst>
                  <a:gd name="adj1" fmla="val 34082"/>
                  <a:gd name="adj2" fmla="val 0"/>
                </a:avLst>
              </a:prstGeom>
              <a:gradFill>
                <a:gsLst>
                  <a:gs pos="0">
                    <a:srgbClr val="EFEFEF"/>
                  </a:gs>
                  <a:gs pos="100000">
                    <a:srgbClr val="D1D1D1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18" name="Google Shape;718;p13"/>
            <p:cNvGrpSpPr/>
            <p:nvPr/>
          </p:nvGrpSpPr>
          <p:grpSpPr>
            <a:xfrm>
              <a:off x="1827285" y="812788"/>
              <a:ext cx="2478024" cy="910806"/>
              <a:chOff x="1827285" y="812788"/>
              <a:chExt cx="2478024" cy="910806"/>
            </a:xfrm>
          </p:grpSpPr>
          <p:sp>
            <p:nvSpPr>
              <p:cNvPr id="719" name="Google Shape;719;p13"/>
              <p:cNvSpPr/>
              <p:nvPr/>
            </p:nvSpPr>
            <p:spPr>
              <a:xfrm>
                <a:off x="1827285" y="1415817"/>
                <a:ext cx="247802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285750" marR="0" lvl="0" indent="-285750" algn="just" rtl="0">
                  <a:spcBef>
                    <a:spcPts val="0"/>
                  </a:spcBef>
                  <a:spcAft>
                    <a:spcPts val="0"/>
                  </a:spcAft>
                  <a:buClr>
                    <a:srgbClr val="3F3F3F"/>
                  </a:buClr>
                  <a:buSzPts val="1400"/>
                  <a:buFont typeface="Arial"/>
                  <a:buChar char="•"/>
                </a:pPr>
                <a:r>
                  <a:rPr lang="en-US" sz="1400"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returns a string in lowercase.</a:t>
                </a:r>
                <a:endParaRPr/>
              </a:p>
            </p:txBody>
          </p:sp>
          <p:sp>
            <p:nvSpPr>
              <p:cNvPr id="720" name="Google Shape;720;p13"/>
              <p:cNvSpPr/>
              <p:nvPr/>
            </p:nvSpPr>
            <p:spPr>
              <a:xfrm>
                <a:off x="1827285" y="812788"/>
                <a:ext cx="247318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String toLowerCase()</a:t>
                </a:r>
                <a:endParaRPr sz="1400" b="1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21" name="Google Shape;721;p13"/>
          <p:cNvGrpSpPr/>
          <p:nvPr/>
        </p:nvGrpSpPr>
        <p:grpSpPr>
          <a:xfrm>
            <a:off x="580446" y="4791374"/>
            <a:ext cx="1415574" cy="1415574"/>
            <a:chOff x="877119" y="1680189"/>
            <a:chExt cx="1415574" cy="1415574"/>
          </a:xfrm>
        </p:grpSpPr>
        <p:grpSp>
          <p:nvGrpSpPr>
            <p:cNvPr id="722" name="Google Shape;722;p13"/>
            <p:cNvGrpSpPr/>
            <p:nvPr/>
          </p:nvGrpSpPr>
          <p:grpSpPr>
            <a:xfrm>
              <a:off x="877119" y="1680189"/>
              <a:ext cx="1415574" cy="1415574"/>
              <a:chOff x="104260" y="1299224"/>
              <a:chExt cx="1415574" cy="1415574"/>
            </a:xfrm>
          </p:grpSpPr>
          <p:sp>
            <p:nvSpPr>
              <p:cNvPr id="723" name="Google Shape;723;p13"/>
              <p:cNvSpPr/>
              <p:nvPr/>
            </p:nvSpPr>
            <p:spPr>
              <a:xfrm>
                <a:off x="104260" y="1299224"/>
                <a:ext cx="1415574" cy="1415574"/>
              </a:xfrm>
              <a:prstGeom prst="ellipse">
                <a:avLst/>
              </a:prstGeom>
              <a:solidFill>
                <a:srgbClr val="65747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4" name="Google Shape;724;p13"/>
              <p:cNvSpPr/>
              <p:nvPr/>
            </p:nvSpPr>
            <p:spPr>
              <a:xfrm>
                <a:off x="173095" y="1368059"/>
                <a:ext cx="1277904" cy="1277904"/>
              </a:xfrm>
              <a:prstGeom prst="ellipse">
                <a:avLst/>
              </a:prstGeom>
              <a:solidFill>
                <a:srgbClr val="65747C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25" name="Google Shape;725;p13"/>
            <p:cNvGrpSpPr/>
            <p:nvPr/>
          </p:nvGrpSpPr>
          <p:grpSpPr>
            <a:xfrm>
              <a:off x="1183459" y="1928523"/>
              <a:ext cx="822928" cy="845766"/>
              <a:chOff x="1979410" y="613768"/>
              <a:chExt cx="5096917" cy="5238392"/>
            </a:xfrm>
          </p:grpSpPr>
          <p:sp>
            <p:nvSpPr>
              <p:cNvPr id="726" name="Google Shape;726;p13"/>
              <p:cNvSpPr/>
              <p:nvPr/>
            </p:nvSpPr>
            <p:spPr>
              <a:xfrm>
                <a:off x="3723287" y="613768"/>
                <a:ext cx="1609157" cy="2305923"/>
              </a:xfrm>
              <a:custGeom>
                <a:avLst/>
                <a:gdLst/>
                <a:ahLst/>
                <a:cxnLst/>
                <a:rect l="l" t="t" r="r" b="b"/>
                <a:pathLst>
                  <a:path w="876300" h="1255738" extrusionOk="0">
                    <a:moveTo>
                      <a:pt x="438149" y="864233"/>
                    </a:moveTo>
                    <a:cubicBezTo>
                      <a:pt x="386118" y="864233"/>
                      <a:pt x="343938" y="906834"/>
                      <a:pt x="343938" y="959386"/>
                    </a:cubicBezTo>
                    <a:cubicBezTo>
                      <a:pt x="343938" y="1011938"/>
                      <a:pt x="386118" y="1054539"/>
                      <a:pt x="438149" y="1054539"/>
                    </a:cubicBezTo>
                    <a:cubicBezTo>
                      <a:pt x="490180" y="1054539"/>
                      <a:pt x="532360" y="1011938"/>
                      <a:pt x="532360" y="959386"/>
                    </a:cubicBezTo>
                    <a:cubicBezTo>
                      <a:pt x="532360" y="906834"/>
                      <a:pt x="490180" y="864233"/>
                      <a:pt x="438149" y="864233"/>
                    </a:cubicBezTo>
                    <a:close/>
                    <a:moveTo>
                      <a:pt x="236634" y="439322"/>
                    </a:moveTo>
                    <a:cubicBezTo>
                      <a:pt x="209674" y="439322"/>
                      <a:pt x="186542" y="455714"/>
                      <a:pt x="176661" y="479075"/>
                    </a:cubicBezTo>
                    <a:lnTo>
                      <a:pt x="171546" y="504410"/>
                    </a:lnTo>
                    <a:lnTo>
                      <a:pt x="176661" y="529744"/>
                    </a:lnTo>
                    <a:cubicBezTo>
                      <a:pt x="186542" y="553105"/>
                      <a:pt x="209674" y="569497"/>
                      <a:pt x="236634" y="569497"/>
                    </a:cubicBezTo>
                    <a:lnTo>
                      <a:pt x="639665" y="569498"/>
                    </a:lnTo>
                    <a:cubicBezTo>
                      <a:pt x="675612" y="569498"/>
                      <a:pt x="704753" y="540357"/>
                      <a:pt x="704753" y="504410"/>
                    </a:cubicBezTo>
                    <a:lnTo>
                      <a:pt x="704754" y="504410"/>
                    </a:lnTo>
                    <a:cubicBezTo>
                      <a:pt x="704754" y="468463"/>
                      <a:pt x="675613" y="439322"/>
                      <a:pt x="639666" y="439322"/>
                    </a:cubicBezTo>
                    <a:close/>
                    <a:moveTo>
                      <a:pt x="236634" y="201197"/>
                    </a:moveTo>
                    <a:cubicBezTo>
                      <a:pt x="209674" y="201197"/>
                      <a:pt x="186542" y="217589"/>
                      <a:pt x="176661" y="240950"/>
                    </a:cubicBezTo>
                    <a:lnTo>
                      <a:pt x="171546" y="266285"/>
                    </a:lnTo>
                    <a:lnTo>
                      <a:pt x="176661" y="291619"/>
                    </a:lnTo>
                    <a:cubicBezTo>
                      <a:pt x="186542" y="314980"/>
                      <a:pt x="209674" y="331372"/>
                      <a:pt x="236634" y="331372"/>
                    </a:cubicBezTo>
                    <a:lnTo>
                      <a:pt x="639665" y="331373"/>
                    </a:lnTo>
                    <a:cubicBezTo>
                      <a:pt x="675612" y="331373"/>
                      <a:pt x="704753" y="302232"/>
                      <a:pt x="704753" y="266285"/>
                    </a:cubicBezTo>
                    <a:lnTo>
                      <a:pt x="704754" y="266285"/>
                    </a:lnTo>
                    <a:cubicBezTo>
                      <a:pt x="704754" y="230338"/>
                      <a:pt x="675613" y="201197"/>
                      <a:pt x="639666" y="201197"/>
                    </a:cubicBezTo>
                    <a:close/>
                    <a:moveTo>
                      <a:pt x="146053" y="0"/>
                    </a:moveTo>
                    <a:lnTo>
                      <a:pt x="730247" y="0"/>
                    </a:lnTo>
                    <a:cubicBezTo>
                      <a:pt x="810910" y="0"/>
                      <a:pt x="876300" y="65390"/>
                      <a:pt x="876300" y="146053"/>
                    </a:cubicBezTo>
                    <a:lnTo>
                      <a:pt x="876300" y="1109685"/>
                    </a:lnTo>
                    <a:cubicBezTo>
                      <a:pt x="876300" y="1190348"/>
                      <a:pt x="810910" y="1255738"/>
                      <a:pt x="730247" y="1255738"/>
                    </a:cubicBezTo>
                    <a:lnTo>
                      <a:pt x="146053" y="1255738"/>
                    </a:lnTo>
                    <a:cubicBezTo>
                      <a:pt x="65390" y="1255738"/>
                      <a:pt x="0" y="1190348"/>
                      <a:pt x="0" y="1109685"/>
                    </a:cubicBezTo>
                    <a:lnTo>
                      <a:pt x="0" y="146053"/>
                    </a:lnTo>
                    <a:cubicBezTo>
                      <a:pt x="0" y="65390"/>
                      <a:pt x="65390" y="0"/>
                      <a:pt x="1460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</a:t>
                </a:r>
                <a:endParaRPr/>
              </a:p>
            </p:txBody>
          </p:sp>
          <p:sp>
            <p:nvSpPr>
              <p:cNvPr id="727" name="Google Shape;727;p13"/>
              <p:cNvSpPr/>
              <p:nvPr/>
            </p:nvSpPr>
            <p:spPr>
              <a:xfrm>
                <a:off x="2577023" y="3215003"/>
                <a:ext cx="3901684" cy="1093988"/>
              </a:xfrm>
              <a:custGeom>
                <a:avLst/>
                <a:gdLst/>
                <a:ahLst/>
                <a:cxnLst/>
                <a:rect l="l" t="t" r="r" b="b"/>
                <a:pathLst>
                  <a:path w="2124743" h="595753" extrusionOk="0">
                    <a:moveTo>
                      <a:pt x="962359" y="0"/>
                    </a:moveTo>
                    <a:lnTo>
                      <a:pt x="1162384" y="0"/>
                    </a:lnTo>
                    <a:lnTo>
                      <a:pt x="1162384" y="206375"/>
                    </a:lnTo>
                    <a:lnTo>
                      <a:pt x="2124743" y="206375"/>
                    </a:lnTo>
                    <a:lnTo>
                      <a:pt x="2124743" y="590550"/>
                    </a:lnTo>
                    <a:lnTo>
                      <a:pt x="1939006" y="590550"/>
                    </a:lnTo>
                    <a:lnTo>
                      <a:pt x="1939006" y="419100"/>
                    </a:lnTo>
                    <a:lnTo>
                      <a:pt x="1162384" y="419100"/>
                    </a:lnTo>
                    <a:lnTo>
                      <a:pt x="1162384" y="595753"/>
                    </a:lnTo>
                    <a:lnTo>
                      <a:pt x="962359" y="595753"/>
                    </a:lnTo>
                    <a:lnTo>
                      <a:pt x="962359" y="419100"/>
                    </a:lnTo>
                    <a:lnTo>
                      <a:pt x="185737" y="419100"/>
                    </a:lnTo>
                    <a:lnTo>
                      <a:pt x="185737" y="590550"/>
                    </a:lnTo>
                    <a:lnTo>
                      <a:pt x="0" y="590550"/>
                    </a:lnTo>
                    <a:lnTo>
                      <a:pt x="0" y="206375"/>
                    </a:lnTo>
                    <a:lnTo>
                      <a:pt x="962359" y="20637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</a:t>
                </a:r>
                <a:endParaRPr/>
              </a:p>
            </p:txBody>
          </p:sp>
          <p:grpSp>
            <p:nvGrpSpPr>
              <p:cNvPr id="728" name="Google Shape;728;p13"/>
              <p:cNvGrpSpPr/>
              <p:nvPr/>
            </p:nvGrpSpPr>
            <p:grpSpPr>
              <a:xfrm>
                <a:off x="1979410" y="4374011"/>
                <a:ext cx="5096917" cy="1478149"/>
                <a:chOff x="1979410" y="4374011"/>
                <a:chExt cx="5096917" cy="1478149"/>
              </a:xfrm>
            </p:grpSpPr>
            <p:grpSp>
              <p:nvGrpSpPr>
                <p:cNvPr id="729" name="Google Shape;729;p13"/>
                <p:cNvGrpSpPr/>
                <p:nvPr/>
              </p:nvGrpSpPr>
              <p:grpSpPr>
                <a:xfrm>
                  <a:off x="197941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730" name="Google Shape;730;p13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731" name="Google Shape;731;p13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732" name="Google Shape;732;p13"/>
                <p:cNvGrpSpPr/>
                <p:nvPr/>
              </p:nvGrpSpPr>
              <p:grpSpPr>
                <a:xfrm>
                  <a:off x="378535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733" name="Google Shape;733;p13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734" name="Google Shape;734;p13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735" name="Google Shape;735;p13"/>
                <p:cNvGrpSpPr/>
                <p:nvPr/>
              </p:nvGrpSpPr>
              <p:grpSpPr>
                <a:xfrm>
                  <a:off x="559129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736" name="Google Shape;736;p13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737" name="Google Shape;737;p13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738" name="Google Shape;738;p13"/>
          <p:cNvGrpSpPr/>
          <p:nvPr/>
        </p:nvGrpSpPr>
        <p:grpSpPr>
          <a:xfrm>
            <a:off x="7885395" y="4791374"/>
            <a:ext cx="3957791" cy="1563347"/>
            <a:chOff x="1596550" y="689235"/>
            <a:chExt cx="2938959" cy="1563347"/>
          </a:xfrm>
        </p:grpSpPr>
        <p:grpSp>
          <p:nvGrpSpPr>
            <p:cNvPr id="739" name="Google Shape;739;p13"/>
            <p:cNvGrpSpPr/>
            <p:nvPr/>
          </p:nvGrpSpPr>
          <p:grpSpPr>
            <a:xfrm>
              <a:off x="1596550" y="689235"/>
              <a:ext cx="2938959" cy="1563347"/>
              <a:chOff x="1596550" y="689235"/>
              <a:chExt cx="2938959" cy="1563347"/>
            </a:xfrm>
          </p:grpSpPr>
          <p:sp>
            <p:nvSpPr>
              <p:cNvPr id="740" name="Google Shape;740;p13"/>
              <p:cNvSpPr/>
              <p:nvPr/>
            </p:nvSpPr>
            <p:spPr>
              <a:xfrm>
                <a:off x="1603537" y="1266266"/>
                <a:ext cx="2929826" cy="986316"/>
              </a:xfrm>
              <a:prstGeom prst="rect">
                <a:avLst/>
              </a:prstGeom>
              <a:gradFill>
                <a:gsLst>
                  <a:gs pos="0">
                    <a:schemeClr val="lt1"/>
                  </a:gs>
                  <a:gs pos="100000">
                    <a:srgbClr val="E1E1E1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1" name="Google Shape;741;p13"/>
              <p:cNvSpPr/>
              <p:nvPr/>
            </p:nvSpPr>
            <p:spPr>
              <a:xfrm>
                <a:off x="1596550" y="689235"/>
                <a:ext cx="2938959" cy="585774"/>
              </a:xfrm>
              <a:prstGeom prst="round2SameRect">
                <a:avLst>
                  <a:gd name="adj1" fmla="val 34082"/>
                  <a:gd name="adj2" fmla="val 0"/>
                </a:avLst>
              </a:prstGeom>
              <a:gradFill>
                <a:gsLst>
                  <a:gs pos="0">
                    <a:srgbClr val="EFEFEF"/>
                  </a:gs>
                  <a:gs pos="100000">
                    <a:srgbClr val="D1D1D1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42" name="Google Shape;742;p13"/>
            <p:cNvGrpSpPr/>
            <p:nvPr/>
          </p:nvGrpSpPr>
          <p:grpSpPr>
            <a:xfrm>
              <a:off x="1827285" y="812788"/>
              <a:ext cx="2478024" cy="910806"/>
              <a:chOff x="1827285" y="812788"/>
              <a:chExt cx="2478024" cy="910806"/>
            </a:xfrm>
          </p:grpSpPr>
          <p:sp>
            <p:nvSpPr>
              <p:cNvPr id="743" name="Google Shape;743;p13"/>
              <p:cNvSpPr/>
              <p:nvPr/>
            </p:nvSpPr>
            <p:spPr>
              <a:xfrm>
                <a:off x="1827285" y="1415817"/>
                <a:ext cx="247802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285750" marR="0" lvl="0" indent="-28575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3F3F3F"/>
                  </a:buClr>
                  <a:buSzPts val="1400"/>
                  <a:buFont typeface="Arial"/>
                  <a:buChar char="•"/>
                </a:pPr>
                <a:r>
                  <a:rPr lang="en-US" sz="1400"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returns a string in uppercase.</a:t>
                </a:r>
                <a:endParaRPr/>
              </a:p>
            </p:txBody>
          </p:sp>
          <p:sp>
            <p:nvSpPr>
              <p:cNvPr id="744" name="Google Shape;744;p13"/>
              <p:cNvSpPr/>
              <p:nvPr/>
            </p:nvSpPr>
            <p:spPr>
              <a:xfrm>
                <a:off x="1827285" y="812788"/>
                <a:ext cx="234949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String toUpperCase()</a:t>
                </a:r>
                <a:endParaRPr/>
              </a:p>
            </p:txBody>
          </p:sp>
        </p:grpSp>
      </p:grpSp>
      <p:grpSp>
        <p:nvGrpSpPr>
          <p:cNvPr id="745" name="Google Shape;745;p13"/>
          <p:cNvGrpSpPr/>
          <p:nvPr/>
        </p:nvGrpSpPr>
        <p:grpSpPr>
          <a:xfrm>
            <a:off x="6370248" y="4854647"/>
            <a:ext cx="1415574" cy="1415574"/>
            <a:chOff x="877119" y="1680189"/>
            <a:chExt cx="1415574" cy="1415574"/>
          </a:xfrm>
        </p:grpSpPr>
        <p:grpSp>
          <p:nvGrpSpPr>
            <p:cNvPr id="746" name="Google Shape;746;p13"/>
            <p:cNvGrpSpPr/>
            <p:nvPr/>
          </p:nvGrpSpPr>
          <p:grpSpPr>
            <a:xfrm>
              <a:off x="877119" y="1680189"/>
              <a:ext cx="1415574" cy="1415574"/>
              <a:chOff x="104260" y="1299224"/>
              <a:chExt cx="1415574" cy="1415574"/>
            </a:xfrm>
          </p:grpSpPr>
          <p:sp>
            <p:nvSpPr>
              <p:cNvPr id="747" name="Google Shape;747;p13"/>
              <p:cNvSpPr/>
              <p:nvPr/>
            </p:nvSpPr>
            <p:spPr>
              <a:xfrm>
                <a:off x="104260" y="1299224"/>
                <a:ext cx="1415574" cy="1415574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8" name="Google Shape;748;p13"/>
              <p:cNvSpPr/>
              <p:nvPr/>
            </p:nvSpPr>
            <p:spPr>
              <a:xfrm>
                <a:off x="173095" y="1368059"/>
                <a:ext cx="1277904" cy="1277904"/>
              </a:xfrm>
              <a:prstGeom prst="ellipse">
                <a:avLst/>
              </a:prstGeom>
              <a:solidFill>
                <a:srgbClr val="7030A0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49" name="Google Shape;749;p13"/>
            <p:cNvGrpSpPr/>
            <p:nvPr/>
          </p:nvGrpSpPr>
          <p:grpSpPr>
            <a:xfrm>
              <a:off x="1183459" y="1928523"/>
              <a:ext cx="822928" cy="845766"/>
              <a:chOff x="1979410" y="613768"/>
              <a:chExt cx="5096917" cy="5238392"/>
            </a:xfrm>
          </p:grpSpPr>
          <p:sp>
            <p:nvSpPr>
              <p:cNvPr id="750" name="Google Shape;750;p13"/>
              <p:cNvSpPr/>
              <p:nvPr/>
            </p:nvSpPr>
            <p:spPr>
              <a:xfrm>
                <a:off x="3723287" y="613768"/>
                <a:ext cx="1609157" cy="2305923"/>
              </a:xfrm>
              <a:custGeom>
                <a:avLst/>
                <a:gdLst/>
                <a:ahLst/>
                <a:cxnLst/>
                <a:rect l="l" t="t" r="r" b="b"/>
                <a:pathLst>
                  <a:path w="876300" h="1255738" extrusionOk="0">
                    <a:moveTo>
                      <a:pt x="438149" y="864233"/>
                    </a:moveTo>
                    <a:cubicBezTo>
                      <a:pt x="386118" y="864233"/>
                      <a:pt x="343938" y="906834"/>
                      <a:pt x="343938" y="959386"/>
                    </a:cubicBezTo>
                    <a:cubicBezTo>
                      <a:pt x="343938" y="1011938"/>
                      <a:pt x="386118" y="1054539"/>
                      <a:pt x="438149" y="1054539"/>
                    </a:cubicBezTo>
                    <a:cubicBezTo>
                      <a:pt x="490180" y="1054539"/>
                      <a:pt x="532360" y="1011938"/>
                      <a:pt x="532360" y="959386"/>
                    </a:cubicBezTo>
                    <a:cubicBezTo>
                      <a:pt x="532360" y="906834"/>
                      <a:pt x="490180" y="864233"/>
                      <a:pt x="438149" y="864233"/>
                    </a:cubicBezTo>
                    <a:close/>
                    <a:moveTo>
                      <a:pt x="236634" y="439322"/>
                    </a:moveTo>
                    <a:cubicBezTo>
                      <a:pt x="209674" y="439322"/>
                      <a:pt x="186542" y="455714"/>
                      <a:pt x="176661" y="479075"/>
                    </a:cubicBezTo>
                    <a:lnTo>
                      <a:pt x="171546" y="504410"/>
                    </a:lnTo>
                    <a:lnTo>
                      <a:pt x="176661" y="529744"/>
                    </a:lnTo>
                    <a:cubicBezTo>
                      <a:pt x="186542" y="553105"/>
                      <a:pt x="209674" y="569497"/>
                      <a:pt x="236634" y="569497"/>
                    </a:cubicBezTo>
                    <a:lnTo>
                      <a:pt x="639665" y="569498"/>
                    </a:lnTo>
                    <a:cubicBezTo>
                      <a:pt x="675612" y="569498"/>
                      <a:pt x="704753" y="540357"/>
                      <a:pt x="704753" y="504410"/>
                    </a:cubicBezTo>
                    <a:lnTo>
                      <a:pt x="704754" y="504410"/>
                    </a:lnTo>
                    <a:cubicBezTo>
                      <a:pt x="704754" y="468463"/>
                      <a:pt x="675613" y="439322"/>
                      <a:pt x="639666" y="439322"/>
                    </a:cubicBezTo>
                    <a:close/>
                    <a:moveTo>
                      <a:pt x="236634" y="201197"/>
                    </a:moveTo>
                    <a:cubicBezTo>
                      <a:pt x="209674" y="201197"/>
                      <a:pt x="186542" y="217589"/>
                      <a:pt x="176661" y="240950"/>
                    </a:cubicBezTo>
                    <a:lnTo>
                      <a:pt x="171546" y="266285"/>
                    </a:lnTo>
                    <a:lnTo>
                      <a:pt x="176661" y="291619"/>
                    </a:lnTo>
                    <a:cubicBezTo>
                      <a:pt x="186542" y="314980"/>
                      <a:pt x="209674" y="331372"/>
                      <a:pt x="236634" y="331372"/>
                    </a:cubicBezTo>
                    <a:lnTo>
                      <a:pt x="639665" y="331373"/>
                    </a:lnTo>
                    <a:cubicBezTo>
                      <a:pt x="675612" y="331373"/>
                      <a:pt x="704753" y="302232"/>
                      <a:pt x="704753" y="266285"/>
                    </a:cubicBezTo>
                    <a:lnTo>
                      <a:pt x="704754" y="266285"/>
                    </a:lnTo>
                    <a:cubicBezTo>
                      <a:pt x="704754" y="230338"/>
                      <a:pt x="675613" y="201197"/>
                      <a:pt x="639666" y="201197"/>
                    </a:cubicBezTo>
                    <a:close/>
                    <a:moveTo>
                      <a:pt x="146053" y="0"/>
                    </a:moveTo>
                    <a:lnTo>
                      <a:pt x="730247" y="0"/>
                    </a:lnTo>
                    <a:cubicBezTo>
                      <a:pt x="810910" y="0"/>
                      <a:pt x="876300" y="65390"/>
                      <a:pt x="876300" y="146053"/>
                    </a:cubicBezTo>
                    <a:lnTo>
                      <a:pt x="876300" y="1109685"/>
                    </a:lnTo>
                    <a:cubicBezTo>
                      <a:pt x="876300" y="1190348"/>
                      <a:pt x="810910" y="1255738"/>
                      <a:pt x="730247" y="1255738"/>
                    </a:cubicBezTo>
                    <a:lnTo>
                      <a:pt x="146053" y="1255738"/>
                    </a:lnTo>
                    <a:cubicBezTo>
                      <a:pt x="65390" y="1255738"/>
                      <a:pt x="0" y="1190348"/>
                      <a:pt x="0" y="1109685"/>
                    </a:cubicBezTo>
                    <a:lnTo>
                      <a:pt x="0" y="146053"/>
                    </a:lnTo>
                    <a:cubicBezTo>
                      <a:pt x="0" y="65390"/>
                      <a:pt x="65390" y="0"/>
                      <a:pt x="1460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</a:t>
                </a:r>
                <a:endParaRPr/>
              </a:p>
            </p:txBody>
          </p:sp>
          <p:sp>
            <p:nvSpPr>
              <p:cNvPr id="751" name="Google Shape;751;p13"/>
              <p:cNvSpPr/>
              <p:nvPr/>
            </p:nvSpPr>
            <p:spPr>
              <a:xfrm>
                <a:off x="2577023" y="3215003"/>
                <a:ext cx="3901684" cy="1093988"/>
              </a:xfrm>
              <a:custGeom>
                <a:avLst/>
                <a:gdLst/>
                <a:ahLst/>
                <a:cxnLst/>
                <a:rect l="l" t="t" r="r" b="b"/>
                <a:pathLst>
                  <a:path w="2124743" h="595753" extrusionOk="0">
                    <a:moveTo>
                      <a:pt x="962359" y="0"/>
                    </a:moveTo>
                    <a:lnTo>
                      <a:pt x="1162384" y="0"/>
                    </a:lnTo>
                    <a:lnTo>
                      <a:pt x="1162384" y="206375"/>
                    </a:lnTo>
                    <a:lnTo>
                      <a:pt x="2124743" y="206375"/>
                    </a:lnTo>
                    <a:lnTo>
                      <a:pt x="2124743" y="590550"/>
                    </a:lnTo>
                    <a:lnTo>
                      <a:pt x="1939006" y="590550"/>
                    </a:lnTo>
                    <a:lnTo>
                      <a:pt x="1939006" y="419100"/>
                    </a:lnTo>
                    <a:lnTo>
                      <a:pt x="1162384" y="419100"/>
                    </a:lnTo>
                    <a:lnTo>
                      <a:pt x="1162384" y="595753"/>
                    </a:lnTo>
                    <a:lnTo>
                      <a:pt x="962359" y="595753"/>
                    </a:lnTo>
                    <a:lnTo>
                      <a:pt x="962359" y="419100"/>
                    </a:lnTo>
                    <a:lnTo>
                      <a:pt x="185737" y="419100"/>
                    </a:lnTo>
                    <a:lnTo>
                      <a:pt x="185737" y="590550"/>
                    </a:lnTo>
                    <a:lnTo>
                      <a:pt x="0" y="590550"/>
                    </a:lnTo>
                    <a:lnTo>
                      <a:pt x="0" y="206375"/>
                    </a:lnTo>
                    <a:lnTo>
                      <a:pt x="962359" y="20637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</a:t>
                </a:r>
                <a:endParaRPr/>
              </a:p>
            </p:txBody>
          </p:sp>
          <p:grpSp>
            <p:nvGrpSpPr>
              <p:cNvPr id="752" name="Google Shape;752;p13"/>
              <p:cNvGrpSpPr/>
              <p:nvPr/>
            </p:nvGrpSpPr>
            <p:grpSpPr>
              <a:xfrm>
                <a:off x="1979410" y="4374011"/>
                <a:ext cx="5096917" cy="1478149"/>
                <a:chOff x="1979410" y="4374011"/>
                <a:chExt cx="5096917" cy="1478149"/>
              </a:xfrm>
            </p:grpSpPr>
            <p:grpSp>
              <p:nvGrpSpPr>
                <p:cNvPr id="753" name="Google Shape;753;p13"/>
                <p:cNvGrpSpPr/>
                <p:nvPr/>
              </p:nvGrpSpPr>
              <p:grpSpPr>
                <a:xfrm>
                  <a:off x="197941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754" name="Google Shape;754;p13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755" name="Google Shape;755;p13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756" name="Google Shape;756;p13"/>
                <p:cNvGrpSpPr/>
                <p:nvPr/>
              </p:nvGrpSpPr>
              <p:grpSpPr>
                <a:xfrm>
                  <a:off x="378535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757" name="Google Shape;757;p13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758" name="Google Shape;758;p13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759" name="Google Shape;759;p13"/>
                <p:cNvGrpSpPr/>
                <p:nvPr/>
              </p:nvGrpSpPr>
              <p:grpSpPr>
                <a:xfrm>
                  <a:off x="559129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760" name="Google Shape;760;p13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761" name="Google Shape;761;p13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</p:grpSp>
        </p:grpSp>
      </p:grpSp>
      <p:sp>
        <p:nvSpPr>
          <p:cNvPr id="762" name="Google Shape;762;p13"/>
          <p:cNvSpPr/>
          <p:nvPr/>
        </p:nvSpPr>
        <p:spPr>
          <a:xfrm rot="1329125">
            <a:off x="11560631" y="5939710"/>
            <a:ext cx="914400" cy="914400"/>
          </a:xfrm>
          <a:prstGeom prst="chord">
            <a:avLst>
              <a:gd name="adj1" fmla="val 2700000"/>
              <a:gd name="adj2" fmla="val 16186493"/>
            </a:avLst>
          </a:prstGeom>
          <a:solidFill>
            <a:schemeClr val="accent1"/>
          </a:solidFill>
          <a:ln w="15875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14"/>
          <p:cNvSpPr txBox="1"/>
          <p:nvPr/>
        </p:nvSpPr>
        <p:spPr>
          <a:xfrm>
            <a:off x="2037947" y="502516"/>
            <a:ext cx="463969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1CADE4"/>
                </a:solidFill>
                <a:latin typeface="Calibri"/>
                <a:ea typeface="Calibri"/>
                <a:cs typeface="Calibri"/>
                <a:sym typeface="Calibri"/>
              </a:rPr>
              <a:t>char charAt(int index)</a:t>
            </a:r>
            <a:endParaRPr/>
          </a:p>
        </p:txBody>
      </p:sp>
      <p:sp>
        <p:nvSpPr>
          <p:cNvPr id="768" name="Google Shape;768;p14"/>
          <p:cNvSpPr/>
          <p:nvPr/>
        </p:nvSpPr>
        <p:spPr>
          <a:xfrm rot="1329125">
            <a:off x="11560631" y="5939710"/>
            <a:ext cx="914400" cy="914400"/>
          </a:xfrm>
          <a:prstGeom prst="chord">
            <a:avLst>
              <a:gd name="adj1" fmla="val 2700000"/>
              <a:gd name="adj2" fmla="val 16186493"/>
            </a:avLst>
          </a:prstGeom>
          <a:solidFill>
            <a:schemeClr val="accent1"/>
          </a:solidFill>
          <a:ln w="15875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69" name="Google Shape;769;p14"/>
          <p:cNvGrpSpPr/>
          <p:nvPr/>
        </p:nvGrpSpPr>
        <p:grpSpPr>
          <a:xfrm>
            <a:off x="453703" y="188142"/>
            <a:ext cx="1415574" cy="1415574"/>
            <a:chOff x="877119" y="1680189"/>
            <a:chExt cx="1415574" cy="1415574"/>
          </a:xfrm>
        </p:grpSpPr>
        <p:grpSp>
          <p:nvGrpSpPr>
            <p:cNvPr id="770" name="Google Shape;770;p14"/>
            <p:cNvGrpSpPr/>
            <p:nvPr/>
          </p:nvGrpSpPr>
          <p:grpSpPr>
            <a:xfrm>
              <a:off x="877119" y="1680189"/>
              <a:ext cx="1415574" cy="1415574"/>
              <a:chOff x="104260" y="1299224"/>
              <a:chExt cx="1415574" cy="1415574"/>
            </a:xfrm>
          </p:grpSpPr>
          <p:sp>
            <p:nvSpPr>
              <p:cNvPr id="771" name="Google Shape;771;p14"/>
              <p:cNvSpPr/>
              <p:nvPr/>
            </p:nvSpPr>
            <p:spPr>
              <a:xfrm>
                <a:off x="104260" y="1299224"/>
                <a:ext cx="1415574" cy="1415574"/>
              </a:xfrm>
              <a:prstGeom prst="ellipse">
                <a:avLst/>
              </a:prstGeom>
              <a:solidFill>
                <a:srgbClr val="1CADE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2" name="Google Shape;772;p14"/>
              <p:cNvSpPr/>
              <p:nvPr/>
            </p:nvSpPr>
            <p:spPr>
              <a:xfrm>
                <a:off x="173095" y="1368059"/>
                <a:ext cx="1277904" cy="1277904"/>
              </a:xfrm>
              <a:prstGeom prst="ellipse">
                <a:avLst/>
              </a:prstGeom>
              <a:solidFill>
                <a:srgbClr val="1CADE4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3" name="Google Shape;773;p14"/>
            <p:cNvGrpSpPr/>
            <p:nvPr/>
          </p:nvGrpSpPr>
          <p:grpSpPr>
            <a:xfrm>
              <a:off x="1183459" y="1928523"/>
              <a:ext cx="822928" cy="845766"/>
              <a:chOff x="1979410" y="613768"/>
              <a:chExt cx="5096917" cy="5238392"/>
            </a:xfrm>
          </p:grpSpPr>
          <p:sp>
            <p:nvSpPr>
              <p:cNvPr id="774" name="Google Shape;774;p14"/>
              <p:cNvSpPr/>
              <p:nvPr/>
            </p:nvSpPr>
            <p:spPr>
              <a:xfrm>
                <a:off x="3723287" y="613768"/>
                <a:ext cx="1609157" cy="2305923"/>
              </a:xfrm>
              <a:custGeom>
                <a:avLst/>
                <a:gdLst/>
                <a:ahLst/>
                <a:cxnLst/>
                <a:rect l="l" t="t" r="r" b="b"/>
                <a:pathLst>
                  <a:path w="876300" h="1255738" extrusionOk="0">
                    <a:moveTo>
                      <a:pt x="438149" y="864233"/>
                    </a:moveTo>
                    <a:cubicBezTo>
                      <a:pt x="386118" y="864233"/>
                      <a:pt x="343938" y="906834"/>
                      <a:pt x="343938" y="959386"/>
                    </a:cubicBezTo>
                    <a:cubicBezTo>
                      <a:pt x="343938" y="1011938"/>
                      <a:pt x="386118" y="1054539"/>
                      <a:pt x="438149" y="1054539"/>
                    </a:cubicBezTo>
                    <a:cubicBezTo>
                      <a:pt x="490180" y="1054539"/>
                      <a:pt x="532360" y="1011938"/>
                      <a:pt x="532360" y="959386"/>
                    </a:cubicBezTo>
                    <a:cubicBezTo>
                      <a:pt x="532360" y="906834"/>
                      <a:pt x="490180" y="864233"/>
                      <a:pt x="438149" y="864233"/>
                    </a:cubicBezTo>
                    <a:close/>
                    <a:moveTo>
                      <a:pt x="236634" y="439322"/>
                    </a:moveTo>
                    <a:cubicBezTo>
                      <a:pt x="209674" y="439322"/>
                      <a:pt x="186542" y="455714"/>
                      <a:pt x="176661" y="479075"/>
                    </a:cubicBezTo>
                    <a:lnTo>
                      <a:pt x="171546" y="504410"/>
                    </a:lnTo>
                    <a:lnTo>
                      <a:pt x="176661" y="529744"/>
                    </a:lnTo>
                    <a:cubicBezTo>
                      <a:pt x="186542" y="553105"/>
                      <a:pt x="209674" y="569497"/>
                      <a:pt x="236634" y="569497"/>
                    </a:cubicBezTo>
                    <a:lnTo>
                      <a:pt x="639665" y="569498"/>
                    </a:lnTo>
                    <a:cubicBezTo>
                      <a:pt x="675612" y="569498"/>
                      <a:pt x="704753" y="540357"/>
                      <a:pt x="704753" y="504410"/>
                    </a:cubicBezTo>
                    <a:lnTo>
                      <a:pt x="704754" y="504410"/>
                    </a:lnTo>
                    <a:cubicBezTo>
                      <a:pt x="704754" y="468463"/>
                      <a:pt x="675613" y="439322"/>
                      <a:pt x="639666" y="439322"/>
                    </a:cubicBezTo>
                    <a:close/>
                    <a:moveTo>
                      <a:pt x="236634" y="201197"/>
                    </a:moveTo>
                    <a:cubicBezTo>
                      <a:pt x="209674" y="201197"/>
                      <a:pt x="186542" y="217589"/>
                      <a:pt x="176661" y="240950"/>
                    </a:cubicBezTo>
                    <a:lnTo>
                      <a:pt x="171546" y="266285"/>
                    </a:lnTo>
                    <a:lnTo>
                      <a:pt x="176661" y="291619"/>
                    </a:lnTo>
                    <a:cubicBezTo>
                      <a:pt x="186542" y="314980"/>
                      <a:pt x="209674" y="331372"/>
                      <a:pt x="236634" y="331372"/>
                    </a:cubicBezTo>
                    <a:lnTo>
                      <a:pt x="639665" y="331373"/>
                    </a:lnTo>
                    <a:cubicBezTo>
                      <a:pt x="675612" y="331373"/>
                      <a:pt x="704753" y="302232"/>
                      <a:pt x="704753" y="266285"/>
                    </a:cubicBezTo>
                    <a:lnTo>
                      <a:pt x="704754" y="266285"/>
                    </a:lnTo>
                    <a:cubicBezTo>
                      <a:pt x="704754" y="230338"/>
                      <a:pt x="675613" y="201197"/>
                      <a:pt x="639666" y="201197"/>
                    </a:cubicBezTo>
                    <a:close/>
                    <a:moveTo>
                      <a:pt x="146053" y="0"/>
                    </a:moveTo>
                    <a:lnTo>
                      <a:pt x="730247" y="0"/>
                    </a:lnTo>
                    <a:cubicBezTo>
                      <a:pt x="810910" y="0"/>
                      <a:pt x="876300" y="65390"/>
                      <a:pt x="876300" y="146053"/>
                    </a:cubicBezTo>
                    <a:lnTo>
                      <a:pt x="876300" y="1109685"/>
                    </a:lnTo>
                    <a:cubicBezTo>
                      <a:pt x="876300" y="1190348"/>
                      <a:pt x="810910" y="1255738"/>
                      <a:pt x="730247" y="1255738"/>
                    </a:cubicBezTo>
                    <a:lnTo>
                      <a:pt x="146053" y="1255738"/>
                    </a:lnTo>
                    <a:cubicBezTo>
                      <a:pt x="65390" y="1255738"/>
                      <a:pt x="0" y="1190348"/>
                      <a:pt x="0" y="1109685"/>
                    </a:cubicBezTo>
                    <a:lnTo>
                      <a:pt x="0" y="146053"/>
                    </a:lnTo>
                    <a:cubicBezTo>
                      <a:pt x="0" y="65390"/>
                      <a:pt x="65390" y="0"/>
                      <a:pt x="1460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</a:t>
                </a:r>
                <a:endParaRPr/>
              </a:p>
            </p:txBody>
          </p:sp>
          <p:sp>
            <p:nvSpPr>
              <p:cNvPr id="775" name="Google Shape;775;p14"/>
              <p:cNvSpPr/>
              <p:nvPr/>
            </p:nvSpPr>
            <p:spPr>
              <a:xfrm>
                <a:off x="2577023" y="3215003"/>
                <a:ext cx="3901684" cy="1093988"/>
              </a:xfrm>
              <a:custGeom>
                <a:avLst/>
                <a:gdLst/>
                <a:ahLst/>
                <a:cxnLst/>
                <a:rect l="l" t="t" r="r" b="b"/>
                <a:pathLst>
                  <a:path w="2124743" h="595753" extrusionOk="0">
                    <a:moveTo>
                      <a:pt x="962359" y="0"/>
                    </a:moveTo>
                    <a:lnTo>
                      <a:pt x="1162384" y="0"/>
                    </a:lnTo>
                    <a:lnTo>
                      <a:pt x="1162384" y="206375"/>
                    </a:lnTo>
                    <a:lnTo>
                      <a:pt x="2124743" y="206375"/>
                    </a:lnTo>
                    <a:lnTo>
                      <a:pt x="2124743" y="590550"/>
                    </a:lnTo>
                    <a:lnTo>
                      <a:pt x="1939006" y="590550"/>
                    </a:lnTo>
                    <a:lnTo>
                      <a:pt x="1939006" y="419100"/>
                    </a:lnTo>
                    <a:lnTo>
                      <a:pt x="1162384" y="419100"/>
                    </a:lnTo>
                    <a:lnTo>
                      <a:pt x="1162384" y="595753"/>
                    </a:lnTo>
                    <a:lnTo>
                      <a:pt x="962359" y="595753"/>
                    </a:lnTo>
                    <a:lnTo>
                      <a:pt x="962359" y="419100"/>
                    </a:lnTo>
                    <a:lnTo>
                      <a:pt x="185737" y="419100"/>
                    </a:lnTo>
                    <a:lnTo>
                      <a:pt x="185737" y="590550"/>
                    </a:lnTo>
                    <a:lnTo>
                      <a:pt x="0" y="590550"/>
                    </a:lnTo>
                    <a:lnTo>
                      <a:pt x="0" y="206375"/>
                    </a:lnTo>
                    <a:lnTo>
                      <a:pt x="962359" y="20637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</a:t>
                </a:r>
                <a:endParaRPr/>
              </a:p>
            </p:txBody>
          </p:sp>
          <p:grpSp>
            <p:nvGrpSpPr>
              <p:cNvPr id="776" name="Google Shape;776;p14"/>
              <p:cNvGrpSpPr/>
              <p:nvPr/>
            </p:nvGrpSpPr>
            <p:grpSpPr>
              <a:xfrm>
                <a:off x="1979410" y="4374011"/>
                <a:ext cx="5096917" cy="1478149"/>
                <a:chOff x="1979410" y="4374011"/>
                <a:chExt cx="5096917" cy="1478149"/>
              </a:xfrm>
            </p:grpSpPr>
            <p:grpSp>
              <p:nvGrpSpPr>
                <p:cNvPr id="777" name="Google Shape;777;p14"/>
                <p:cNvGrpSpPr/>
                <p:nvPr/>
              </p:nvGrpSpPr>
              <p:grpSpPr>
                <a:xfrm>
                  <a:off x="197941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778" name="Google Shape;778;p14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779" name="Google Shape;779;p14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780" name="Google Shape;780;p14"/>
                <p:cNvGrpSpPr/>
                <p:nvPr/>
              </p:nvGrpSpPr>
              <p:grpSpPr>
                <a:xfrm>
                  <a:off x="378535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781" name="Google Shape;781;p14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782" name="Google Shape;782;p14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783" name="Google Shape;783;p14"/>
                <p:cNvGrpSpPr/>
                <p:nvPr/>
              </p:nvGrpSpPr>
              <p:grpSpPr>
                <a:xfrm>
                  <a:off x="559129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784" name="Google Shape;784;p14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785" name="Google Shape;785;p14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786" name="Google Shape;786;p14"/>
          <p:cNvGrpSpPr/>
          <p:nvPr/>
        </p:nvGrpSpPr>
        <p:grpSpPr>
          <a:xfrm>
            <a:off x="522537" y="1997012"/>
            <a:ext cx="10899445" cy="2031325"/>
            <a:chOff x="933423" y="2122415"/>
            <a:chExt cx="10488550" cy="2031325"/>
          </a:xfrm>
        </p:grpSpPr>
        <p:sp>
          <p:nvSpPr>
            <p:cNvPr id="787" name="Google Shape;787;p14"/>
            <p:cNvSpPr txBox="1"/>
            <p:nvPr/>
          </p:nvSpPr>
          <p:spPr>
            <a:xfrm>
              <a:off x="967432" y="2122415"/>
              <a:ext cx="10454541" cy="203132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public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class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Example{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</a:t>
              </a: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public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static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void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main(String args[]){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String name=“Anthology";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</a:t>
              </a: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char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ch=name.charAt(4);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System.out.println(ch);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}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} 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88" name="Google Shape;788;p14"/>
            <p:cNvCxnSpPr/>
            <p:nvPr/>
          </p:nvCxnSpPr>
          <p:spPr>
            <a:xfrm>
              <a:off x="933423" y="2122415"/>
              <a:ext cx="0" cy="2031325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789" name="Google Shape;789;p14"/>
          <p:cNvGrpSpPr/>
          <p:nvPr/>
        </p:nvGrpSpPr>
        <p:grpSpPr>
          <a:xfrm>
            <a:off x="522537" y="4569698"/>
            <a:ext cx="10899445" cy="2031325"/>
            <a:chOff x="933423" y="2122415"/>
            <a:chExt cx="10488550" cy="2031325"/>
          </a:xfrm>
        </p:grpSpPr>
        <p:sp>
          <p:nvSpPr>
            <p:cNvPr id="790" name="Google Shape;790;p14"/>
            <p:cNvSpPr txBox="1"/>
            <p:nvPr/>
          </p:nvSpPr>
          <p:spPr>
            <a:xfrm>
              <a:off x="967432" y="2122415"/>
              <a:ext cx="10454541" cy="203132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o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91" name="Google Shape;791;p14"/>
            <p:cNvCxnSpPr/>
            <p:nvPr/>
          </p:nvCxnSpPr>
          <p:spPr>
            <a:xfrm>
              <a:off x="933423" y="2122415"/>
              <a:ext cx="0" cy="2031325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792" name="Google Shape;792;p14"/>
          <p:cNvSpPr txBox="1"/>
          <p:nvPr/>
        </p:nvSpPr>
        <p:spPr>
          <a:xfrm>
            <a:off x="520035" y="4221578"/>
            <a:ext cx="100059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15"/>
          <p:cNvSpPr txBox="1"/>
          <p:nvPr/>
        </p:nvSpPr>
        <p:spPr>
          <a:xfrm>
            <a:off x="2037946" y="502516"/>
            <a:ext cx="938402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1CADE4"/>
                </a:solidFill>
                <a:latin typeface="Calibri"/>
                <a:ea typeface="Calibri"/>
                <a:cs typeface="Calibri"/>
                <a:sym typeface="Calibri"/>
              </a:rPr>
              <a:t>StringIndexOutOfBoundsException with charAt()</a:t>
            </a:r>
            <a:endParaRPr/>
          </a:p>
        </p:txBody>
      </p:sp>
      <p:sp>
        <p:nvSpPr>
          <p:cNvPr id="798" name="Google Shape;798;p15"/>
          <p:cNvSpPr/>
          <p:nvPr/>
        </p:nvSpPr>
        <p:spPr>
          <a:xfrm rot="1329125">
            <a:off x="11560631" y="5939710"/>
            <a:ext cx="914400" cy="914400"/>
          </a:xfrm>
          <a:prstGeom prst="chord">
            <a:avLst>
              <a:gd name="adj1" fmla="val 2700000"/>
              <a:gd name="adj2" fmla="val 16186493"/>
            </a:avLst>
          </a:prstGeom>
          <a:solidFill>
            <a:schemeClr val="accent1"/>
          </a:solidFill>
          <a:ln w="15875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99" name="Google Shape;799;p15"/>
          <p:cNvGrpSpPr/>
          <p:nvPr/>
        </p:nvGrpSpPr>
        <p:grpSpPr>
          <a:xfrm>
            <a:off x="453703" y="188142"/>
            <a:ext cx="1415574" cy="1415574"/>
            <a:chOff x="877119" y="1680189"/>
            <a:chExt cx="1415574" cy="1415574"/>
          </a:xfrm>
        </p:grpSpPr>
        <p:grpSp>
          <p:nvGrpSpPr>
            <p:cNvPr id="800" name="Google Shape;800;p15"/>
            <p:cNvGrpSpPr/>
            <p:nvPr/>
          </p:nvGrpSpPr>
          <p:grpSpPr>
            <a:xfrm>
              <a:off x="877119" y="1680189"/>
              <a:ext cx="1415574" cy="1415574"/>
              <a:chOff x="104260" y="1299224"/>
              <a:chExt cx="1415574" cy="1415574"/>
            </a:xfrm>
          </p:grpSpPr>
          <p:sp>
            <p:nvSpPr>
              <p:cNvPr id="801" name="Google Shape;801;p15"/>
              <p:cNvSpPr/>
              <p:nvPr/>
            </p:nvSpPr>
            <p:spPr>
              <a:xfrm>
                <a:off x="104260" y="1299224"/>
                <a:ext cx="1415574" cy="1415574"/>
              </a:xfrm>
              <a:prstGeom prst="ellipse">
                <a:avLst/>
              </a:prstGeom>
              <a:solidFill>
                <a:srgbClr val="1CADE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2" name="Google Shape;802;p15"/>
              <p:cNvSpPr/>
              <p:nvPr/>
            </p:nvSpPr>
            <p:spPr>
              <a:xfrm>
                <a:off x="173095" y="1368059"/>
                <a:ext cx="1277904" cy="1277904"/>
              </a:xfrm>
              <a:prstGeom prst="ellipse">
                <a:avLst/>
              </a:prstGeom>
              <a:solidFill>
                <a:srgbClr val="1CADE4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3" name="Google Shape;803;p15"/>
            <p:cNvGrpSpPr/>
            <p:nvPr/>
          </p:nvGrpSpPr>
          <p:grpSpPr>
            <a:xfrm>
              <a:off x="1183459" y="1928523"/>
              <a:ext cx="822928" cy="845766"/>
              <a:chOff x="1979410" y="613768"/>
              <a:chExt cx="5096917" cy="5238392"/>
            </a:xfrm>
          </p:grpSpPr>
          <p:sp>
            <p:nvSpPr>
              <p:cNvPr id="804" name="Google Shape;804;p15"/>
              <p:cNvSpPr/>
              <p:nvPr/>
            </p:nvSpPr>
            <p:spPr>
              <a:xfrm>
                <a:off x="3723287" y="613768"/>
                <a:ext cx="1609157" cy="2305923"/>
              </a:xfrm>
              <a:custGeom>
                <a:avLst/>
                <a:gdLst/>
                <a:ahLst/>
                <a:cxnLst/>
                <a:rect l="l" t="t" r="r" b="b"/>
                <a:pathLst>
                  <a:path w="876300" h="1255738" extrusionOk="0">
                    <a:moveTo>
                      <a:pt x="438149" y="864233"/>
                    </a:moveTo>
                    <a:cubicBezTo>
                      <a:pt x="386118" y="864233"/>
                      <a:pt x="343938" y="906834"/>
                      <a:pt x="343938" y="959386"/>
                    </a:cubicBezTo>
                    <a:cubicBezTo>
                      <a:pt x="343938" y="1011938"/>
                      <a:pt x="386118" y="1054539"/>
                      <a:pt x="438149" y="1054539"/>
                    </a:cubicBezTo>
                    <a:cubicBezTo>
                      <a:pt x="490180" y="1054539"/>
                      <a:pt x="532360" y="1011938"/>
                      <a:pt x="532360" y="959386"/>
                    </a:cubicBezTo>
                    <a:cubicBezTo>
                      <a:pt x="532360" y="906834"/>
                      <a:pt x="490180" y="864233"/>
                      <a:pt x="438149" y="864233"/>
                    </a:cubicBezTo>
                    <a:close/>
                    <a:moveTo>
                      <a:pt x="236634" y="439322"/>
                    </a:moveTo>
                    <a:cubicBezTo>
                      <a:pt x="209674" y="439322"/>
                      <a:pt x="186542" y="455714"/>
                      <a:pt x="176661" y="479075"/>
                    </a:cubicBezTo>
                    <a:lnTo>
                      <a:pt x="171546" y="504410"/>
                    </a:lnTo>
                    <a:lnTo>
                      <a:pt x="176661" y="529744"/>
                    </a:lnTo>
                    <a:cubicBezTo>
                      <a:pt x="186542" y="553105"/>
                      <a:pt x="209674" y="569497"/>
                      <a:pt x="236634" y="569497"/>
                    </a:cubicBezTo>
                    <a:lnTo>
                      <a:pt x="639665" y="569498"/>
                    </a:lnTo>
                    <a:cubicBezTo>
                      <a:pt x="675612" y="569498"/>
                      <a:pt x="704753" y="540357"/>
                      <a:pt x="704753" y="504410"/>
                    </a:cubicBezTo>
                    <a:lnTo>
                      <a:pt x="704754" y="504410"/>
                    </a:lnTo>
                    <a:cubicBezTo>
                      <a:pt x="704754" y="468463"/>
                      <a:pt x="675613" y="439322"/>
                      <a:pt x="639666" y="439322"/>
                    </a:cubicBezTo>
                    <a:close/>
                    <a:moveTo>
                      <a:pt x="236634" y="201197"/>
                    </a:moveTo>
                    <a:cubicBezTo>
                      <a:pt x="209674" y="201197"/>
                      <a:pt x="186542" y="217589"/>
                      <a:pt x="176661" y="240950"/>
                    </a:cubicBezTo>
                    <a:lnTo>
                      <a:pt x="171546" y="266285"/>
                    </a:lnTo>
                    <a:lnTo>
                      <a:pt x="176661" y="291619"/>
                    </a:lnTo>
                    <a:cubicBezTo>
                      <a:pt x="186542" y="314980"/>
                      <a:pt x="209674" y="331372"/>
                      <a:pt x="236634" y="331372"/>
                    </a:cubicBezTo>
                    <a:lnTo>
                      <a:pt x="639665" y="331373"/>
                    </a:lnTo>
                    <a:cubicBezTo>
                      <a:pt x="675612" y="331373"/>
                      <a:pt x="704753" y="302232"/>
                      <a:pt x="704753" y="266285"/>
                    </a:cubicBezTo>
                    <a:lnTo>
                      <a:pt x="704754" y="266285"/>
                    </a:lnTo>
                    <a:cubicBezTo>
                      <a:pt x="704754" y="230338"/>
                      <a:pt x="675613" y="201197"/>
                      <a:pt x="639666" y="201197"/>
                    </a:cubicBezTo>
                    <a:close/>
                    <a:moveTo>
                      <a:pt x="146053" y="0"/>
                    </a:moveTo>
                    <a:lnTo>
                      <a:pt x="730247" y="0"/>
                    </a:lnTo>
                    <a:cubicBezTo>
                      <a:pt x="810910" y="0"/>
                      <a:pt x="876300" y="65390"/>
                      <a:pt x="876300" y="146053"/>
                    </a:cubicBezTo>
                    <a:lnTo>
                      <a:pt x="876300" y="1109685"/>
                    </a:lnTo>
                    <a:cubicBezTo>
                      <a:pt x="876300" y="1190348"/>
                      <a:pt x="810910" y="1255738"/>
                      <a:pt x="730247" y="1255738"/>
                    </a:cubicBezTo>
                    <a:lnTo>
                      <a:pt x="146053" y="1255738"/>
                    </a:lnTo>
                    <a:cubicBezTo>
                      <a:pt x="65390" y="1255738"/>
                      <a:pt x="0" y="1190348"/>
                      <a:pt x="0" y="1109685"/>
                    </a:cubicBezTo>
                    <a:lnTo>
                      <a:pt x="0" y="146053"/>
                    </a:lnTo>
                    <a:cubicBezTo>
                      <a:pt x="0" y="65390"/>
                      <a:pt x="65390" y="0"/>
                      <a:pt x="1460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</a:t>
                </a:r>
                <a:endParaRPr/>
              </a:p>
            </p:txBody>
          </p:sp>
          <p:sp>
            <p:nvSpPr>
              <p:cNvPr id="805" name="Google Shape;805;p15"/>
              <p:cNvSpPr/>
              <p:nvPr/>
            </p:nvSpPr>
            <p:spPr>
              <a:xfrm>
                <a:off x="2577023" y="3215003"/>
                <a:ext cx="3901684" cy="1093988"/>
              </a:xfrm>
              <a:custGeom>
                <a:avLst/>
                <a:gdLst/>
                <a:ahLst/>
                <a:cxnLst/>
                <a:rect l="l" t="t" r="r" b="b"/>
                <a:pathLst>
                  <a:path w="2124743" h="595753" extrusionOk="0">
                    <a:moveTo>
                      <a:pt x="962359" y="0"/>
                    </a:moveTo>
                    <a:lnTo>
                      <a:pt x="1162384" y="0"/>
                    </a:lnTo>
                    <a:lnTo>
                      <a:pt x="1162384" y="206375"/>
                    </a:lnTo>
                    <a:lnTo>
                      <a:pt x="2124743" y="206375"/>
                    </a:lnTo>
                    <a:lnTo>
                      <a:pt x="2124743" y="590550"/>
                    </a:lnTo>
                    <a:lnTo>
                      <a:pt x="1939006" y="590550"/>
                    </a:lnTo>
                    <a:lnTo>
                      <a:pt x="1939006" y="419100"/>
                    </a:lnTo>
                    <a:lnTo>
                      <a:pt x="1162384" y="419100"/>
                    </a:lnTo>
                    <a:lnTo>
                      <a:pt x="1162384" y="595753"/>
                    </a:lnTo>
                    <a:lnTo>
                      <a:pt x="962359" y="595753"/>
                    </a:lnTo>
                    <a:lnTo>
                      <a:pt x="962359" y="419100"/>
                    </a:lnTo>
                    <a:lnTo>
                      <a:pt x="185737" y="419100"/>
                    </a:lnTo>
                    <a:lnTo>
                      <a:pt x="185737" y="590550"/>
                    </a:lnTo>
                    <a:lnTo>
                      <a:pt x="0" y="590550"/>
                    </a:lnTo>
                    <a:lnTo>
                      <a:pt x="0" y="206375"/>
                    </a:lnTo>
                    <a:lnTo>
                      <a:pt x="962359" y="20637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</a:t>
                </a:r>
                <a:endParaRPr/>
              </a:p>
            </p:txBody>
          </p:sp>
          <p:grpSp>
            <p:nvGrpSpPr>
              <p:cNvPr id="806" name="Google Shape;806;p15"/>
              <p:cNvGrpSpPr/>
              <p:nvPr/>
            </p:nvGrpSpPr>
            <p:grpSpPr>
              <a:xfrm>
                <a:off x="1979410" y="4374011"/>
                <a:ext cx="5096917" cy="1478149"/>
                <a:chOff x="1979410" y="4374011"/>
                <a:chExt cx="5096917" cy="1478149"/>
              </a:xfrm>
            </p:grpSpPr>
            <p:grpSp>
              <p:nvGrpSpPr>
                <p:cNvPr id="807" name="Google Shape;807;p15"/>
                <p:cNvGrpSpPr/>
                <p:nvPr/>
              </p:nvGrpSpPr>
              <p:grpSpPr>
                <a:xfrm>
                  <a:off x="197941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808" name="Google Shape;808;p15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809" name="Google Shape;809;p15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810" name="Google Shape;810;p15"/>
                <p:cNvGrpSpPr/>
                <p:nvPr/>
              </p:nvGrpSpPr>
              <p:grpSpPr>
                <a:xfrm>
                  <a:off x="378535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811" name="Google Shape;811;p15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812" name="Google Shape;812;p15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813" name="Google Shape;813;p15"/>
                <p:cNvGrpSpPr/>
                <p:nvPr/>
              </p:nvGrpSpPr>
              <p:grpSpPr>
                <a:xfrm>
                  <a:off x="559129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814" name="Google Shape;814;p15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815" name="Google Shape;815;p15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816" name="Google Shape;816;p15"/>
          <p:cNvGrpSpPr/>
          <p:nvPr/>
        </p:nvGrpSpPr>
        <p:grpSpPr>
          <a:xfrm>
            <a:off x="522537" y="1997012"/>
            <a:ext cx="10899445" cy="2031325"/>
            <a:chOff x="933423" y="2122415"/>
            <a:chExt cx="10488550" cy="2031325"/>
          </a:xfrm>
        </p:grpSpPr>
        <p:sp>
          <p:nvSpPr>
            <p:cNvPr id="817" name="Google Shape;817;p15"/>
            <p:cNvSpPr txBox="1"/>
            <p:nvPr/>
          </p:nvSpPr>
          <p:spPr>
            <a:xfrm>
              <a:off x="967432" y="2122415"/>
              <a:ext cx="10454541" cy="203132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public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class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Example{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</a:t>
              </a: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public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static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void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main(String args[]){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String name=“Anthology";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</a:t>
              </a: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char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ch=name.charAt(11);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System.out.println(ch);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}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} 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18" name="Google Shape;818;p15"/>
            <p:cNvCxnSpPr/>
            <p:nvPr/>
          </p:nvCxnSpPr>
          <p:spPr>
            <a:xfrm>
              <a:off x="933423" y="2122415"/>
              <a:ext cx="0" cy="2031325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819" name="Google Shape;819;p15"/>
          <p:cNvGrpSpPr/>
          <p:nvPr/>
        </p:nvGrpSpPr>
        <p:grpSpPr>
          <a:xfrm>
            <a:off x="522537" y="4569698"/>
            <a:ext cx="10899445" cy="2031325"/>
            <a:chOff x="933423" y="2122415"/>
            <a:chExt cx="10488550" cy="2031325"/>
          </a:xfrm>
        </p:grpSpPr>
        <p:sp>
          <p:nvSpPr>
            <p:cNvPr id="820" name="Google Shape;820;p15"/>
            <p:cNvSpPr txBox="1"/>
            <p:nvPr/>
          </p:nvSpPr>
          <p:spPr>
            <a:xfrm>
              <a:off x="967432" y="2122415"/>
              <a:ext cx="10454541" cy="203132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Exception in thread "main" java.lang.StringIndexOutOfBoundsException: String index out of range: 8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		at java.lang.String.charAt(Unknown Source)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		at Example.main(Example.java:4)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21" name="Google Shape;821;p15"/>
            <p:cNvCxnSpPr/>
            <p:nvPr/>
          </p:nvCxnSpPr>
          <p:spPr>
            <a:xfrm>
              <a:off x="933423" y="2122415"/>
              <a:ext cx="0" cy="2031325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822" name="Google Shape;822;p15"/>
          <p:cNvSpPr txBox="1"/>
          <p:nvPr/>
        </p:nvSpPr>
        <p:spPr>
          <a:xfrm>
            <a:off x="520035" y="4221578"/>
            <a:ext cx="100059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16"/>
          <p:cNvSpPr txBox="1"/>
          <p:nvPr/>
        </p:nvSpPr>
        <p:spPr>
          <a:xfrm>
            <a:off x="2037946" y="502516"/>
            <a:ext cx="9384029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1CADE4"/>
                </a:solidFill>
                <a:latin typeface="Calibri"/>
                <a:ea typeface="Calibri"/>
                <a:cs typeface="Calibri"/>
                <a:sym typeface="Calibri"/>
              </a:rPr>
              <a:t>Program to find the frequency of a character in a given String</a:t>
            </a:r>
            <a:endParaRPr/>
          </a:p>
        </p:txBody>
      </p:sp>
      <p:sp>
        <p:nvSpPr>
          <p:cNvPr id="828" name="Google Shape;828;p16"/>
          <p:cNvSpPr/>
          <p:nvPr/>
        </p:nvSpPr>
        <p:spPr>
          <a:xfrm rot="1329125">
            <a:off x="11560631" y="5939710"/>
            <a:ext cx="914400" cy="914400"/>
          </a:xfrm>
          <a:prstGeom prst="chord">
            <a:avLst>
              <a:gd name="adj1" fmla="val 2700000"/>
              <a:gd name="adj2" fmla="val 16186493"/>
            </a:avLst>
          </a:prstGeom>
          <a:solidFill>
            <a:schemeClr val="accent1"/>
          </a:solidFill>
          <a:ln w="15875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29" name="Google Shape;829;p16"/>
          <p:cNvGrpSpPr/>
          <p:nvPr/>
        </p:nvGrpSpPr>
        <p:grpSpPr>
          <a:xfrm>
            <a:off x="453703" y="188142"/>
            <a:ext cx="1415574" cy="1415574"/>
            <a:chOff x="877119" y="1680189"/>
            <a:chExt cx="1415574" cy="1415574"/>
          </a:xfrm>
        </p:grpSpPr>
        <p:grpSp>
          <p:nvGrpSpPr>
            <p:cNvPr id="830" name="Google Shape;830;p16"/>
            <p:cNvGrpSpPr/>
            <p:nvPr/>
          </p:nvGrpSpPr>
          <p:grpSpPr>
            <a:xfrm>
              <a:off x="877119" y="1680189"/>
              <a:ext cx="1415574" cy="1415574"/>
              <a:chOff x="104260" y="1299224"/>
              <a:chExt cx="1415574" cy="1415574"/>
            </a:xfrm>
          </p:grpSpPr>
          <p:sp>
            <p:nvSpPr>
              <p:cNvPr id="831" name="Google Shape;831;p16"/>
              <p:cNvSpPr/>
              <p:nvPr/>
            </p:nvSpPr>
            <p:spPr>
              <a:xfrm>
                <a:off x="104260" y="1299224"/>
                <a:ext cx="1415574" cy="1415574"/>
              </a:xfrm>
              <a:prstGeom prst="ellipse">
                <a:avLst/>
              </a:prstGeom>
              <a:solidFill>
                <a:srgbClr val="1CADE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16"/>
              <p:cNvSpPr/>
              <p:nvPr/>
            </p:nvSpPr>
            <p:spPr>
              <a:xfrm>
                <a:off x="173095" y="1368059"/>
                <a:ext cx="1277904" cy="1277904"/>
              </a:xfrm>
              <a:prstGeom prst="ellipse">
                <a:avLst/>
              </a:prstGeom>
              <a:solidFill>
                <a:srgbClr val="1CADE4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3" name="Google Shape;833;p16"/>
            <p:cNvGrpSpPr/>
            <p:nvPr/>
          </p:nvGrpSpPr>
          <p:grpSpPr>
            <a:xfrm>
              <a:off x="1183459" y="1928523"/>
              <a:ext cx="822928" cy="845766"/>
              <a:chOff x="1979410" y="613768"/>
              <a:chExt cx="5096917" cy="5238392"/>
            </a:xfrm>
          </p:grpSpPr>
          <p:sp>
            <p:nvSpPr>
              <p:cNvPr id="834" name="Google Shape;834;p16"/>
              <p:cNvSpPr/>
              <p:nvPr/>
            </p:nvSpPr>
            <p:spPr>
              <a:xfrm>
                <a:off x="3723287" y="613768"/>
                <a:ext cx="1609157" cy="2305923"/>
              </a:xfrm>
              <a:custGeom>
                <a:avLst/>
                <a:gdLst/>
                <a:ahLst/>
                <a:cxnLst/>
                <a:rect l="l" t="t" r="r" b="b"/>
                <a:pathLst>
                  <a:path w="876300" h="1255738" extrusionOk="0">
                    <a:moveTo>
                      <a:pt x="438149" y="864233"/>
                    </a:moveTo>
                    <a:cubicBezTo>
                      <a:pt x="386118" y="864233"/>
                      <a:pt x="343938" y="906834"/>
                      <a:pt x="343938" y="959386"/>
                    </a:cubicBezTo>
                    <a:cubicBezTo>
                      <a:pt x="343938" y="1011938"/>
                      <a:pt x="386118" y="1054539"/>
                      <a:pt x="438149" y="1054539"/>
                    </a:cubicBezTo>
                    <a:cubicBezTo>
                      <a:pt x="490180" y="1054539"/>
                      <a:pt x="532360" y="1011938"/>
                      <a:pt x="532360" y="959386"/>
                    </a:cubicBezTo>
                    <a:cubicBezTo>
                      <a:pt x="532360" y="906834"/>
                      <a:pt x="490180" y="864233"/>
                      <a:pt x="438149" y="864233"/>
                    </a:cubicBezTo>
                    <a:close/>
                    <a:moveTo>
                      <a:pt x="236634" y="439322"/>
                    </a:moveTo>
                    <a:cubicBezTo>
                      <a:pt x="209674" y="439322"/>
                      <a:pt x="186542" y="455714"/>
                      <a:pt x="176661" y="479075"/>
                    </a:cubicBezTo>
                    <a:lnTo>
                      <a:pt x="171546" y="504410"/>
                    </a:lnTo>
                    <a:lnTo>
                      <a:pt x="176661" y="529744"/>
                    </a:lnTo>
                    <a:cubicBezTo>
                      <a:pt x="186542" y="553105"/>
                      <a:pt x="209674" y="569497"/>
                      <a:pt x="236634" y="569497"/>
                    </a:cubicBezTo>
                    <a:lnTo>
                      <a:pt x="639665" y="569498"/>
                    </a:lnTo>
                    <a:cubicBezTo>
                      <a:pt x="675612" y="569498"/>
                      <a:pt x="704753" y="540357"/>
                      <a:pt x="704753" y="504410"/>
                    </a:cubicBezTo>
                    <a:lnTo>
                      <a:pt x="704754" y="504410"/>
                    </a:lnTo>
                    <a:cubicBezTo>
                      <a:pt x="704754" y="468463"/>
                      <a:pt x="675613" y="439322"/>
                      <a:pt x="639666" y="439322"/>
                    </a:cubicBezTo>
                    <a:close/>
                    <a:moveTo>
                      <a:pt x="236634" y="201197"/>
                    </a:moveTo>
                    <a:cubicBezTo>
                      <a:pt x="209674" y="201197"/>
                      <a:pt x="186542" y="217589"/>
                      <a:pt x="176661" y="240950"/>
                    </a:cubicBezTo>
                    <a:lnTo>
                      <a:pt x="171546" y="266285"/>
                    </a:lnTo>
                    <a:lnTo>
                      <a:pt x="176661" y="291619"/>
                    </a:lnTo>
                    <a:cubicBezTo>
                      <a:pt x="186542" y="314980"/>
                      <a:pt x="209674" y="331372"/>
                      <a:pt x="236634" y="331372"/>
                    </a:cubicBezTo>
                    <a:lnTo>
                      <a:pt x="639665" y="331373"/>
                    </a:lnTo>
                    <a:cubicBezTo>
                      <a:pt x="675612" y="331373"/>
                      <a:pt x="704753" y="302232"/>
                      <a:pt x="704753" y="266285"/>
                    </a:cubicBezTo>
                    <a:lnTo>
                      <a:pt x="704754" y="266285"/>
                    </a:lnTo>
                    <a:cubicBezTo>
                      <a:pt x="704754" y="230338"/>
                      <a:pt x="675613" y="201197"/>
                      <a:pt x="639666" y="201197"/>
                    </a:cubicBezTo>
                    <a:close/>
                    <a:moveTo>
                      <a:pt x="146053" y="0"/>
                    </a:moveTo>
                    <a:lnTo>
                      <a:pt x="730247" y="0"/>
                    </a:lnTo>
                    <a:cubicBezTo>
                      <a:pt x="810910" y="0"/>
                      <a:pt x="876300" y="65390"/>
                      <a:pt x="876300" y="146053"/>
                    </a:cubicBezTo>
                    <a:lnTo>
                      <a:pt x="876300" y="1109685"/>
                    </a:lnTo>
                    <a:cubicBezTo>
                      <a:pt x="876300" y="1190348"/>
                      <a:pt x="810910" y="1255738"/>
                      <a:pt x="730247" y="1255738"/>
                    </a:cubicBezTo>
                    <a:lnTo>
                      <a:pt x="146053" y="1255738"/>
                    </a:lnTo>
                    <a:cubicBezTo>
                      <a:pt x="65390" y="1255738"/>
                      <a:pt x="0" y="1190348"/>
                      <a:pt x="0" y="1109685"/>
                    </a:cubicBezTo>
                    <a:lnTo>
                      <a:pt x="0" y="146053"/>
                    </a:lnTo>
                    <a:cubicBezTo>
                      <a:pt x="0" y="65390"/>
                      <a:pt x="65390" y="0"/>
                      <a:pt x="1460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</a:t>
                </a:r>
                <a:endParaRPr/>
              </a:p>
            </p:txBody>
          </p:sp>
          <p:sp>
            <p:nvSpPr>
              <p:cNvPr id="835" name="Google Shape;835;p16"/>
              <p:cNvSpPr/>
              <p:nvPr/>
            </p:nvSpPr>
            <p:spPr>
              <a:xfrm>
                <a:off x="2577023" y="3215003"/>
                <a:ext cx="3901684" cy="1093988"/>
              </a:xfrm>
              <a:custGeom>
                <a:avLst/>
                <a:gdLst/>
                <a:ahLst/>
                <a:cxnLst/>
                <a:rect l="l" t="t" r="r" b="b"/>
                <a:pathLst>
                  <a:path w="2124743" h="595753" extrusionOk="0">
                    <a:moveTo>
                      <a:pt x="962359" y="0"/>
                    </a:moveTo>
                    <a:lnTo>
                      <a:pt x="1162384" y="0"/>
                    </a:lnTo>
                    <a:lnTo>
                      <a:pt x="1162384" y="206375"/>
                    </a:lnTo>
                    <a:lnTo>
                      <a:pt x="2124743" y="206375"/>
                    </a:lnTo>
                    <a:lnTo>
                      <a:pt x="2124743" y="590550"/>
                    </a:lnTo>
                    <a:lnTo>
                      <a:pt x="1939006" y="590550"/>
                    </a:lnTo>
                    <a:lnTo>
                      <a:pt x="1939006" y="419100"/>
                    </a:lnTo>
                    <a:lnTo>
                      <a:pt x="1162384" y="419100"/>
                    </a:lnTo>
                    <a:lnTo>
                      <a:pt x="1162384" y="595753"/>
                    </a:lnTo>
                    <a:lnTo>
                      <a:pt x="962359" y="595753"/>
                    </a:lnTo>
                    <a:lnTo>
                      <a:pt x="962359" y="419100"/>
                    </a:lnTo>
                    <a:lnTo>
                      <a:pt x="185737" y="419100"/>
                    </a:lnTo>
                    <a:lnTo>
                      <a:pt x="185737" y="590550"/>
                    </a:lnTo>
                    <a:lnTo>
                      <a:pt x="0" y="590550"/>
                    </a:lnTo>
                    <a:lnTo>
                      <a:pt x="0" y="206375"/>
                    </a:lnTo>
                    <a:lnTo>
                      <a:pt x="962359" y="20637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</a:t>
                </a:r>
                <a:endParaRPr/>
              </a:p>
            </p:txBody>
          </p:sp>
          <p:grpSp>
            <p:nvGrpSpPr>
              <p:cNvPr id="836" name="Google Shape;836;p16"/>
              <p:cNvGrpSpPr/>
              <p:nvPr/>
            </p:nvGrpSpPr>
            <p:grpSpPr>
              <a:xfrm>
                <a:off x="1979410" y="4374011"/>
                <a:ext cx="5096917" cy="1478149"/>
                <a:chOff x="1979410" y="4374011"/>
                <a:chExt cx="5096917" cy="1478149"/>
              </a:xfrm>
            </p:grpSpPr>
            <p:grpSp>
              <p:nvGrpSpPr>
                <p:cNvPr id="837" name="Google Shape;837;p16"/>
                <p:cNvGrpSpPr/>
                <p:nvPr/>
              </p:nvGrpSpPr>
              <p:grpSpPr>
                <a:xfrm>
                  <a:off x="197941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838" name="Google Shape;838;p16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839" name="Google Shape;839;p16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840" name="Google Shape;840;p16"/>
                <p:cNvGrpSpPr/>
                <p:nvPr/>
              </p:nvGrpSpPr>
              <p:grpSpPr>
                <a:xfrm>
                  <a:off x="378535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841" name="Google Shape;841;p16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842" name="Google Shape;842;p16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843" name="Google Shape;843;p16"/>
                <p:cNvGrpSpPr/>
                <p:nvPr/>
              </p:nvGrpSpPr>
              <p:grpSpPr>
                <a:xfrm>
                  <a:off x="559129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844" name="Google Shape;844;p16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845" name="Google Shape;845;p16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846" name="Google Shape;846;p16"/>
          <p:cNvGrpSpPr/>
          <p:nvPr/>
        </p:nvGrpSpPr>
        <p:grpSpPr>
          <a:xfrm>
            <a:off x="521804" y="1750525"/>
            <a:ext cx="10900171" cy="3416320"/>
            <a:chOff x="932724" y="2122415"/>
            <a:chExt cx="10489249" cy="3236804"/>
          </a:xfrm>
        </p:grpSpPr>
        <p:sp>
          <p:nvSpPr>
            <p:cNvPr id="847" name="Google Shape;847;p16"/>
            <p:cNvSpPr txBox="1"/>
            <p:nvPr/>
          </p:nvSpPr>
          <p:spPr>
            <a:xfrm>
              <a:off x="967432" y="2122415"/>
              <a:ext cx="10454541" cy="323680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public class 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Frequency {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</a:t>
              </a: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public static void 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main(String[] args) {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   String str = "The quick brown fox jumps over the lazy dog";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   </a:t>
              </a: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int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count = 0;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   </a:t>
              </a: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for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(</a:t>
              </a: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int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i=0; i&lt;=str.length()-1; i++) {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if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(str.charAt(i) == ‘o') {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count++;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}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   }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   System.out.println("Frequency of o is: "+count);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}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} 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48" name="Google Shape;848;p16"/>
            <p:cNvCxnSpPr/>
            <p:nvPr/>
          </p:nvCxnSpPr>
          <p:spPr>
            <a:xfrm flipH="1">
              <a:off x="932724" y="2122415"/>
              <a:ext cx="699" cy="3236804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849" name="Google Shape;849;p16"/>
          <p:cNvGrpSpPr/>
          <p:nvPr/>
        </p:nvGrpSpPr>
        <p:grpSpPr>
          <a:xfrm>
            <a:off x="521804" y="5597319"/>
            <a:ext cx="10899445" cy="923330"/>
            <a:chOff x="933423" y="2122415"/>
            <a:chExt cx="10488550" cy="2086091"/>
          </a:xfrm>
        </p:grpSpPr>
        <p:sp>
          <p:nvSpPr>
            <p:cNvPr id="850" name="Google Shape;850;p16"/>
            <p:cNvSpPr txBox="1"/>
            <p:nvPr/>
          </p:nvSpPr>
          <p:spPr>
            <a:xfrm>
              <a:off x="967432" y="2122415"/>
              <a:ext cx="10454541" cy="208609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Frequency of o is: 4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51" name="Google Shape;851;p16"/>
            <p:cNvCxnSpPr/>
            <p:nvPr/>
          </p:nvCxnSpPr>
          <p:spPr>
            <a:xfrm>
              <a:off x="933423" y="2122415"/>
              <a:ext cx="0" cy="2031325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852" name="Google Shape;852;p16"/>
          <p:cNvSpPr txBox="1"/>
          <p:nvPr/>
        </p:nvSpPr>
        <p:spPr>
          <a:xfrm>
            <a:off x="521804" y="5187512"/>
            <a:ext cx="100059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7"/>
          <p:cNvSpPr txBox="1"/>
          <p:nvPr/>
        </p:nvSpPr>
        <p:spPr>
          <a:xfrm>
            <a:off x="2037947" y="502516"/>
            <a:ext cx="463969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1CADE4"/>
                </a:solidFill>
                <a:latin typeface="Calibri"/>
                <a:ea typeface="Calibri"/>
                <a:cs typeface="Calibri"/>
                <a:sym typeface="Calibri"/>
              </a:rPr>
              <a:t>int length()</a:t>
            </a:r>
            <a:endParaRPr/>
          </a:p>
        </p:txBody>
      </p:sp>
      <p:sp>
        <p:nvSpPr>
          <p:cNvPr id="858" name="Google Shape;858;p17"/>
          <p:cNvSpPr/>
          <p:nvPr/>
        </p:nvSpPr>
        <p:spPr>
          <a:xfrm rot="1329125">
            <a:off x="11560631" y="5939710"/>
            <a:ext cx="914400" cy="914400"/>
          </a:xfrm>
          <a:prstGeom prst="chord">
            <a:avLst>
              <a:gd name="adj1" fmla="val 2700000"/>
              <a:gd name="adj2" fmla="val 16186493"/>
            </a:avLst>
          </a:prstGeom>
          <a:solidFill>
            <a:schemeClr val="accent1"/>
          </a:solidFill>
          <a:ln w="15875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59" name="Google Shape;859;p17"/>
          <p:cNvGrpSpPr/>
          <p:nvPr/>
        </p:nvGrpSpPr>
        <p:grpSpPr>
          <a:xfrm>
            <a:off x="522537" y="1997012"/>
            <a:ext cx="10899445" cy="2031325"/>
            <a:chOff x="933423" y="2122415"/>
            <a:chExt cx="10488550" cy="2031325"/>
          </a:xfrm>
        </p:grpSpPr>
        <p:sp>
          <p:nvSpPr>
            <p:cNvPr id="860" name="Google Shape;860;p17"/>
            <p:cNvSpPr txBox="1"/>
            <p:nvPr/>
          </p:nvSpPr>
          <p:spPr>
            <a:xfrm>
              <a:off x="967432" y="2122415"/>
              <a:ext cx="10454541" cy="203132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public class 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Example {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</a:t>
              </a: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public static void 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main(String[] args) {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   String str = "The quick brown fox jumps over the lazy dog";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   System.out.println(“Length of the given string is: "+str.length());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}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}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61" name="Google Shape;861;p17"/>
            <p:cNvCxnSpPr/>
            <p:nvPr/>
          </p:nvCxnSpPr>
          <p:spPr>
            <a:xfrm>
              <a:off x="933423" y="2122415"/>
              <a:ext cx="0" cy="2031325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862" name="Google Shape;862;p17"/>
          <p:cNvGrpSpPr/>
          <p:nvPr/>
        </p:nvGrpSpPr>
        <p:grpSpPr>
          <a:xfrm>
            <a:off x="522537" y="4725729"/>
            <a:ext cx="10899445" cy="923330"/>
            <a:chOff x="933423" y="2122415"/>
            <a:chExt cx="10488550" cy="1886051"/>
          </a:xfrm>
        </p:grpSpPr>
        <p:sp>
          <p:nvSpPr>
            <p:cNvPr id="863" name="Google Shape;863;p17"/>
            <p:cNvSpPr txBox="1"/>
            <p:nvPr/>
          </p:nvSpPr>
          <p:spPr>
            <a:xfrm>
              <a:off x="967432" y="2122415"/>
              <a:ext cx="10454541" cy="188605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Length of the given string is: 43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64" name="Google Shape;864;p17"/>
            <p:cNvCxnSpPr/>
            <p:nvPr/>
          </p:nvCxnSpPr>
          <p:spPr>
            <a:xfrm>
              <a:off x="933423" y="2122415"/>
              <a:ext cx="0" cy="1886051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865" name="Google Shape;865;p17"/>
          <p:cNvSpPr txBox="1"/>
          <p:nvPr/>
        </p:nvSpPr>
        <p:spPr>
          <a:xfrm>
            <a:off x="520035" y="4221578"/>
            <a:ext cx="100059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66" name="Google Shape;866;p17"/>
          <p:cNvGrpSpPr/>
          <p:nvPr/>
        </p:nvGrpSpPr>
        <p:grpSpPr>
          <a:xfrm>
            <a:off x="520035" y="148672"/>
            <a:ext cx="1415574" cy="1415574"/>
            <a:chOff x="877119" y="1680189"/>
            <a:chExt cx="1415574" cy="1415574"/>
          </a:xfrm>
        </p:grpSpPr>
        <p:grpSp>
          <p:nvGrpSpPr>
            <p:cNvPr id="867" name="Google Shape;867;p17"/>
            <p:cNvGrpSpPr/>
            <p:nvPr/>
          </p:nvGrpSpPr>
          <p:grpSpPr>
            <a:xfrm>
              <a:off x="877119" y="1680189"/>
              <a:ext cx="1415574" cy="1415574"/>
              <a:chOff x="104260" y="1299224"/>
              <a:chExt cx="1415574" cy="1415574"/>
            </a:xfrm>
          </p:grpSpPr>
          <p:sp>
            <p:nvSpPr>
              <p:cNvPr id="868" name="Google Shape;868;p17"/>
              <p:cNvSpPr/>
              <p:nvPr/>
            </p:nvSpPr>
            <p:spPr>
              <a:xfrm>
                <a:off x="104260" y="1299224"/>
                <a:ext cx="1415574" cy="1415574"/>
              </a:xfrm>
              <a:prstGeom prst="ellipse">
                <a:avLst/>
              </a:prstGeom>
              <a:solidFill>
                <a:srgbClr val="FF33C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9" name="Google Shape;869;p17"/>
              <p:cNvSpPr/>
              <p:nvPr/>
            </p:nvSpPr>
            <p:spPr>
              <a:xfrm>
                <a:off x="173095" y="1368059"/>
                <a:ext cx="1277904" cy="1277904"/>
              </a:xfrm>
              <a:prstGeom prst="ellipse">
                <a:avLst/>
              </a:prstGeom>
              <a:solidFill>
                <a:srgbClr val="FF33CC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70" name="Google Shape;870;p17"/>
            <p:cNvGrpSpPr/>
            <p:nvPr/>
          </p:nvGrpSpPr>
          <p:grpSpPr>
            <a:xfrm>
              <a:off x="1183459" y="1928523"/>
              <a:ext cx="822928" cy="845766"/>
              <a:chOff x="1979410" y="613768"/>
              <a:chExt cx="5096917" cy="5238392"/>
            </a:xfrm>
          </p:grpSpPr>
          <p:sp>
            <p:nvSpPr>
              <p:cNvPr id="871" name="Google Shape;871;p17"/>
              <p:cNvSpPr/>
              <p:nvPr/>
            </p:nvSpPr>
            <p:spPr>
              <a:xfrm>
                <a:off x="3723287" y="613768"/>
                <a:ext cx="1609157" cy="2305923"/>
              </a:xfrm>
              <a:custGeom>
                <a:avLst/>
                <a:gdLst/>
                <a:ahLst/>
                <a:cxnLst/>
                <a:rect l="l" t="t" r="r" b="b"/>
                <a:pathLst>
                  <a:path w="876300" h="1255738" extrusionOk="0">
                    <a:moveTo>
                      <a:pt x="438149" y="864233"/>
                    </a:moveTo>
                    <a:cubicBezTo>
                      <a:pt x="386118" y="864233"/>
                      <a:pt x="343938" y="906834"/>
                      <a:pt x="343938" y="959386"/>
                    </a:cubicBezTo>
                    <a:cubicBezTo>
                      <a:pt x="343938" y="1011938"/>
                      <a:pt x="386118" y="1054539"/>
                      <a:pt x="438149" y="1054539"/>
                    </a:cubicBezTo>
                    <a:cubicBezTo>
                      <a:pt x="490180" y="1054539"/>
                      <a:pt x="532360" y="1011938"/>
                      <a:pt x="532360" y="959386"/>
                    </a:cubicBezTo>
                    <a:cubicBezTo>
                      <a:pt x="532360" y="906834"/>
                      <a:pt x="490180" y="864233"/>
                      <a:pt x="438149" y="864233"/>
                    </a:cubicBezTo>
                    <a:close/>
                    <a:moveTo>
                      <a:pt x="236634" y="439322"/>
                    </a:moveTo>
                    <a:cubicBezTo>
                      <a:pt x="209674" y="439322"/>
                      <a:pt x="186542" y="455714"/>
                      <a:pt x="176661" y="479075"/>
                    </a:cubicBezTo>
                    <a:lnTo>
                      <a:pt x="171546" y="504410"/>
                    </a:lnTo>
                    <a:lnTo>
                      <a:pt x="176661" y="529744"/>
                    </a:lnTo>
                    <a:cubicBezTo>
                      <a:pt x="186542" y="553105"/>
                      <a:pt x="209674" y="569497"/>
                      <a:pt x="236634" y="569497"/>
                    </a:cubicBezTo>
                    <a:lnTo>
                      <a:pt x="639665" y="569498"/>
                    </a:lnTo>
                    <a:cubicBezTo>
                      <a:pt x="675612" y="569498"/>
                      <a:pt x="704753" y="540357"/>
                      <a:pt x="704753" y="504410"/>
                    </a:cubicBezTo>
                    <a:lnTo>
                      <a:pt x="704754" y="504410"/>
                    </a:lnTo>
                    <a:cubicBezTo>
                      <a:pt x="704754" y="468463"/>
                      <a:pt x="675613" y="439322"/>
                      <a:pt x="639666" y="439322"/>
                    </a:cubicBezTo>
                    <a:close/>
                    <a:moveTo>
                      <a:pt x="236634" y="201197"/>
                    </a:moveTo>
                    <a:cubicBezTo>
                      <a:pt x="209674" y="201197"/>
                      <a:pt x="186542" y="217589"/>
                      <a:pt x="176661" y="240950"/>
                    </a:cubicBezTo>
                    <a:lnTo>
                      <a:pt x="171546" y="266285"/>
                    </a:lnTo>
                    <a:lnTo>
                      <a:pt x="176661" y="291619"/>
                    </a:lnTo>
                    <a:cubicBezTo>
                      <a:pt x="186542" y="314980"/>
                      <a:pt x="209674" y="331372"/>
                      <a:pt x="236634" y="331372"/>
                    </a:cubicBezTo>
                    <a:lnTo>
                      <a:pt x="639665" y="331373"/>
                    </a:lnTo>
                    <a:cubicBezTo>
                      <a:pt x="675612" y="331373"/>
                      <a:pt x="704753" y="302232"/>
                      <a:pt x="704753" y="266285"/>
                    </a:cubicBezTo>
                    <a:lnTo>
                      <a:pt x="704754" y="266285"/>
                    </a:lnTo>
                    <a:cubicBezTo>
                      <a:pt x="704754" y="230338"/>
                      <a:pt x="675613" y="201197"/>
                      <a:pt x="639666" y="201197"/>
                    </a:cubicBezTo>
                    <a:close/>
                    <a:moveTo>
                      <a:pt x="146053" y="0"/>
                    </a:moveTo>
                    <a:lnTo>
                      <a:pt x="730247" y="0"/>
                    </a:lnTo>
                    <a:cubicBezTo>
                      <a:pt x="810910" y="0"/>
                      <a:pt x="876300" y="65390"/>
                      <a:pt x="876300" y="146053"/>
                    </a:cubicBezTo>
                    <a:lnTo>
                      <a:pt x="876300" y="1109685"/>
                    </a:lnTo>
                    <a:cubicBezTo>
                      <a:pt x="876300" y="1190348"/>
                      <a:pt x="810910" y="1255738"/>
                      <a:pt x="730247" y="1255738"/>
                    </a:cubicBezTo>
                    <a:lnTo>
                      <a:pt x="146053" y="1255738"/>
                    </a:lnTo>
                    <a:cubicBezTo>
                      <a:pt x="65390" y="1255738"/>
                      <a:pt x="0" y="1190348"/>
                      <a:pt x="0" y="1109685"/>
                    </a:cubicBezTo>
                    <a:lnTo>
                      <a:pt x="0" y="146053"/>
                    </a:lnTo>
                    <a:cubicBezTo>
                      <a:pt x="0" y="65390"/>
                      <a:pt x="65390" y="0"/>
                      <a:pt x="1460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</a:t>
                </a:r>
                <a:endParaRPr/>
              </a:p>
            </p:txBody>
          </p:sp>
          <p:sp>
            <p:nvSpPr>
              <p:cNvPr id="872" name="Google Shape;872;p17"/>
              <p:cNvSpPr/>
              <p:nvPr/>
            </p:nvSpPr>
            <p:spPr>
              <a:xfrm>
                <a:off x="2577023" y="3215003"/>
                <a:ext cx="3901684" cy="1093988"/>
              </a:xfrm>
              <a:custGeom>
                <a:avLst/>
                <a:gdLst/>
                <a:ahLst/>
                <a:cxnLst/>
                <a:rect l="l" t="t" r="r" b="b"/>
                <a:pathLst>
                  <a:path w="2124743" h="595753" extrusionOk="0">
                    <a:moveTo>
                      <a:pt x="962359" y="0"/>
                    </a:moveTo>
                    <a:lnTo>
                      <a:pt x="1162384" y="0"/>
                    </a:lnTo>
                    <a:lnTo>
                      <a:pt x="1162384" y="206375"/>
                    </a:lnTo>
                    <a:lnTo>
                      <a:pt x="2124743" y="206375"/>
                    </a:lnTo>
                    <a:lnTo>
                      <a:pt x="2124743" y="590550"/>
                    </a:lnTo>
                    <a:lnTo>
                      <a:pt x="1939006" y="590550"/>
                    </a:lnTo>
                    <a:lnTo>
                      <a:pt x="1939006" y="419100"/>
                    </a:lnTo>
                    <a:lnTo>
                      <a:pt x="1162384" y="419100"/>
                    </a:lnTo>
                    <a:lnTo>
                      <a:pt x="1162384" y="595753"/>
                    </a:lnTo>
                    <a:lnTo>
                      <a:pt x="962359" y="595753"/>
                    </a:lnTo>
                    <a:lnTo>
                      <a:pt x="962359" y="419100"/>
                    </a:lnTo>
                    <a:lnTo>
                      <a:pt x="185737" y="419100"/>
                    </a:lnTo>
                    <a:lnTo>
                      <a:pt x="185737" y="590550"/>
                    </a:lnTo>
                    <a:lnTo>
                      <a:pt x="0" y="590550"/>
                    </a:lnTo>
                    <a:lnTo>
                      <a:pt x="0" y="206375"/>
                    </a:lnTo>
                    <a:lnTo>
                      <a:pt x="962359" y="20637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</a:t>
                </a:r>
                <a:endParaRPr/>
              </a:p>
            </p:txBody>
          </p:sp>
          <p:grpSp>
            <p:nvGrpSpPr>
              <p:cNvPr id="873" name="Google Shape;873;p17"/>
              <p:cNvGrpSpPr/>
              <p:nvPr/>
            </p:nvGrpSpPr>
            <p:grpSpPr>
              <a:xfrm>
                <a:off x="1979410" y="4374011"/>
                <a:ext cx="5096917" cy="1478149"/>
                <a:chOff x="1979410" y="4374011"/>
                <a:chExt cx="5096917" cy="1478149"/>
              </a:xfrm>
            </p:grpSpPr>
            <p:grpSp>
              <p:nvGrpSpPr>
                <p:cNvPr id="874" name="Google Shape;874;p17"/>
                <p:cNvGrpSpPr/>
                <p:nvPr/>
              </p:nvGrpSpPr>
              <p:grpSpPr>
                <a:xfrm>
                  <a:off x="197941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875" name="Google Shape;875;p17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876" name="Google Shape;876;p17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877" name="Google Shape;877;p17"/>
                <p:cNvGrpSpPr/>
                <p:nvPr/>
              </p:nvGrpSpPr>
              <p:grpSpPr>
                <a:xfrm>
                  <a:off x="378535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878" name="Google Shape;878;p17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879" name="Google Shape;879;p17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880" name="Google Shape;880;p17"/>
                <p:cNvGrpSpPr/>
                <p:nvPr/>
              </p:nvGrpSpPr>
              <p:grpSpPr>
                <a:xfrm>
                  <a:off x="559129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881" name="Google Shape;881;p17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882" name="Google Shape;882;p17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  <p:transition spd="slow">
    <p:randomBar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18"/>
          <p:cNvSpPr txBox="1"/>
          <p:nvPr/>
        </p:nvSpPr>
        <p:spPr>
          <a:xfrm>
            <a:off x="2037946" y="502516"/>
            <a:ext cx="938402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1CADE4"/>
                </a:solidFill>
                <a:latin typeface="Calibri"/>
                <a:ea typeface="Calibri"/>
                <a:cs typeface="Calibri"/>
                <a:sym typeface="Calibri"/>
              </a:rPr>
              <a:t>static String format(String format, Object... args)</a:t>
            </a:r>
            <a:endParaRPr/>
          </a:p>
        </p:txBody>
      </p:sp>
      <p:sp>
        <p:nvSpPr>
          <p:cNvPr id="888" name="Google Shape;888;p18"/>
          <p:cNvSpPr/>
          <p:nvPr/>
        </p:nvSpPr>
        <p:spPr>
          <a:xfrm rot="1329125">
            <a:off x="11560631" y="5939710"/>
            <a:ext cx="914400" cy="914400"/>
          </a:xfrm>
          <a:prstGeom prst="chord">
            <a:avLst>
              <a:gd name="adj1" fmla="val 2700000"/>
              <a:gd name="adj2" fmla="val 16186493"/>
            </a:avLst>
          </a:prstGeom>
          <a:solidFill>
            <a:schemeClr val="accent1"/>
          </a:solidFill>
          <a:ln w="15875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89" name="Google Shape;889;p18"/>
          <p:cNvGrpSpPr/>
          <p:nvPr/>
        </p:nvGrpSpPr>
        <p:grpSpPr>
          <a:xfrm>
            <a:off x="520035" y="1644674"/>
            <a:ext cx="10901947" cy="3416320"/>
            <a:chOff x="931015" y="2122415"/>
            <a:chExt cx="10490958" cy="3416320"/>
          </a:xfrm>
        </p:grpSpPr>
        <p:sp>
          <p:nvSpPr>
            <p:cNvPr id="890" name="Google Shape;890;p18"/>
            <p:cNvSpPr txBox="1"/>
            <p:nvPr/>
          </p:nvSpPr>
          <p:spPr>
            <a:xfrm>
              <a:off x="967432" y="2122415"/>
              <a:ext cx="10454541" cy="341632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public class 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Example{  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	public static void 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main(String args[]){  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String name=“Muthu";  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String sf1=</a:t>
              </a:r>
              <a:r>
                <a:rPr lang="en-US" sz="18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String.format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("Name is: %s", name);  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String sf2=</a:t>
              </a:r>
              <a:r>
                <a:rPr lang="en-US" sz="18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String.format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("value of pie is: %f",3.141592);//by default display 6 character fractional point.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and fills the fractional part with 0 if 6 digits is not present in the fractional part.  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String sf3=</a:t>
              </a:r>
              <a:r>
                <a:rPr lang="en-US" sz="18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String.format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("value is: %32.10f",3.1412);//returns 10 char fractional part filling with 0  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</a:t>
              </a:r>
              <a:r>
                <a:rPr lang="en-US" sz="18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System.out.println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(sf1);  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</a:t>
              </a:r>
              <a:r>
                <a:rPr lang="en-US" sz="18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System.out.println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(sf2);  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</a:t>
              </a:r>
              <a:r>
                <a:rPr lang="en-US" sz="18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System.out.println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(sf3);  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}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} </a:t>
              </a: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91" name="Google Shape;891;p18"/>
            <p:cNvCxnSpPr/>
            <p:nvPr/>
          </p:nvCxnSpPr>
          <p:spPr>
            <a:xfrm flipH="1">
              <a:off x="931015" y="2122415"/>
              <a:ext cx="2408" cy="3416320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892" name="Google Shape;892;p18"/>
          <p:cNvGrpSpPr/>
          <p:nvPr/>
        </p:nvGrpSpPr>
        <p:grpSpPr>
          <a:xfrm>
            <a:off x="522537" y="5472350"/>
            <a:ext cx="10899445" cy="923330"/>
            <a:chOff x="933423" y="2122415"/>
            <a:chExt cx="10488550" cy="1886051"/>
          </a:xfrm>
        </p:grpSpPr>
        <p:sp>
          <p:nvSpPr>
            <p:cNvPr id="893" name="Google Shape;893;p18"/>
            <p:cNvSpPr txBox="1"/>
            <p:nvPr/>
          </p:nvSpPr>
          <p:spPr>
            <a:xfrm>
              <a:off x="967432" y="2122415"/>
              <a:ext cx="10454541" cy="188605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Name is: Muthu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value of pie is: 3.141592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value is:                     3.1412000000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94" name="Google Shape;894;p18"/>
            <p:cNvCxnSpPr/>
            <p:nvPr/>
          </p:nvCxnSpPr>
          <p:spPr>
            <a:xfrm>
              <a:off x="933423" y="2122415"/>
              <a:ext cx="0" cy="1886051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895" name="Google Shape;895;p18"/>
          <p:cNvSpPr txBox="1"/>
          <p:nvPr/>
        </p:nvSpPr>
        <p:spPr>
          <a:xfrm>
            <a:off x="520035" y="5077256"/>
            <a:ext cx="100059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96" name="Google Shape;896;p18"/>
          <p:cNvGrpSpPr/>
          <p:nvPr/>
        </p:nvGrpSpPr>
        <p:grpSpPr>
          <a:xfrm>
            <a:off x="520035" y="148672"/>
            <a:ext cx="1415574" cy="1415574"/>
            <a:chOff x="877119" y="1680189"/>
            <a:chExt cx="1415574" cy="1415574"/>
          </a:xfrm>
        </p:grpSpPr>
        <p:grpSp>
          <p:nvGrpSpPr>
            <p:cNvPr id="897" name="Google Shape;897;p18"/>
            <p:cNvGrpSpPr/>
            <p:nvPr/>
          </p:nvGrpSpPr>
          <p:grpSpPr>
            <a:xfrm>
              <a:off x="877119" y="1680189"/>
              <a:ext cx="1415574" cy="1415574"/>
              <a:chOff x="104260" y="1299224"/>
              <a:chExt cx="1415574" cy="1415574"/>
            </a:xfrm>
          </p:grpSpPr>
          <p:sp>
            <p:nvSpPr>
              <p:cNvPr id="898" name="Google Shape;898;p18"/>
              <p:cNvSpPr/>
              <p:nvPr/>
            </p:nvSpPr>
            <p:spPr>
              <a:xfrm>
                <a:off x="104260" y="1299224"/>
                <a:ext cx="1415574" cy="141557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9" name="Google Shape;899;p18"/>
              <p:cNvSpPr/>
              <p:nvPr/>
            </p:nvSpPr>
            <p:spPr>
              <a:xfrm>
                <a:off x="173095" y="1368059"/>
                <a:ext cx="1277904" cy="1277904"/>
              </a:xfrm>
              <a:prstGeom prst="ellipse">
                <a:avLst/>
              </a:prstGeom>
              <a:solidFill>
                <a:srgbClr val="00B050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00" name="Google Shape;900;p18"/>
            <p:cNvGrpSpPr/>
            <p:nvPr/>
          </p:nvGrpSpPr>
          <p:grpSpPr>
            <a:xfrm>
              <a:off x="1183459" y="1928523"/>
              <a:ext cx="822928" cy="845766"/>
              <a:chOff x="1979410" y="613768"/>
              <a:chExt cx="5096917" cy="5238392"/>
            </a:xfrm>
          </p:grpSpPr>
          <p:sp>
            <p:nvSpPr>
              <p:cNvPr id="901" name="Google Shape;901;p18"/>
              <p:cNvSpPr/>
              <p:nvPr/>
            </p:nvSpPr>
            <p:spPr>
              <a:xfrm>
                <a:off x="3723287" y="613768"/>
                <a:ext cx="1609157" cy="2305923"/>
              </a:xfrm>
              <a:custGeom>
                <a:avLst/>
                <a:gdLst/>
                <a:ahLst/>
                <a:cxnLst/>
                <a:rect l="l" t="t" r="r" b="b"/>
                <a:pathLst>
                  <a:path w="876300" h="1255738" extrusionOk="0">
                    <a:moveTo>
                      <a:pt x="438149" y="864233"/>
                    </a:moveTo>
                    <a:cubicBezTo>
                      <a:pt x="386118" y="864233"/>
                      <a:pt x="343938" y="906834"/>
                      <a:pt x="343938" y="959386"/>
                    </a:cubicBezTo>
                    <a:cubicBezTo>
                      <a:pt x="343938" y="1011938"/>
                      <a:pt x="386118" y="1054539"/>
                      <a:pt x="438149" y="1054539"/>
                    </a:cubicBezTo>
                    <a:cubicBezTo>
                      <a:pt x="490180" y="1054539"/>
                      <a:pt x="532360" y="1011938"/>
                      <a:pt x="532360" y="959386"/>
                    </a:cubicBezTo>
                    <a:cubicBezTo>
                      <a:pt x="532360" y="906834"/>
                      <a:pt x="490180" y="864233"/>
                      <a:pt x="438149" y="864233"/>
                    </a:cubicBezTo>
                    <a:close/>
                    <a:moveTo>
                      <a:pt x="236634" y="439322"/>
                    </a:moveTo>
                    <a:cubicBezTo>
                      <a:pt x="209674" y="439322"/>
                      <a:pt x="186542" y="455714"/>
                      <a:pt x="176661" y="479075"/>
                    </a:cubicBezTo>
                    <a:lnTo>
                      <a:pt x="171546" y="504410"/>
                    </a:lnTo>
                    <a:lnTo>
                      <a:pt x="176661" y="529744"/>
                    </a:lnTo>
                    <a:cubicBezTo>
                      <a:pt x="186542" y="553105"/>
                      <a:pt x="209674" y="569497"/>
                      <a:pt x="236634" y="569497"/>
                    </a:cubicBezTo>
                    <a:lnTo>
                      <a:pt x="639665" y="569498"/>
                    </a:lnTo>
                    <a:cubicBezTo>
                      <a:pt x="675612" y="569498"/>
                      <a:pt x="704753" y="540357"/>
                      <a:pt x="704753" y="504410"/>
                    </a:cubicBezTo>
                    <a:lnTo>
                      <a:pt x="704754" y="504410"/>
                    </a:lnTo>
                    <a:cubicBezTo>
                      <a:pt x="704754" y="468463"/>
                      <a:pt x="675613" y="439322"/>
                      <a:pt x="639666" y="439322"/>
                    </a:cubicBezTo>
                    <a:close/>
                    <a:moveTo>
                      <a:pt x="236634" y="201197"/>
                    </a:moveTo>
                    <a:cubicBezTo>
                      <a:pt x="209674" y="201197"/>
                      <a:pt x="186542" y="217589"/>
                      <a:pt x="176661" y="240950"/>
                    </a:cubicBezTo>
                    <a:lnTo>
                      <a:pt x="171546" y="266285"/>
                    </a:lnTo>
                    <a:lnTo>
                      <a:pt x="176661" y="291619"/>
                    </a:lnTo>
                    <a:cubicBezTo>
                      <a:pt x="186542" y="314980"/>
                      <a:pt x="209674" y="331372"/>
                      <a:pt x="236634" y="331372"/>
                    </a:cubicBezTo>
                    <a:lnTo>
                      <a:pt x="639665" y="331373"/>
                    </a:lnTo>
                    <a:cubicBezTo>
                      <a:pt x="675612" y="331373"/>
                      <a:pt x="704753" y="302232"/>
                      <a:pt x="704753" y="266285"/>
                    </a:cubicBezTo>
                    <a:lnTo>
                      <a:pt x="704754" y="266285"/>
                    </a:lnTo>
                    <a:cubicBezTo>
                      <a:pt x="704754" y="230338"/>
                      <a:pt x="675613" y="201197"/>
                      <a:pt x="639666" y="201197"/>
                    </a:cubicBezTo>
                    <a:close/>
                    <a:moveTo>
                      <a:pt x="146053" y="0"/>
                    </a:moveTo>
                    <a:lnTo>
                      <a:pt x="730247" y="0"/>
                    </a:lnTo>
                    <a:cubicBezTo>
                      <a:pt x="810910" y="0"/>
                      <a:pt x="876300" y="65390"/>
                      <a:pt x="876300" y="146053"/>
                    </a:cubicBezTo>
                    <a:lnTo>
                      <a:pt x="876300" y="1109685"/>
                    </a:lnTo>
                    <a:cubicBezTo>
                      <a:pt x="876300" y="1190348"/>
                      <a:pt x="810910" y="1255738"/>
                      <a:pt x="730247" y="1255738"/>
                    </a:cubicBezTo>
                    <a:lnTo>
                      <a:pt x="146053" y="1255738"/>
                    </a:lnTo>
                    <a:cubicBezTo>
                      <a:pt x="65390" y="1255738"/>
                      <a:pt x="0" y="1190348"/>
                      <a:pt x="0" y="1109685"/>
                    </a:cubicBezTo>
                    <a:lnTo>
                      <a:pt x="0" y="146053"/>
                    </a:lnTo>
                    <a:cubicBezTo>
                      <a:pt x="0" y="65390"/>
                      <a:pt x="65390" y="0"/>
                      <a:pt x="1460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</a:t>
                </a:r>
                <a:endParaRPr/>
              </a:p>
            </p:txBody>
          </p:sp>
          <p:sp>
            <p:nvSpPr>
              <p:cNvPr id="902" name="Google Shape;902;p18"/>
              <p:cNvSpPr/>
              <p:nvPr/>
            </p:nvSpPr>
            <p:spPr>
              <a:xfrm>
                <a:off x="2577023" y="3215003"/>
                <a:ext cx="3901684" cy="1093988"/>
              </a:xfrm>
              <a:custGeom>
                <a:avLst/>
                <a:gdLst/>
                <a:ahLst/>
                <a:cxnLst/>
                <a:rect l="l" t="t" r="r" b="b"/>
                <a:pathLst>
                  <a:path w="2124743" h="595753" extrusionOk="0">
                    <a:moveTo>
                      <a:pt x="962359" y="0"/>
                    </a:moveTo>
                    <a:lnTo>
                      <a:pt x="1162384" y="0"/>
                    </a:lnTo>
                    <a:lnTo>
                      <a:pt x="1162384" y="206375"/>
                    </a:lnTo>
                    <a:lnTo>
                      <a:pt x="2124743" y="206375"/>
                    </a:lnTo>
                    <a:lnTo>
                      <a:pt x="2124743" y="590550"/>
                    </a:lnTo>
                    <a:lnTo>
                      <a:pt x="1939006" y="590550"/>
                    </a:lnTo>
                    <a:lnTo>
                      <a:pt x="1939006" y="419100"/>
                    </a:lnTo>
                    <a:lnTo>
                      <a:pt x="1162384" y="419100"/>
                    </a:lnTo>
                    <a:lnTo>
                      <a:pt x="1162384" y="595753"/>
                    </a:lnTo>
                    <a:lnTo>
                      <a:pt x="962359" y="595753"/>
                    </a:lnTo>
                    <a:lnTo>
                      <a:pt x="962359" y="419100"/>
                    </a:lnTo>
                    <a:lnTo>
                      <a:pt x="185737" y="419100"/>
                    </a:lnTo>
                    <a:lnTo>
                      <a:pt x="185737" y="590550"/>
                    </a:lnTo>
                    <a:lnTo>
                      <a:pt x="0" y="590550"/>
                    </a:lnTo>
                    <a:lnTo>
                      <a:pt x="0" y="206375"/>
                    </a:lnTo>
                    <a:lnTo>
                      <a:pt x="962359" y="20637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</a:t>
                </a:r>
                <a:endParaRPr/>
              </a:p>
            </p:txBody>
          </p:sp>
          <p:grpSp>
            <p:nvGrpSpPr>
              <p:cNvPr id="903" name="Google Shape;903;p18"/>
              <p:cNvGrpSpPr/>
              <p:nvPr/>
            </p:nvGrpSpPr>
            <p:grpSpPr>
              <a:xfrm>
                <a:off x="1979410" y="4374011"/>
                <a:ext cx="5096917" cy="1478149"/>
                <a:chOff x="1979410" y="4374011"/>
                <a:chExt cx="5096917" cy="1478149"/>
              </a:xfrm>
            </p:grpSpPr>
            <p:grpSp>
              <p:nvGrpSpPr>
                <p:cNvPr id="904" name="Google Shape;904;p18"/>
                <p:cNvGrpSpPr/>
                <p:nvPr/>
              </p:nvGrpSpPr>
              <p:grpSpPr>
                <a:xfrm>
                  <a:off x="197941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905" name="Google Shape;905;p18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906" name="Google Shape;906;p18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907" name="Google Shape;907;p18"/>
                <p:cNvGrpSpPr/>
                <p:nvPr/>
              </p:nvGrpSpPr>
              <p:grpSpPr>
                <a:xfrm>
                  <a:off x="378535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908" name="Google Shape;908;p18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909" name="Google Shape;909;p18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910" name="Google Shape;910;p18"/>
                <p:cNvGrpSpPr/>
                <p:nvPr/>
              </p:nvGrpSpPr>
              <p:grpSpPr>
                <a:xfrm>
                  <a:off x="559129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911" name="Google Shape;911;p18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912" name="Google Shape;912;p18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  <p:transition spd="slow">
    <p:randomBar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19"/>
          <p:cNvSpPr txBox="1"/>
          <p:nvPr/>
        </p:nvSpPr>
        <p:spPr>
          <a:xfrm>
            <a:off x="2037946" y="502516"/>
            <a:ext cx="938402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1CADE4"/>
                </a:solidFill>
                <a:latin typeface="Calibri"/>
                <a:ea typeface="Calibri"/>
                <a:cs typeface="Calibri"/>
                <a:sym typeface="Calibri"/>
              </a:rPr>
              <a:t>static String format(String format, Object... args)</a:t>
            </a:r>
            <a:endParaRPr dirty="0"/>
          </a:p>
        </p:txBody>
      </p:sp>
      <p:sp>
        <p:nvSpPr>
          <p:cNvPr id="918" name="Google Shape;918;p19"/>
          <p:cNvSpPr/>
          <p:nvPr/>
        </p:nvSpPr>
        <p:spPr>
          <a:xfrm rot="1329125">
            <a:off x="11560631" y="5939710"/>
            <a:ext cx="914400" cy="914400"/>
          </a:xfrm>
          <a:prstGeom prst="chord">
            <a:avLst>
              <a:gd name="adj1" fmla="val 2700000"/>
              <a:gd name="adj2" fmla="val 16186493"/>
            </a:avLst>
          </a:prstGeom>
          <a:solidFill>
            <a:schemeClr val="accent1"/>
          </a:solidFill>
          <a:ln w="15875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9" name="Google Shape;919;p19"/>
          <p:cNvGrpSpPr/>
          <p:nvPr/>
        </p:nvGrpSpPr>
        <p:grpSpPr>
          <a:xfrm>
            <a:off x="522537" y="1466649"/>
            <a:ext cx="10899445" cy="3416320"/>
            <a:chOff x="933423" y="2122415"/>
            <a:chExt cx="10488550" cy="3269710"/>
          </a:xfrm>
        </p:grpSpPr>
        <p:sp>
          <p:nvSpPr>
            <p:cNvPr id="920" name="Google Shape;920;p19"/>
            <p:cNvSpPr txBox="1"/>
            <p:nvPr/>
          </p:nvSpPr>
          <p:spPr>
            <a:xfrm>
              <a:off x="967432" y="2122415"/>
              <a:ext cx="10454541" cy="326971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public class 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Example {  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    public static void 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main(String[] args) {          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        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String str1 = </a:t>
              </a:r>
              <a:r>
                <a:rPr lang="en-US" sz="18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String.format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("%d", 143);  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   String str2 = </a:t>
              </a:r>
              <a:r>
                <a:rPr lang="en-US" sz="18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String.format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("|%10d|", 143);  // Specifying length of integer  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   String str3 = </a:t>
              </a:r>
              <a:r>
                <a:rPr lang="en-US" sz="18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String.format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("|%-10d|", 143); // Left-justifying within the specified width  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   String str4 = </a:t>
              </a:r>
              <a:r>
                <a:rPr lang="en-US" sz="18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String.format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("|% d|", 143); // printing the integer with exactly one space    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   String str5 = </a:t>
              </a:r>
              <a:r>
                <a:rPr lang="en-US" sz="18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String.format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("|%010d|", 143); // Filling with zeroes  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   </a:t>
              </a:r>
              <a:r>
                <a:rPr lang="en-US" sz="18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System.out.println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(str1);   </a:t>
              </a:r>
              <a:r>
                <a:rPr lang="en-US" sz="18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System.out.println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(str2);  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   </a:t>
              </a:r>
              <a:r>
                <a:rPr lang="en-US" sz="18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System.out.println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(str3);   </a:t>
              </a:r>
              <a:r>
                <a:rPr lang="en-US" sz="18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System.out.println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(str4);  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   </a:t>
              </a:r>
              <a:r>
                <a:rPr lang="en-US" sz="18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System.out.println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(str5);  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}  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}</a:t>
              </a: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21" name="Google Shape;921;p19"/>
            <p:cNvCxnSpPr/>
            <p:nvPr/>
          </p:nvCxnSpPr>
          <p:spPr>
            <a:xfrm>
              <a:off x="933423" y="2122415"/>
              <a:ext cx="0" cy="3269710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922" name="Google Shape;922;p19"/>
          <p:cNvGrpSpPr/>
          <p:nvPr/>
        </p:nvGrpSpPr>
        <p:grpSpPr>
          <a:xfrm>
            <a:off x="520035" y="5248726"/>
            <a:ext cx="10899445" cy="1477328"/>
            <a:chOff x="933423" y="2122415"/>
            <a:chExt cx="10488550" cy="3017681"/>
          </a:xfrm>
        </p:grpSpPr>
        <p:sp>
          <p:nvSpPr>
            <p:cNvPr id="923" name="Google Shape;923;p19"/>
            <p:cNvSpPr txBox="1"/>
            <p:nvPr/>
          </p:nvSpPr>
          <p:spPr>
            <a:xfrm>
              <a:off x="967432" y="2122415"/>
              <a:ext cx="10454541" cy="301768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143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|       143|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|143       |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| 143|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|0000000143|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24" name="Google Shape;924;p19"/>
            <p:cNvCxnSpPr/>
            <p:nvPr/>
          </p:nvCxnSpPr>
          <p:spPr>
            <a:xfrm>
              <a:off x="933423" y="2122415"/>
              <a:ext cx="0" cy="3017681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925" name="Google Shape;925;p19"/>
          <p:cNvSpPr txBox="1"/>
          <p:nvPr/>
        </p:nvSpPr>
        <p:spPr>
          <a:xfrm>
            <a:off x="426459" y="4882969"/>
            <a:ext cx="100059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26" name="Google Shape;926;p19"/>
          <p:cNvGrpSpPr/>
          <p:nvPr/>
        </p:nvGrpSpPr>
        <p:grpSpPr>
          <a:xfrm>
            <a:off x="520035" y="148672"/>
            <a:ext cx="1415574" cy="1415574"/>
            <a:chOff x="877119" y="1680189"/>
            <a:chExt cx="1415574" cy="1415574"/>
          </a:xfrm>
        </p:grpSpPr>
        <p:grpSp>
          <p:nvGrpSpPr>
            <p:cNvPr id="927" name="Google Shape;927;p19"/>
            <p:cNvGrpSpPr/>
            <p:nvPr/>
          </p:nvGrpSpPr>
          <p:grpSpPr>
            <a:xfrm>
              <a:off x="877119" y="1680189"/>
              <a:ext cx="1415574" cy="1415574"/>
              <a:chOff x="104260" y="1299224"/>
              <a:chExt cx="1415574" cy="1415574"/>
            </a:xfrm>
          </p:grpSpPr>
          <p:sp>
            <p:nvSpPr>
              <p:cNvPr id="928" name="Google Shape;928;p19"/>
              <p:cNvSpPr/>
              <p:nvPr/>
            </p:nvSpPr>
            <p:spPr>
              <a:xfrm>
                <a:off x="104260" y="1299224"/>
                <a:ext cx="1415574" cy="141557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9" name="Google Shape;929;p19"/>
              <p:cNvSpPr/>
              <p:nvPr/>
            </p:nvSpPr>
            <p:spPr>
              <a:xfrm>
                <a:off x="173095" y="1368059"/>
                <a:ext cx="1277904" cy="1277904"/>
              </a:xfrm>
              <a:prstGeom prst="ellipse">
                <a:avLst/>
              </a:prstGeom>
              <a:solidFill>
                <a:srgbClr val="00B050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30" name="Google Shape;930;p19"/>
            <p:cNvGrpSpPr/>
            <p:nvPr/>
          </p:nvGrpSpPr>
          <p:grpSpPr>
            <a:xfrm>
              <a:off x="1183459" y="1928523"/>
              <a:ext cx="822928" cy="845766"/>
              <a:chOff x="1979410" y="613768"/>
              <a:chExt cx="5096917" cy="5238392"/>
            </a:xfrm>
          </p:grpSpPr>
          <p:sp>
            <p:nvSpPr>
              <p:cNvPr id="931" name="Google Shape;931;p19"/>
              <p:cNvSpPr/>
              <p:nvPr/>
            </p:nvSpPr>
            <p:spPr>
              <a:xfrm>
                <a:off x="3723287" y="613768"/>
                <a:ext cx="1609157" cy="2305923"/>
              </a:xfrm>
              <a:custGeom>
                <a:avLst/>
                <a:gdLst/>
                <a:ahLst/>
                <a:cxnLst/>
                <a:rect l="l" t="t" r="r" b="b"/>
                <a:pathLst>
                  <a:path w="876300" h="1255738" extrusionOk="0">
                    <a:moveTo>
                      <a:pt x="438149" y="864233"/>
                    </a:moveTo>
                    <a:cubicBezTo>
                      <a:pt x="386118" y="864233"/>
                      <a:pt x="343938" y="906834"/>
                      <a:pt x="343938" y="959386"/>
                    </a:cubicBezTo>
                    <a:cubicBezTo>
                      <a:pt x="343938" y="1011938"/>
                      <a:pt x="386118" y="1054539"/>
                      <a:pt x="438149" y="1054539"/>
                    </a:cubicBezTo>
                    <a:cubicBezTo>
                      <a:pt x="490180" y="1054539"/>
                      <a:pt x="532360" y="1011938"/>
                      <a:pt x="532360" y="959386"/>
                    </a:cubicBezTo>
                    <a:cubicBezTo>
                      <a:pt x="532360" y="906834"/>
                      <a:pt x="490180" y="864233"/>
                      <a:pt x="438149" y="864233"/>
                    </a:cubicBezTo>
                    <a:close/>
                    <a:moveTo>
                      <a:pt x="236634" y="439322"/>
                    </a:moveTo>
                    <a:cubicBezTo>
                      <a:pt x="209674" y="439322"/>
                      <a:pt x="186542" y="455714"/>
                      <a:pt x="176661" y="479075"/>
                    </a:cubicBezTo>
                    <a:lnTo>
                      <a:pt x="171546" y="504410"/>
                    </a:lnTo>
                    <a:lnTo>
                      <a:pt x="176661" y="529744"/>
                    </a:lnTo>
                    <a:cubicBezTo>
                      <a:pt x="186542" y="553105"/>
                      <a:pt x="209674" y="569497"/>
                      <a:pt x="236634" y="569497"/>
                    </a:cubicBezTo>
                    <a:lnTo>
                      <a:pt x="639665" y="569498"/>
                    </a:lnTo>
                    <a:cubicBezTo>
                      <a:pt x="675612" y="569498"/>
                      <a:pt x="704753" y="540357"/>
                      <a:pt x="704753" y="504410"/>
                    </a:cubicBezTo>
                    <a:lnTo>
                      <a:pt x="704754" y="504410"/>
                    </a:lnTo>
                    <a:cubicBezTo>
                      <a:pt x="704754" y="468463"/>
                      <a:pt x="675613" y="439322"/>
                      <a:pt x="639666" y="439322"/>
                    </a:cubicBezTo>
                    <a:close/>
                    <a:moveTo>
                      <a:pt x="236634" y="201197"/>
                    </a:moveTo>
                    <a:cubicBezTo>
                      <a:pt x="209674" y="201197"/>
                      <a:pt x="186542" y="217589"/>
                      <a:pt x="176661" y="240950"/>
                    </a:cubicBezTo>
                    <a:lnTo>
                      <a:pt x="171546" y="266285"/>
                    </a:lnTo>
                    <a:lnTo>
                      <a:pt x="176661" y="291619"/>
                    </a:lnTo>
                    <a:cubicBezTo>
                      <a:pt x="186542" y="314980"/>
                      <a:pt x="209674" y="331372"/>
                      <a:pt x="236634" y="331372"/>
                    </a:cubicBezTo>
                    <a:lnTo>
                      <a:pt x="639665" y="331373"/>
                    </a:lnTo>
                    <a:cubicBezTo>
                      <a:pt x="675612" y="331373"/>
                      <a:pt x="704753" y="302232"/>
                      <a:pt x="704753" y="266285"/>
                    </a:cubicBezTo>
                    <a:lnTo>
                      <a:pt x="704754" y="266285"/>
                    </a:lnTo>
                    <a:cubicBezTo>
                      <a:pt x="704754" y="230338"/>
                      <a:pt x="675613" y="201197"/>
                      <a:pt x="639666" y="201197"/>
                    </a:cubicBezTo>
                    <a:close/>
                    <a:moveTo>
                      <a:pt x="146053" y="0"/>
                    </a:moveTo>
                    <a:lnTo>
                      <a:pt x="730247" y="0"/>
                    </a:lnTo>
                    <a:cubicBezTo>
                      <a:pt x="810910" y="0"/>
                      <a:pt x="876300" y="65390"/>
                      <a:pt x="876300" y="146053"/>
                    </a:cubicBezTo>
                    <a:lnTo>
                      <a:pt x="876300" y="1109685"/>
                    </a:lnTo>
                    <a:cubicBezTo>
                      <a:pt x="876300" y="1190348"/>
                      <a:pt x="810910" y="1255738"/>
                      <a:pt x="730247" y="1255738"/>
                    </a:cubicBezTo>
                    <a:lnTo>
                      <a:pt x="146053" y="1255738"/>
                    </a:lnTo>
                    <a:cubicBezTo>
                      <a:pt x="65390" y="1255738"/>
                      <a:pt x="0" y="1190348"/>
                      <a:pt x="0" y="1109685"/>
                    </a:cubicBezTo>
                    <a:lnTo>
                      <a:pt x="0" y="146053"/>
                    </a:lnTo>
                    <a:cubicBezTo>
                      <a:pt x="0" y="65390"/>
                      <a:pt x="65390" y="0"/>
                      <a:pt x="1460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</a:t>
                </a:r>
                <a:endParaRPr/>
              </a:p>
            </p:txBody>
          </p:sp>
          <p:sp>
            <p:nvSpPr>
              <p:cNvPr id="932" name="Google Shape;932;p19"/>
              <p:cNvSpPr/>
              <p:nvPr/>
            </p:nvSpPr>
            <p:spPr>
              <a:xfrm>
                <a:off x="2577023" y="3215003"/>
                <a:ext cx="3901684" cy="1093988"/>
              </a:xfrm>
              <a:custGeom>
                <a:avLst/>
                <a:gdLst/>
                <a:ahLst/>
                <a:cxnLst/>
                <a:rect l="l" t="t" r="r" b="b"/>
                <a:pathLst>
                  <a:path w="2124743" h="595753" extrusionOk="0">
                    <a:moveTo>
                      <a:pt x="962359" y="0"/>
                    </a:moveTo>
                    <a:lnTo>
                      <a:pt x="1162384" y="0"/>
                    </a:lnTo>
                    <a:lnTo>
                      <a:pt x="1162384" y="206375"/>
                    </a:lnTo>
                    <a:lnTo>
                      <a:pt x="2124743" y="206375"/>
                    </a:lnTo>
                    <a:lnTo>
                      <a:pt x="2124743" y="590550"/>
                    </a:lnTo>
                    <a:lnTo>
                      <a:pt x="1939006" y="590550"/>
                    </a:lnTo>
                    <a:lnTo>
                      <a:pt x="1939006" y="419100"/>
                    </a:lnTo>
                    <a:lnTo>
                      <a:pt x="1162384" y="419100"/>
                    </a:lnTo>
                    <a:lnTo>
                      <a:pt x="1162384" y="595753"/>
                    </a:lnTo>
                    <a:lnTo>
                      <a:pt x="962359" y="595753"/>
                    </a:lnTo>
                    <a:lnTo>
                      <a:pt x="962359" y="419100"/>
                    </a:lnTo>
                    <a:lnTo>
                      <a:pt x="185737" y="419100"/>
                    </a:lnTo>
                    <a:lnTo>
                      <a:pt x="185737" y="590550"/>
                    </a:lnTo>
                    <a:lnTo>
                      <a:pt x="0" y="590550"/>
                    </a:lnTo>
                    <a:lnTo>
                      <a:pt x="0" y="206375"/>
                    </a:lnTo>
                    <a:lnTo>
                      <a:pt x="962359" y="20637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</a:t>
                </a:r>
                <a:endParaRPr/>
              </a:p>
            </p:txBody>
          </p:sp>
          <p:grpSp>
            <p:nvGrpSpPr>
              <p:cNvPr id="933" name="Google Shape;933;p19"/>
              <p:cNvGrpSpPr/>
              <p:nvPr/>
            </p:nvGrpSpPr>
            <p:grpSpPr>
              <a:xfrm>
                <a:off x="1979410" y="4374011"/>
                <a:ext cx="5096917" cy="1478149"/>
                <a:chOff x="1979410" y="4374011"/>
                <a:chExt cx="5096917" cy="1478149"/>
              </a:xfrm>
            </p:grpSpPr>
            <p:grpSp>
              <p:nvGrpSpPr>
                <p:cNvPr id="934" name="Google Shape;934;p19"/>
                <p:cNvGrpSpPr/>
                <p:nvPr/>
              </p:nvGrpSpPr>
              <p:grpSpPr>
                <a:xfrm>
                  <a:off x="197941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935" name="Google Shape;935;p19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936" name="Google Shape;936;p19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937" name="Google Shape;937;p19"/>
                <p:cNvGrpSpPr/>
                <p:nvPr/>
              </p:nvGrpSpPr>
              <p:grpSpPr>
                <a:xfrm>
                  <a:off x="378535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938" name="Google Shape;938;p19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939" name="Google Shape;939;p19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940" name="Google Shape;940;p19"/>
                <p:cNvGrpSpPr/>
                <p:nvPr/>
              </p:nvGrpSpPr>
              <p:grpSpPr>
                <a:xfrm>
                  <a:off x="559129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941" name="Google Shape;941;p19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942" name="Google Shape;942;p19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"/>
          <p:cNvSpPr txBox="1"/>
          <p:nvPr/>
        </p:nvSpPr>
        <p:spPr>
          <a:xfrm>
            <a:off x="350361" y="65057"/>
            <a:ext cx="160011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1CADE4"/>
                </a:solidFill>
                <a:latin typeface="Calibri"/>
                <a:ea typeface="Calibri"/>
                <a:cs typeface="Calibri"/>
                <a:sym typeface="Calibri"/>
              </a:rPr>
              <a:t>Strings</a:t>
            </a:r>
            <a:endParaRPr sz="4000">
              <a:solidFill>
                <a:srgbClr val="1CADE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2"/>
          <p:cNvSpPr txBox="1"/>
          <p:nvPr/>
        </p:nvSpPr>
        <p:spPr>
          <a:xfrm>
            <a:off x="578498" y="1175657"/>
            <a:ext cx="11084767" cy="452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a data type (Non-primitive), which is used to represent text.</a:t>
            </a:r>
            <a:endParaRPr/>
          </a:p>
          <a:p>
            <a:pPr marL="285750" marR="0" lvl="0" indent="-13335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Strings are a sequence of characters.</a:t>
            </a:r>
            <a:endParaRPr/>
          </a:p>
          <a:p>
            <a:pPr marL="285750" marR="0" lvl="0" indent="-13335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 is immutable, i.e. they cannot be changed once created.</a:t>
            </a:r>
            <a:endParaRPr/>
          </a:p>
          <a:p>
            <a:pPr marL="285750" marR="0" lvl="0" indent="-13335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Whenever a change to a String is made, an entirely new String is created.</a:t>
            </a:r>
            <a:endParaRPr/>
          </a:p>
          <a:p>
            <a:pPr marL="285750" marR="0" lvl="0" indent="-13335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an inbuilt class (pre-defined class) in java.</a:t>
            </a:r>
            <a:endParaRPr/>
          </a:p>
          <a:p>
            <a:pPr marL="285750" marR="0" lvl="0" indent="-13335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 class declaration in java:</a:t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 rot="1329125">
            <a:off x="11560631" y="5939710"/>
            <a:ext cx="914400" cy="914400"/>
          </a:xfrm>
          <a:prstGeom prst="chord">
            <a:avLst>
              <a:gd name="adj1" fmla="val 2700000"/>
              <a:gd name="adj2" fmla="val 16186493"/>
            </a:avLst>
          </a:prstGeom>
          <a:solidFill>
            <a:schemeClr val="accent1"/>
          </a:solidFill>
          <a:ln w="15875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2"/>
          <p:cNvSpPr/>
          <p:nvPr/>
        </p:nvSpPr>
        <p:spPr>
          <a:xfrm>
            <a:off x="578497" y="5794310"/>
            <a:ext cx="10843485" cy="597159"/>
          </a:xfrm>
          <a:prstGeom prst="roundRect">
            <a:avLst>
              <a:gd name="adj" fmla="val 16667"/>
            </a:avLst>
          </a:prstGeom>
          <a:solidFill>
            <a:srgbClr val="0070C0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final class String implements java.io.Serializable, Comparable&lt;String&gt;, CharSequence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20"/>
          <p:cNvSpPr txBox="1"/>
          <p:nvPr/>
        </p:nvSpPr>
        <p:spPr>
          <a:xfrm>
            <a:off x="2037946" y="502516"/>
            <a:ext cx="938402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1CADE4"/>
                </a:solidFill>
                <a:latin typeface="Calibri"/>
                <a:ea typeface="Calibri"/>
                <a:cs typeface="Calibri"/>
                <a:sym typeface="Calibri"/>
              </a:rPr>
              <a:t>static String format(String format, Object... args)</a:t>
            </a:r>
            <a:endParaRPr/>
          </a:p>
        </p:txBody>
      </p:sp>
      <p:sp>
        <p:nvSpPr>
          <p:cNvPr id="948" name="Google Shape;948;p20"/>
          <p:cNvSpPr/>
          <p:nvPr/>
        </p:nvSpPr>
        <p:spPr>
          <a:xfrm rot="1329125">
            <a:off x="11560631" y="5939710"/>
            <a:ext cx="914400" cy="914400"/>
          </a:xfrm>
          <a:prstGeom prst="chord">
            <a:avLst>
              <a:gd name="adj1" fmla="val 2700000"/>
              <a:gd name="adj2" fmla="val 16186493"/>
            </a:avLst>
          </a:prstGeom>
          <a:solidFill>
            <a:schemeClr val="accent1"/>
          </a:solidFill>
          <a:ln w="15875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49" name="Google Shape;949;p20"/>
          <p:cNvGrpSpPr/>
          <p:nvPr/>
        </p:nvGrpSpPr>
        <p:grpSpPr>
          <a:xfrm>
            <a:off x="520035" y="148672"/>
            <a:ext cx="1415574" cy="1415574"/>
            <a:chOff x="877119" y="1680189"/>
            <a:chExt cx="1415574" cy="1415574"/>
          </a:xfrm>
        </p:grpSpPr>
        <p:grpSp>
          <p:nvGrpSpPr>
            <p:cNvPr id="950" name="Google Shape;950;p20"/>
            <p:cNvGrpSpPr/>
            <p:nvPr/>
          </p:nvGrpSpPr>
          <p:grpSpPr>
            <a:xfrm>
              <a:off x="877119" y="1680189"/>
              <a:ext cx="1415574" cy="1415574"/>
              <a:chOff x="104260" y="1299224"/>
              <a:chExt cx="1415574" cy="1415574"/>
            </a:xfrm>
          </p:grpSpPr>
          <p:sp>
            <p:nvSpPr>
              <p:cNvPr id="951" name="Google Shape;951;p20"/>
              <p:cNvSpPr/>
              <p:nvPr/>
            </p:nvSpPr>
            <p:spPr>
              <a:xfrm>
                <a:off x="104260" y="1299224"/>
                <a:ext cx="1415574" cy="141557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2" name="Google Shape;952;p20"/>
              <p:cNvSpPr/>
              <p:nvPr/>
            </p:nvSpPr>
            <p:spPr>
              <a:xfrm>
                <a:off x="173095" y="1368059"/>
                <a:ext cx="1277904" cy="1277904"/>
              </a:xfrm>
              <a:prstGeom prst="ellipse">
                <a:avLst/>
              </a:prstGeom>
              <a:solidFill>
                <a:srgbClr val="00B050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3" name="Google Shape;953;p20"/>
            <p:cNvGrpSpPr/>
            <p:nvPr/>
          </p:nvGrpSpPr>
          <p:grpSpPr>
            <a:xfrm>
              <a:off x="1183459" y="1928523"/>
              <a:ext cx="822928" cy="845766"/>
              <a:chOff x="1979410" y="613768"/>
              <a:chExt cx="5096917" cy="5238392"/>
            </a:xfrm>
          </p:grpSpPr>
          <p:sp>
            <p:nvSpPr>
              <p:cNvPr id="954" name="Google Shape;954;p20"/>
              <p:cNvSpPr/>
              <p:nvPr/>
            </p:nvSpPr>
            <p:spPr>
              <a:xfrm>
                <a:off x="3723287" y="613768"/>
                <a:ext cx="1609157" cy="2305923"/>
              </a:xfrm>
              <a:custGeom>
                <a:avLst/>
                <a:gdLst/>
                <a:ahLst/>
                <a:cxnLst/>
                <a:rect l="l" t="t" r="r" b="b"/>
                <a:pathLst>
                  <a:path w="876300" h="1255738" extrusionOk="0">
                    <a:moveTo>
                      <a:pt x="438149" y="864233"/>
                    </a:moveTo>
                    <a:cubicBezTo>
                      <a:pt x="386118" y="864233"/>
                      <a:pt x="343938" y="906834"/>
                      <a:pt x="343938" y="959386"/>
                    </a:cubicBezTo>
                    <a:cubicBezTo>
                      <a:pt x="343938" y="1011938"/>
                      <a:pt x="386118" y="1054539"/>
                      <a:pt x="438149" y="1054539"/>
                    </a:cubicBezTo>
                    <a:cubicBezTo>
                      <a:pt x="490180" y="1054539"/>
                      <a:pt x="532360" y="1011938"/>
                      <a:pt x="532360" y="959386"/>
                    </a:cubicBezTo>
                    <a:cubicBezTo>
                      <a:pt x="532360" y="906834"/>
                      <a:pt x="490180" y="864233"/>
                      <a:pt x="438149" y="864233"/>
                    </a:cubicBezTo>
                    <a:close/>
                    <a:moveTo>
                      <a:pt x="236634" y="439322"/>
                    </a:moveTo>
                    <a:cubicBezTo>
                      <a:pt x="209674" y="439322"/>
                      <a:pt x="186542" y="455714"/>
                      <a:pt x="176661" y="479075"/>
                    </a:cubicBezTo>
                    <a:lnTo>
                      <a:pt x="171546" y="504410"/>
                    </a:lnTo>
                    <a:lnTo>
                      <a:pt x="176661" y="529744"/>
                    </a:lnTo>
                    <a:cubicBezTo>
                      <a:pt x="186542" y="553105"/>
                      <a:pt x="209674" y="569497"/>
                      <a:pt x="236634" y="569497"/>
                    </a:cubicBezTo>
                    <a:lnTo>
                      <a:pt x="639665" y="569498"/>
                    </a:lnTo>
                    <a:cubicBezTo>
                      <a:pt x="675612" y="569498"/>
                      <a:pt x="704753" y="540357"/>
                      <a:pt x="704753" y="504410"/>
                    </a:cubicBezTo>
                    <a:lnTo>
                      <a:pt x="704754" y="504410"/>
                    </a:lnTo>
                    <a:cubicBezTo>
                      <a:pt x="704754" y="468463"/>
                      <a:pt x="675613" y="439322"/>
                      <a:pt x="639666" y="439322"/>
                    </a:cubicBezTo>
                    <a:close/>
                    <a:moveTo>
                      <a:pt x="236634" y="201197"/>
                    </a:moveTo>
                    <a:cubicBezTo>
                      <a:pt x="209674" y="201197"/>
                      <a:pt x="186542" y="217589"/>
                      <a:pt x="176661" y="240950"/>
                    </a:cubicBezTo>
                    <a:lnTo>
                      <a:pt x="171546" y="266285"/>
                    </a:lnTo>
                    <a:lnTo>
                      <a:pt x="176661" y="291619"/>
                    </a:lnTo>
                    <a:cubicBezTo>
                      <a:pt x="186542" y="314980"/>
                      <a:pt x="209674" y="331372"/>
                      <a:pt x="236634" y="331372"/>
                    </a:cubicBezTo>
                    <a:lnTo>
                      <a:pt x="639665" y="331373"/>
                    </a:lnTo>
                    <a:cubicBezTo>
                      <a:pt x="675612" y="331373"/>
                      <a:pt x="704753" y="302232"/>
                      <a:pt x="704753" y="266285"/>
                    </a:cubicBezTo>
                    <a:lnTo>
                      <a:pt x="704754" y="266285"/>
                    </a:lnTo>
                    <a:cubicBezTo>
                      <a:pt x="704754" y="230338"/>
                      <a:pt x="675613" y="201197"/>
                      <a:pt x="639666" y="201197"/>
                    </a:cubicBezTo>
                    <a:close/>
                    <a:moveTo>
                      <a:pt x="146053" y="0"/>
                    </a:moveTo>
                    <a:lnTo>
                      <a:pt x="730247" y="0"/>
                    </a:lnTo>
                    <a:cubicBezTo>
                      <a:pt x="810910" y="0"/>
                      <a:pt x="876300" y="65390"/>
                      <a:pt x="876300" y="146053"/>
                    </a:cubicBezTo>
                    <a:lnTo>
                      <a:pt x="876300" y="1109685"/>
                    </a:lnTo>
                    <a:cubicBezTo>
                      <a:pt x="876300" y="1190348"/>
                      <a:pt x="810910" y="1255738"/>
                      <a:pt x="730247" y="1255738"/>
                    </a:cubicBezTo>
                    <a:lnTo>
                      <a:pt x="146053" y="1255738"/>
                    </a:lnTo>
                    <a:cubicBezTo>
                      <a:pt x="65390" y="1255738"/>
                      <a:pt x="0" y="1190348"/>
                      <a:pt x="0" y="1109685"/>
                    </a:cubicBezTo>
                    <a:lnTo>
                      <a:pt x="0" y="146053"/>
                    </a:lnTo>
                    <a:cubicBezTo>
                      <a:pt x="0" y="65390"/>
                      <a:pt x="65390" y="0"/>
                      <a:pt x="1460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</a:t>
                </a:r>
                <a:endParaRPr/>
              </a:p>
            </p:txBody>
          </p:sp>
          <p:sp>
            <p:nvSpPr>
              <p:cNvPr id="955" name="Google Shape;955;p20"/>
              <p:cNvSpPr/>
              <p:nvPr/>
            </p:nvSpPr>
            <p:spPr>
              <a:xfrm>
                <a:off x="2577023" y="3215003"/>
                <a:ext cx="3901684" cy="1093988"/>
              </a:xfrm>
              <a:custGeom>
                <a:avLst/>
                <a:gdLst/>
                <a:ahLst/>
                <a:cxnLst/>
                <a:rect l="l" t="t" r="r" b="b"/>
                <a:pathLst>
                  <a:path w="2124743" h="595753" extrusionOk="0">
                    <a:moveTo>
                      <a:pt x="962359" y="0"/>
                    </a:moveTo>
                    <a:lnTo>
                      <a:pt x="1162384" y="0"/>
                    </a:lnTo>
                    <a:lnTo>
                      <a:pt x="1162384" y="206375"/>
                    </a:lnTo>
                    <a:lnTo>
                      <a:pt x="2124743" y="206375"/>
                    </a:lnTo>
                    <a:lnTo>
                      <a:pt x="2124743" y="590550"/>
                    </a:lnTo>
                    <a:lnTo>
                      <a:pt x="1939006" y="590550"/>
                    </a:lnTo>
                    <a:lnTo>
                      <a:pt x="1939006" y="419100"/>
                    </a:lnTo>
                    <a:lnTo>
                      <a:pt x="1162384" y="419100"/>
                    </a:lnTo>
                    <a:lnTo>
                      <a:pt x="1162384" y="595753"/>
                    </a:lnTo>
                    <a:lnTo>
                      <a:pt x="962359" y="595753"/>
                    </a:lnTo>
                    <a:lnTo>
                      <a:pt x="962359" y="419100"/>
                    </a:lnTo>
                    <a:lnTo>
                      <a:pt x="185737" y="419100"/>
                    </a:lnTo>
                    <a:lnTo>
                      <a:pt x="185737" y="590550"/>
                    </a:lnTo>
                    <a:lnTo>
                      <a:pt x="0" y="590550"/>
                    </a:lnTo>
                    <a:lnTo>
                      <a:pt x="0" y="206375"/>
                    </a:lnTo>
                    <a:lnTo>
                      <a:pt x="962359" y="20637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</a:t>
                </a:r>
                <a:endParaRPr/>
              </a:p>
            </p:txBody>
          </p:sp>
          <p:grpSp>
            <p:nvGrpSpPr>
              <p:cNvPr id="956" name="Google Shape;956;p20"/>
              <p:cNvGrpSpPr/>
              <p:nvPr/>
            </p:nvGrpSpPr>
            <p:grpSpPr>
              <a:xfrm>
                <a:off x="1979410" y="4374011"/>
                <a:ext cx="5096917" cy="1478149"/>
                <a:chOff x="1979410" y="4374011"/>
                <a:chExt cx="5096917" cy="1478149"/>
              </a:xfrm>
            </p:grpSpPr>
            <p:grpSp>
              <p:nvGrpSpPr>
                <p:cNvPr id="957" name="Google Shape;957;p20"/>
                <p:cNvGrpSpPr/>
                <p:nvPr/>
              </p:nvGrpSpPr>
              <p:grpSpPr>
                <a:xfrm>
                  <a:off x="197941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958" name="Google Shape;958;p20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959" name="Google Shape;959;p20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960" name="Google Shape;960;p20"/>
                <p:cNvGrpSpPr/>
                <p:nvPr/>
              </p:nvGrpSpPr>
              <p:grpSpPr>
                <a:xfrm>
                  <a:off x="378535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961" name="Google Shape;961;p20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962" name="Google Shape;962;p20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963" name="Google Shape;963;p20"/>
                <p:cNvGrpSpPr/>
                <p:nvPr/>
              </p:nvGrpSpPr>
              <p:grpSpPr>
                <a:xfrm>
                  <a:off x="559129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964" name="Google Shape;964;p20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965" name="Google Shape;965;p20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</p:grpSp>
        </p:grpSp>
      </p:grpSp>
      <p:graphicFrame>
        <p:nvGraphicFramePr>
          <p:cNvPr id="966" name="Google Shape;966;p20"/>
          <p:cNvGraphicFramePr/>
          <p:nvPr/>
        </p:nvGraphicFramePr>
        <p:xfrm>
          <a:off x="734096" y="1633081"/>
          <a:ext cx="10784000" cy="4972730"/>
        </p:xfrm>
        <a:graphic>
          <a:graphicData uri="http://schemas.openxmlformats.org/drawingml/2006/table">
            <a:tbl>
              <a:tblPr>
                <a:noFill/>
                <a:tableStyleId>{5192F4B7-D047-48A1-947F-E5CBB932F292}</a:tableStyleId>
              </a:tblPr>
              <a:tblGrid>
                <a:gridCol w="132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3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0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Format Specifier</a:t>
                      </a:r>
                      <a:endParaRPr/>
                    </a:p>
                  </a:txBody>
                  <a:tcPr marL="50700" marR="50700" marT="50700" marB="50700">
                    <a:lnL w="9525" cap="flat" cmpd="sng">
                      <a:solidFill>
                        <a:srgbClr val="709F8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9F8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9F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Type</a:t>
                      </a:r>
                      <a:endParaRPr/>
                    </a:p>
                  </a:txBody>
                  <a:tcPr marL="50700" marR="50700" marT="50700" marB="50700">
                    <a:lnL w="9525" cap="flat" cmpd="sng">
                      <a:solidFill>
                        <a:srgbClr val="709F8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9F8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9F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Output</a:t>
                      </a:r>
                      <a:endParaRPr/>
                    </a:p>
                  </a:txBody>
                  <a:tcPr marL="50700" marR="50700" marT="50700" marB="50700">
                    <a:lnL w="9525" cap="flat" cmpd="sng">
                      <a:solidFill>
                        <a:srgbClr val="709F8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9F8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9F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%a</a:t>
                      </a:r>
                      <a:endParaRPr/>
                    </a:p>
                  </a:txBody>
                  <a:tcPr marL="33800" marR="33800" marT="33800" marB="338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floating point (except </a:t>
                      </a:r>
                      <a:r>
                        <a:rPr lang="en-US" sz="1400" i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BigDecimal</a:t>
                      </a: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/>
                    </a:p>
                  </a:txBody>
                  <a:tcPr marL="33800" marR="33800" marT="33800" marB="338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Returns Hex output of floating point number.</a:t>
                      </a:r>
                      <a:endParaRPr/>
                    </a:p>
                  </a:txBody>
                  <a:tcPr marL="33800" marR="33800" marT="33800" marB="338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%b</a:t>
                      </a:r>
                      <a:endParaRPr/>
                    </a:p>
                  </a:txBody>
                  <a:tcPr marL="33800" marR="33800" marT="33800" marB="338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Any type</a:t>
                      </a:r>
                      <a:endParaRPr/>
                    </a:p>
                  </a:txBody>
                  <a:tcPr marL="33800" marR="33800" marT="33800" marB="338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"true" if non-null, "false" if null</a:t>
                      </a:r>
                      <a:endParaRPr/>
                    </a:p>
                  </a:txBody>
                  <a:tcPr marL="33800" marR="33800" marT="33800" marB="338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%c</a:t>
                      </a:r>
                      <a:endParaRPr/>
                    </a:p>
                  </a:txBody>
                  <a:tcPr marL="33800" marR="33800" marT="33800" marB="338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character</a:t>
                      </a:r>
                      <a:endParaRPr/>
                    </a:p>
                  </a:txBody>
                  <a:tcPr marL="33800" marR="33800" marT="33800" marB="338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Unicode character</a:t>
                      </a:r>
                      <a:endParaRPr/>
                    </a:p>
                  </a:txBody>
                  <a:tcPr marL="33800" marR="33800" marT="33800" marB="338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%d</a:t>
                      </a:r>
                      <a:endParaRPr/>
                    </a:p>
                  </a:txBody>
                  <a:tcPr marL="33800" marR="33800" marT="33800" marB="338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integer (incl. byte, short, int, long, bigint)</a:t>
                      </a:r>
                      <a:endParaRPr/>
                    </a:p>
                  </a:txBody>
                  <a:tcPr marL="33800" marR="33800" marT="33800" marB="338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Decimal Integer</a:t>
                      </a:r>
                      <a:endParaRPr/>
                    </a:p>
                  </a:txBody>
                  <a:tcPr marL="33800" marR="33800" marT="33800" marB="338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4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%e</a:t>
                      </a:r>
                      <a:endParaRPr/>
                    </a:p>
                  </a:txBody>
                  <a:tcPr marL="33800" marR="33800" marT="33800" marB="338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floating point</a:t>
                      </a:r>
                      <a:endParaRPr/>
                    </a:p>
                  </a:txBody>
                  <a:tcPr marL="33800" marR="33800" marT="33800" marB="338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decimal number in scientific notation</a:t>
                      </a:r>
                      <a:endParaRPr/>
                    </a:p>
                  </a:txBody>
                  <a:tcPr marL="33800" marR="33800" marT="33800" marB="338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%f</a:t>
                      </a:r>
                      <a:endParaRPr/>
                    </a:p>
                  </a:txBody>
                  <a:tcPr marL="33800" marR="33800" marT="33800" marB="338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floating point</a:t>
                      </a:r>
                      <a:endParaRPr/>
                    </a:p>
                  </a:txBody>
                  <a:tcPr marL="33800" marR="33800" marT="33800" marB="338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decimal number</a:t>
                      </a:r>
                      <a:endParaRPr/>
                    </a:p>
                  </a:txBody>
                  <a:tcPr marL="33800" marR="33800" marT="33800" marB="338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3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%g</a:t>
                      </a:r>
                      <a:endParaRPr/>
                    </a:p>
                  </a:txBody>
                  <a:tcPr marL="33800" marR="33800" marT="33800" marB="338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floating point</a:t>
                      </a:r>
                      <a:endParaRPr/>
                    </a:p>
                  </a:txBody>
                  <a:tcPr marL="33800" marR="33800" marT="33800" marB="338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decimal number, possibly in scientific notation depending on the precision and value.</a:t>
                      </a:r>
                      <a:endParaRPr/>
                    </a:p>
                  </a:txBody>
                  <a:tcPr marL="33800" marR="33800" marT="33800" marB="338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4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%h</a:t>
                      </a:r>
                      <a:endParaRPr/>
                    </a:p>
                  </a:txBody>
                  <a:tcPr marL="33800" marR="33800" marT="33800" marB="338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any type</a:t>
                      </a:r>
                      <a:endParaRPr/>
                    </a:p>
                  </a:txBody>
                  <a:tcPr marL="33800" marR="33800" marT="33800" marB="338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Hex String of value from hashCode() method.</a:t>
                      </a:r>
                      <a:endParaRPr/>
                    </a:p>
                  </a:txBody>
                  <a:tcPr marL="33800" marR="33800" marT="33800" marB="338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%n</a:t>
                      </a:r>
                      <a:endParaRPr/>
                    </a:p>
                  </a:txBody>
                  <a:tcPr marL="33800" marR="33800" marT="33800" marB="338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none</a:t>
                      </a:r>
                      <a:endParaRPr/>
                    </a:p>
                  </a:txBody>
                  <a:tcPr marL="33800" marR="33800" marT="33800" marB="338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Platform-specific line separator.</a:t>
                      </a:r>
                      <a:endParaRPr/>
                    </a:p>
                  </a:txBody>
                  <a:tcPr marL="33800" marR="33800" marT="33800" marB="338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4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%o</a:t>
                      </a:r>
                      <a:endParaRPr/>
                    </a:p>
                  </a:txBody>
                  <a:tcPr marL="33800" marR="33800" marT="33800" marB="338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integer (incl. byte, short, int, long, bigint)</a:t>
                      </a:r>
                      <a:endParaRPr/>
                    </a:p>
                  </a:txBody>
                  <a:tcPr marL="33800" marR="33800" marT="33800" marB="338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Octal number</a:t>
                      </a:r>
                      <a:endParaRPr/>
                    </a:p>
                  </a:txBody>
                  <a:tcPr marL="33800" marR="33800" marT="33800" marB="338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%s</a:t>
                      </a:r>
                      <a:endParaRPr/>
                    </a:p>
                  </a:txBody>
                  <a:tcPr marL="33800" marR="33800" marT="33800" marB="338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any type</a:t>
                      </a:r>
                      <a:endParaRPr/>
                    </a:p>
                  </a:txBody>
                  <a:tcPr marL="33800" marR="33800" marT="33800" marB="338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String value</a:t>
                      </a:r>
                      <a:endParaRPr/>
                    </a:p>
                  </a:txBody>
                  <a:tcPr marL="33800" marR="33800" marT="33800" marB="338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32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%t</a:t>
                      </a:r>
                      <a:endParaRPr/>
                    </a:p>
                  </a:txBody>
                  <a:tcPr marL="33800" marR="33800" marT="33800" marB="338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Date/Time (incl. long, Calendar, Date and TemporalAccessor)</a:t>
                      </a:r>
                      <a:endParaRPr/>
                    </a:p>
                  </a:txBody>
                  <a:tcPr marL="33800" marR="33800" marT="33800" marB="338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%t is the prefix for Date/Time conversions. More formatting flags are needed after this. See Date/Time conversion below.</a:t>
                      </a:r>
                      <a:endParaRPr/>
                    </a:p>
                  </a:txBody>
                  <a:tcPr marL="33800" marR="33800" marT="33800" marB="338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4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%x</a:t>
                      </a:r>
                      <a:endParaRPr/>
                    </a:p>
                  </a:txBody>
                  <a:tcPr marL="33800" marR="33800" marT="33800" marB="338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integer (incl. byte, short, int, long, bigint)</a:t>
                      </a:r>
                      <a:endParaRPr/>
                    </a:p>
                  </a:txBody>
                  <a:tcPr marL="33800" marR="33800" marT="33800" marB="338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Hex string.</a:t>
                      </a:r>
                      <a:endParaRPr/>
                    </a:p>
                  </a:txBody>
                  <a:tcPr marL="33800" marR="33800" marT="33800" marB="338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randomBar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21"/>
          <p:cNvSpPr txBox="1"/>
          <p:nvPr/>
        </p:nvSpPr>
        <p:spPr>
          <a:xfrm>
            <a:off x="2037946" y="502516"/>
            <a:ext cx="938402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1CADE4"/>
                </a:solidFill>
                <a:latin typeface="Calibri"/>
                <a:ea typeface="Calibri"/>
                <a:cs typeface="Calibri"/>
                <a:sym typeface="Calibri"/>
              </a:rPr>
              <a:t>static String format(String format, Object... args)</a:t>
            </a:r>
            <a:endParaRPr/>
          </a:p>
        </p:txBody>
      </p:sp>
      <p:sp>
        <p:nvSpPr>
          <p:cNvPr id="972" name="Google Shape;972;p21"/>
          <p:cNvSpPr/>
          <p:nvPr/>
        </p:nvSpPr>
        <p:spPr>
          <a:xfrm rot="1329125">
            <a:off x="11560631" y="5939710"/>
            <a:ext cx="914400" cy="914400"/>
          </a:xfrm>
          <a:prstGeom prst="chord">
            <a:avLst>
              <a:gd name="adj1" fmla="val 2700000"/>
              <a:gd name="adj2" fmla="val 16186493"/>
            </a:avLst>
          </a:prstGeom>
          <a:solidFill>
            <a:schemeClr val="accent1"/>
          </a:solidFill>
          <a:ln w="15875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3" name="Google Shape;973;p21"/>
          <p:cNvGrpSpPr/>
          <p:nvPr/>
        </p:nvGrpSpPr>
        <p:grpSpPr>
          <a:xfrm>
            <a:off x="520035" y="148672"/>
            <a:ext cx="1415574" cy="1415574"/>
            <a:chOff x="877119" y="1680189"/>
            <a:chExt cx="1415574" cy="1415574"/>
          </a:xfrm>
        </p:grpSpPr>
        <p:grpSp>
          <p:nvGrpSpPr>
            <p:cNvPr id="974" name="Google Shape;974;p21"/>
            <p:cNvGrpSpPr/>
            <p:nvPr/>
          </p:nvGrpSpPr>
          <p:grpSpPr>
            <a:xfrm>
              <a:off x="877119" y="1680189"/>
              <a:ext cx="1415574" cy="1415574"/>
              <a:chOff x="104260" y="1299224"/>
              <a:chExt cx="1415574" cy="1415574"/>
            </a:xfrm>
          </p:grpSpPr>
          <p:sp>
            <p:nvSpPr>
              <p:cNvPr id="975" name="Google Shape;975;p21"/>
              <p:cNvSpPr/>
              <p:nvPr/>
            </p:nvSpPr>
            <p:spPr>
              <a:xfrm>
                <a:off x="104260" y="1299224"/>
                <a:ext cx="1415574" cy="141557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21"/>
              <p:cNvSpPr/>
              <p:nvPr/>
            </p:nvSpPr>
            <p:spPr>
              <a:xfrm>
                <a:off x="173095" y="1368059"/>
                <a:ext cx="1277904" cy="1277904"/>
              </a:xfrm>
              <a:prstGeom prst="ellipse">
                <a:avLst/>
              </a:prstGeom>
              <a:solidFill>
                <a:srgbClr val="00B050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77" name="Google Shape;977;p21"/>
            <p:cNvGrpSpPr/>
            <p:nvPr/>
          </p:nvGrpSpPr>
          <p:grpSpPr>
            <a:xfrm>
              <a:off x="1183459" y="1928523"/>
              <a:ext cx="822928" cy="845766"/>
              <a:chOff x="1979410" y="613768"/>
              <a:chExt cx="5096917" cy="5238392"/>
            </a:xfrm>
          </p:grpSpPr>
          <p:sp>
            <p:nvSpPr>
              <p:cNvPr id="978" name="Google Shape;978;p21"/>
              <p:cNvSpPr/>
              <p:nvPr/>
            </p:nvSpPr>
            <p:spPr>
              <a:xfrm>
                <a:off x="3723287" y="613768"/>
                <a:ext cx="1609157" cy="2305923"/>
              </a:xfrm>
              <a:custGeom>
                <a:avLst/>
                <a:gdLst/>
                <a:ahLst/>
                <a:cxnLst/>
                <a:rect l="l" t="t" r="r" b="b"/>
                <a:pathLst>
                  <a:path w="876300" h="1255738" extrusionOk="0">
                    <a:moveTo>
                      <a:pt x="438149" y="864233"/>
                    </a:moveTo>
                    <a:cubicBezTo>
                      <a:pt x="386118" y="864233"/>
                      <a:pt x="343938" y="906834"/>
                      <a:pt x="343938" y="959386"/>
                    </a:cubicBezTo>
                    <a:cubicBezTo>
                      <a:pt x="343938" y="1011938"/>
                      <a:pt x="386118" y="1054539"/>
                      <a:pt x="438149" y="1054539"/>
                    </a:cubicBezTo>
                    <a:cubicBezTo>
                      <a:pt x="490180" y="1054539"/>
                      <a:pt x="532360" y="1011938"/>
                      <a:pt x="532360" y="959386"/>
                    </a:cubicBezTo>
                    <a:cubicBezTo>
                      <a:pt x="532360" y="906834"/>
                      <a:pt x="490180" y="864233"/>
                      <a:pt x="438149" y="864233"/>
                    </a:cubicBezTo>
                    <a:close/>
                    <a:moveTo>
                      <a:pt x="236634" y="439322"/>
                    </a:moveTo>
                    <a:cubicBezTo>
                      <a:pt x="209674" y="439322"/>
                      <a:pt x="186542" y="455714"/>
                      <a:pt x="176661" y="479075"/>
                    </a:cubicBezTo>
                    <a:lnTo>
                      <a:pt x="171546" y="504410"/>
                    </a:lnTo>
                    <a:lnTo>
                      <a:pt x="176661" y="529744"/>
                    </a:lnTo>
                    <a:cubicBezTo>
                      <a:pt x="186542" y="553105"/>
                      <a:pt x="209674" y="569497"/>
                      <a:pt x="236634" y="569497"/>
                    </a:cubicBezTo>
                    <a:lnTo>
                      <a:pt x="639665" y="569498"/>
                    </a:lnTo>
                    <a:cubicBezTo>
                      <a:pt x="675612" y="569498"/>
                      <a:pt x="704753" y="540357"/>
                      <a:pt x="704753" y="504410"/>
                    </a:cubicBezTo>
                    <a:lnTo>
                      <a:pt x="704754" y="504410"/>
                    </a:lnTo>
                    <a:cubicBezTo>
                      <a:pt x="704754" y="468463"/>
                      <a:pt x="675613" y="439322"/>
                      <a:pt x="639666" y="439322"/>
                    </a:cubicBezTo>
                    <a:close/>
                    <a:moveTo>
                      <a:pt x="236634" y="201197"/>
                    </a:moveTo>
                    <a:cubicBezTo>
                      <a:pt x="209674" y="201197"/>
                      <a:pt x="186542" y="217589"/>
                      <a:pt x="176661" y="240950"/>
                    </a:cubicBezTo>
                    <a:lnTo>
                      <a:pt x="171546" y="266285"/>
                    </a:lnTo>
                    <a:lnTo>
                      <a:pt x="176661" y="291619"/>
                    </a:lnTo>
                    <a:cubicBezTo>
                      <a:pt x="186542" y="314980"/>
                      <a:pt x="209674" y="331372"/>
                      <a:pt x="236634" y="331372"/>
                    </a:cubicBezTo>
                    <a:lnTo>
                      <a:pt x="639665" y="331373"/>
                    </a:lnTo>
                    <a:cubicBezTo>
                      <a:pt x="675612" y="331373"/>
                      <a:pt x="704753" y="302232"/>
                      <a:pt x="704753" y="266285"/>
                    </a:cubicBezTo>
                    <a:lnTo>
                      <a:pt x="704754" y="266285"/>
                    </a:lnTo>
                    <a:cubicBezTo>
                      <a:pt x="704754" y="230338"/>
                      <a:pt x="675613" y="201197"/>
                      <a:pt x="639666" y="201197"/>
                    </a:cubicBezTo>
                    <a:close/>
                    <a:moveTo>
                      <a:pt x="146053" y="0"/>
                    </a:moveTo>
                    <a:lnTo>
                      <a:pt x="730247" y="0"/>
                    </a:lnTo>
                    <a:cubicBezTo>
                      <a:pt x="810910" y="0"/>
                      <a:pt x="876300" y="65390"/>
                      <a:pt x="876300" y="146053"/>
                    </a:cubicBezTo>
                    <a:lnTo>
                      <a:pt x="876300" y="1109685"/>
                    </a:lnTo>
                    <a:cubicBezTo>
                      <a:pt x="876300" y="1190348"/>
                      <a:pt x="810910" y="1255738"/>
                      <a:pt x="730247" y="1255738"/>
                    </a:cubicBezTo>
                    <a:lnTo>
                      <a:pt x="146053" y="1255738"/>
                    </a:lnTo>
                    <a:cubicBezTo>
                      <a:pt x="65390" y="1255738"/>
                      <a:pt x="0" y="1190348"/>
                      <a:pt x="0" y="1109685"/>
                    </a:cubicBezTo>
                    <a:lnTo>
                      <a:pt x="0" y="146053"/>
                    </a:lnTo>
                    <a:cubicBezTo>
                      <a:pt x="0" y="65390"/>
                      <a:pt x="65390" y="0"/>
                      <a:pt x="1460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</a:t>
                </a:r>
                <a:endParaRPr/>
              </a:p>
            </p:txBody>
          </p:sp>
          <p:sp>
            <p:nvSpPr>
              <p:cNvPr id="979" name="Google Shape;979;p21"/>
              <p:cNvSpPr/>
              <p:nvPr/>
            </p:nvSpPr>
            <p:spPr>
              <a:xfrm>
                <a:off x="2577023" y="3215003"/>
                <a:ext cx="3901684" cy="1093988"/>
              </a:xfrm>
              <a:custGeom>
                <a:avLst/>
                <a:gdLst/>
                <a:ahLst/>
                <a:cxnLst/>
                <a:rect l="l" t="t" r="r" b="b"/>
                <a:pathLst>
                  <a:path w="2124743" h="595753" extrusionOk="0">
                    <a:moveTo>
                      <a:pt x="962359" y="0"/>
                    </a:moveTo>
                    <a:lnTo>
                      <a:pt x="1162384" y="0"/>
                    </a:lnTo>
                    <a:lnTo>
                      <a:pt x="1162384" y="206375"/>
                    </a:lnTo>
                    <a:lnTo>
                      <a:pt x="2124743" y="206375"/>
                    </a:lnTo>
                    <a:lnTo>
                      <a:pt x="2124743" y="590550"/>
                    </a:lnTo>
                    <a:lnTo>
                      <a:pt x="1939006" y="590550"/>
                    </a:lnTo>
                    <a:lnTo>
                      <a:pt x="1939006" y="419100"/>
                    </a:lnTo>
                    <a:lnTo>
                      <a:pt x="1162384" y="419100"/>
                    </a:lnTo>
                    <a:lnTo>
                      <a:pt x="1162384" y="595753"/>
                    </a:lnTo>
                    <a:lnTo>
                      <a:pt x="962359" y="595753"/>
                    </a:lnTo>
                    <a:lnTo>
                      <a:pt x="962359" y="419100"/>
                    </a:lnTo>
                    <a:lnTo>
                      <a:pt x="185737" y="419100"/>
                    </a:lnTo>
                    <a:lnTo>
                      <a:pt x="185737" y="590550"/>
                    </a:lnTo>
                    <a:lnTo>
                      <a:pt x="0" y="590550"/>
                    </a:lnTo>
                    <a:lnTo>
                      <a:pt x="0" y="206375"/>
                    </a:lnTo>
                    <a:lnTo>
                      <a:pt x="962359" y="20637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</a:t>
                </a:r>
                <a:endParaRPr/>
              </a:p>
            </p:txBody>
          </p:sp>
          <p:grpSp>
            <p:nvGrpSpPr>
              <p:cNvPr id="980" name="Google Shape;980;p21"/>
              <p:cNvGrpSpPr/>
              <p:nvPr/>
            </p:nvGrpSpPr>
            <p:grpSpPr>
              <a:xfrm>
                <a:off x="1979410" y="4374011"/>
                <a:ext cx="5096917" cy="1478149"/>
                <a:chOff x="1979410" y="4374011"/>
                <a:chExt cx="5096917" cy="1478149"/>
              </a:xfrm>
            </p:grpSpPr>
            <p:grpSp>
              <p:nvGrpSpPr>
                <p:cNvPr id="981" name="Google Shape;981;p21"/>
                <p:cNvGrpSpPr/>
                <p:nvPr/>
              </p:nvGrpSpPr>
              <p:grpSpPr>
                <a:xfrm>
                  <a:off x="197941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982" name="Google Shape;982;p21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983" name="Google Shape;983;p21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984" name="Google Shape;984;p21"/>
                <p:cNvGrpSpPr/>
                <p:nvPr/>
              </p:nvGrpSpPr>
              <p:grpSpPr>
                <a:xfrm>
                  <a:off x="378535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985" name="Google Shape;985;p21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986" name="Google Shape;986;p21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987" name="Google Shape;987;p21"/>
                <p:cNvGrpSpPr/>
                <p:nvPr/>
              </p:nvGrpSpPr>
              <p:grpSpPr>
                <a:xfrm>
                  <a:off x="559129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988" name="Google Shape;988;p21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989" name="Google Shape;989;p21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</p:grpSp>
        </p:grpSp>
      </p:grpSp>
      <p:sp>
        <p:nvSpPr>
          <p:cNvPr id="990" name="Google Shape;990;p21"/>
          <p:cNvSpPr txBox="1"/>
          <p:nvPr/>
        </p:nvSpPr>
        <p:spPr>
          <a:xfrm>
            <a:off x="826375" y="2350856"/>
            <a:ext cx="11084767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format is null, then the format method throws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NullPointerException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format is illegal or incompatible, then the format method throws 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IllegalFormatException</a:t>
            </a:r>
            <a:endParaRPr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22"/>
          <p:cNvSpPr txBox="1"/>
          <p:nvPr/>
        </p:nvSpPr>
        <p:spPr>
          <a:xfrm>
            <a:off x="2037946" y="502516"/>
            <a:ext cx="938402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1CADE4"/>
                </a:solidFill>
                <a:latin typeface="Calibri"/>
                <a:ea typeface="Calibri"/>
                <a:cs typeface="Calibri"/>
                <a:sym typeface="Calibri"/>
              </a:rPr>
              <a:t>boolean equals(Object another)</a:t>
            </a:r>
            <a:endParaRPr/>
          </a:p>
        </p:txBody>
      </p:sp>
      <p:sp>
        <p:nvSpPr>
          <p:cNvPr id="996" name="Google Shape;996;p22"/>
          <p:cNvSpPr/>
          <p:nvPr/>
        </p:nvSpPr>
        <p:spPr>
          <a:xfrm rot="1329125">
            <a:off x="11560631" y="5939710"/>
            <a:ext cx="914400" cy="914400"/>
          </a:xfrm>
          <a:prstGeom prst="chord">
            <a:avLst>
              <a:gd name="adj1" fmla="val 2700000"/>
              <a:gd name="adj2" fmla="val 16186493"/>
            </a:avLst>
          </a:prstGeom>
          <a:solidFill>
            <a:schemeClr val="accent1"/>
          </a:solidFill>
          <a:ln w="15875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21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97" name="Google Shape;997;p22"/>
          <p:cNvGrpSpPr/>
          <p:nvPr/>
        </p:nvGrpSpPr>
        <p:grpSpPr>
          <a:xfrm>
            <a:off x="494461" y="162732"/>
            <a:ext cx="1415574" cy="1415574"/>
            <a:chOff x="877119" y="1680189"/>
            <a:chExt cx="1415574" cy="1415574"/>
          </a:xfrm>
        </p:grpSpPr>
        <p:grpSp>
          <p:nvGrpSpPr>
            <p:cNvPr id="998" name="Google Shape;998;p22"/>
            <p:cNvGrpSpPr/>
            <p:nvPr/>
          </p:nvGrpSpPr>
          <p:grpSpPr>
            <a:xfrm>
              <a:off x="877119" y="1680189"/>
              <a:ext cx="1415574" cy="1415574"/>
              <a:chOff x="104260" y="1299224"/>
              <a:chExt cx="1415574" cy="1415574"/>
            </a:xfrm>
          </p:grpSpPr>
          <p:sp>
            <p:nvSpPr>
              <p:cNvPr id="999" name="Google Shape;999;p22"/>
              <p:cNvSpPr/>
              <p:nvPr/>
            </p:nvSpPr>
            <p:spPr>
              <a:xfrm>
                <a:off x="104260" y="1299224"/>
                <a:ext cx="1415574" cy="1415574"/>
              </a:xfrm>
              <a:prstGeom prst="ellipse">
                <a:avLst/>
              </a:prstGeom>
              <a:solidFill>
                <a:srgbClr val="FF66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000" name="Google Shape;1000;p22"/>
              <p:cNvSpPr/>
              <p:nvPr/>
            </p:nvSpPr>
            <p:spPr>
              <a:xfrm>
                <a:off x="173095" y="1368059"/>
                <a:ext cx="1277904" cy="1277904"/>
              </a:xfrm>
              <a:prstGeom prst="ellipse">
                <a:avLst/>
              </a:prstGeom>
              <a:solidFill>
                <a:srgbClr val="FF6600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grpSp>
          <p:nvGrpSpPr>
            <p:cNvPr id="1001" name="Google Shape;1001;p22"/>
            <p:cNvGrpSpPr/>
            <p:nvPr/>
          </p:nvGrpSpPr>
          <p:grpSpPr>
            <a:xfrm>
              <a:off x="1183459" y="1928523"/>
              <a:ext cx="822928" cy="845766"/>
              <a:chOff x="1979410" y="613768"/>
              <a:chExt cx="5096917" cy="5238392"/>
            </a:xfrm>
          </p:grpSpPr>
          <p:sp>
            <p:nvSpPr>
              <p:cNvPr id="1002" name="Google Shape;1002;p22"/>
              <p:cNvSpPr/>
              <p:nvPr/>
            </p:nvSpPr>
            <p:spPr>
              <a:xfrm>
                <a:off x="3723287" y="613768"/>
                <a:ext cx="1609157" cy="2305923"/>
              </a:xfrm>
              <a:custGeom>
                <a:avLst/>
                <a:gdLst/>
                <a:ahLst/>
                <a:cxnLst/>
                <a:rect l="l" t="t" r="r" b="b"/>
                <a:pathLst>
                  <a:path w="876300" h="1255738" extrusionOk="0">
                    <a:moveTo>
                      <a:pt x="438149" y="864233"/>
                    </a:moveTo>
                    <a:cubicBezTo>
                      <a:pt x="386118" y="864233"/>
                      <a:pt x="343938" y="906834"/>
                      <a:pt x="343938" y="959386"/>
                    </a:cubicBezTo>
                    <a:cubicBezTo>
                      <a:pt x="343938" y="1011938"/>
                      <a:pt x="386118" y="1054539"/>
                      <a:pt x="438149" y="1054539"/>
                    </a:cubicBezTo>
                    <a:cubicBezTo>
                      <a:pt x="490180" y="1054539"/>
                      <a:pt x="532360" y="1011938"/>
                      <a:pt x="532360" y="959386"/>
                    </a:cubicBezTo>
                    <a:cubicBezTo>
                      <a:pt x="532360" y="906834"/>
                      <a:pt x="490180" y="864233"/>
                      <a:pt x="438149" y="864233"/>
                    </a:cubicBezTo>
                    <a:close/>
                    <a:moveTo>
                      <a:pt x="236634" y="439322"/>
                    </a:moveTo>
                    <a:cubicBezTo>
                      <a:pt x="209674" y="439322"/>
                      <a:pt x="186542" y="455714"/>
                      <a:pt x="176661" y="479075"/>
                    </a:cubicBezTo>
                    <a:lnTo>
                      <a:pt x="171546" y="504410"/>
                    </a:lnTo>
                    <a:lnTo>
                      <a:pt x="176661" y="529744"/>
                    </a:lnTo>
                    <a:cubicBezTo>
                      <a:pt x="186542" y="553105"/>
                      <a:pt x="209674" y="569497"/>
                      <a:pt x="236634" y="569497"/>
                    </a:cubicBezTo>
                    <a:lnTo>
                      <a:pt x="639665" y="569498"/>
                    </a:lnTo>
                    <a:cubicBezTo>
                      <a:pt x="675612" y="569498"/>
                      <a:pt x="704753" y="540357"/>
                      <a:pt x="704753" y="504410"/>
                    </a:cubicBezTo>
                    <a:lnTo>
                      <a:pt x="704754" y="504410"/>
                    </a:lnTo>
                    <a:cubicBezTo>
                      <a:pt x="704754" y="468463"/>
                      <a:pt x="675613" y="439322"/>
                      <a:pt x="639666" y="439322"/>
                    </a:cubicBezTo>
                    <a:close/>
                    <a:moveTo>
                      <a:pt x="236634" y="201197"/>
                    </a:moveTo>
                    <a:cubicBezTo>
                      <a:pt x="209674" y="201197"/>
                      <a:pt x="186542" y="217589"/>
                      <a:pt x="176661" y="240950"/>
                    </a:cubicBezTo>
                    <a:lnTo>
                      <a:pt x="171546" y="266285"/>
                    </a:lnTo>
                    <a:lnTo>
                      <a:pt x="176661" y="291619"/>
                    </a:lnTo>
                    <a:cubicBezTo>
                      <a:pt x="186542" y="314980"/>
                      <a:pt x="209674" y="331372"/>
                      <a:pt x="236634" y="331372"/>
                    </a:cubicBezTo>
                    <a:lnTo>
                      <a:pt x="639665" y="331373"/>
                    </a:lnTo>
                    <a:cubicBezTo>
                      <a:pt x="675612" y="331373"/>
                      <a:pt x="704753" y="302232"/>
                      <a:pt x="704753" y="266285"/>
                    </a:cubicBezTo>
                    <a:lnTo>
                      <a:pt x="704754" y="266285"/>
                    </a:lnTo>
                    <a:cubicBezTo>
                      <a:pt x="704754" y="230338"/>
                      <a:pt x="675613" y="201197"/>
                      <a:pt x="639666" y="201197"/>
                    </a:cubicBezTo>
                    <a:close/>
                    <a:moveTo>
                      <a:pt x="146053" y="0"/>
                    </a:moveTo>
                    <a:lnTo>
                      <a:pt x="730247" y="0"/>
                    </a:lnTo>
                    <a:cubicBezTo>
                      <a:pt x="810910" y="0"/>
                      <a:pt x="876300" y="65390"/>
                      <a:pt x="876300" y="146053"/>
                    </a:cubicBezTo>
                    <a:lnTo>
                      <a:pt x="876300" y="1109685"/>
                    </a:lnTo>
                    <a:cubicBezTo>
                      <a:pt x="876300" y="1190348"/>
                      <a:pt x="810910" y="1255738"/>
                      <a:pt x="730247" y="1255738"/>
                    </a:cubicBezTo>
                    <a:lnTo>
                      <a:pt x="146053" y="1255738"/>
                    </a:lnTo>
                    <a:cubicBezTo>
                      <a:pt x="65390" y="1255738"/>
                      <a:pt x="0" y="1190348"/>
                      <a:pt x="0" y="1109685"/>
                    </a:cubicBezTo>
                    <a:lnTo>
                      <a:pt x="0" y="146053"/>
                    </a:lnTo>
                    <a:cubicBezTo>
                      <a:pt x="0" y="65390"/>
                      <a:pt x="65390" y="0"/>
                      <a:pt x="1460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            </a:t>
                </a:r>
                <a:endParaRPr/>
              </a:p>
            </p:txBody>
          </p:sp>
          <p:sp>
            <p:nvSpPr>
              <p:cNvPr id="1003" name="Google Shape;1003;p22"/>
              <p:cNvSpPr/>
              <p:nvPr/>
            </p:nvSpPr>
            <p:spPr>
              <a:xfrm>
                <a:off x="2577023" y="3215003"/>
                <a:ext cx="3901684" cy="1093988"/>
              </a:xfrm>
              <a:custGeom>
                <a:avLst/>
                <a:gdLst/>
                <a:ahLst/>
                <a:cxnLst/>
                <a:rect l="l" t="t" r="r" b="b"/>
                <a:pathLst>
                  <a:path w="2124743" h="595753" extrusionOk="0">
                    <a:moveTo>
                      <a:pt x="962359" y="0"/>
                    </a:moveTo>
                    <a:lnTo>
                      <a:pt x="1162384" y="0"/>
                    </a:lnTo>
                    <a:lnTo>
                      <a:pt x="1162384" y="206375"/>
                    </a:lnTo>
                    <a:lnTo>
                      <a:pt x="2124743" y="206375"/>
                    </a:lnTo>
                    <a:lnTo>
                      <a:pt x="2124743" y="590550"/>
                    </a:lnTo>
                    <a:lnTo>
                      <a:pt x="1939006" y="590550"/>
                    </a:lnTo>
                    <a:lnTo>
                      <a:pt x="1939006" y="419100"/>
                    </a:lnTo>
                    <a:lnTo>
                      <a:pt x="1162384" y="419100"/>
                    </a:lnTo>
                    <a:lnTo>
                      <a:pt x="1162384" y="595753"/>
                    </a:lnTo>
                    <a:lnTo>
                      <a:pt x="962359" y="595753"/>
                    </a:lnTo>
                    <a:lnTo>
                      <a:pt x="962359" y="419100"/>
                    </a:lnTo>
                    <a:lnTo>
                      <a:pt x="185737" y="419100"/>
                    </a:lnTo>
                    <a:lnTo>
                      <a:pt x="185737" y="590550"/>
                    </a:lnTo>
                    <a:lnTo>
                      <a:pt x="0" y="590550"/>
                    </a:lnTo>
                    <a:lnTo>
                      <a:pt x="0" y="206375"/>
                    </a:lnTo>
                    <a:lnTo>
                      <a:pt x="962359" y="20637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          </a:t>
                </a:r>
                <a:endParaRPr/>
              </a:p>
            </p:txBody>
          </p:sp>
          <p:grpSp>
            <p:nvGrpSpPr>
              <p:cNvPr id="1004" name="Google Shape;1004;p22"/>
              <p:cNvGrpSpPr/>
              <p:nvPr/>
            </p:nvGrpSpPr>
            <p:grpSpPr>
              <a:xfrm>
                <a:off x="1979410" y="4374011"/>
                <a:ext cx="5096917" cy="1478149"/>
                <a:chOff x="1979410" y="4374011"/>
                <a:chExt cx="5096917" cy="1478149"/>
              </a:xfrm>
            </p:grpSpPr>
            <p:grpSp>
              <p:nvGrpSpPr>
                <p:cNvPr id="1005" name="Google Shape;1005;p22"/>
                <p:cNvGrpSpPr/>
                <p:nvPr/>
              </p:nvGrpSpPr>
              <p:grpSpPr>
                <a:xfrm>
                  <a:off x="197941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1006" name="Google Shape;1006;p22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1007" name="Google Shape;1007;p22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1008" name="Google Shape;1008;p22"/>
                <p:cNvGrpSpPr/>
                <p:nvPr/>
              </p:nvGrpSpPr>
              <p:grpSpPr>
                <a:xfrm>
                  <a:off x="378535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1009" name="Google Shape;1009;p22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1010" name="Google Shape;1010;p22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1011" name="Google Shape;1011;p22"/>
                <p:cNvGrpSpPr/>
                <p:nvPr/>
              </p:nvGrpSpPr>
              <p:grpSpPr>
                <a:xfrm>
                  <a:off x="559129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1012" name="Google Shape;1012;p22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1013" name="Google Shape;1013;p22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1014" name="Google Shape;1014;p22"/>
          <p:cNvGrpSpPr/>
          <p:nvPr/>
        </p:nvGrpSpPr>
        <p:grpSpPr>
          <a:xfrm>
            <a:off x="522537" y="1644674"/>
            <a:ext cx="10899445" cy="3139321"/>
            <a:chOff x="933423" y="2122415"/>
            <a:chExt cx="10488550" cy="3139321"/>
          </a:xfrm>
        </p:grpSpPr>
        <p:sp>
          <p:nvSpPr>
            <p:cNvPr id="1015" name="Google Shape;1015;p22"/>
            <p:cNvSpPr txBox="1"/>
            <p:nvPr/>
          </p:nvSpPr>
          <p:spPr>
            <a:xfrm>
              <a:off x="967432" y="2122415"/>
              <a:ext cx="10454541" cy="313932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public class 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Example{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	public static void 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main(String args[]){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String s1=“anthology";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String s2=“anthology";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String s3=“ANTHOLOGY";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String s4=“anthologie";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System.out.println(s1.equals(s2));//true because content and case is same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System.out.println(s1.equals(s3));//false because case is not same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System.out.println(s1.equals(s4));//false because content is not same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}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} 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16" name="Google Shape;1016;p22"/>
            <p:cNvCxnSpPr/>
            <p:nvPr/>
          </p:nvCxnSpPr>
          <p:spPr>
            <a:xfrm>
              <a:off x="933423" y="2122415"/>
              <a:ext cx="0" cy="3139321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17" name="Google Shape;1017;p22"/>
          <p:cNvGrpSpPr/>
          <p:nvPr/>
        </p:nvGrpSpPr>
        <p:grpSpPr>
          <a:xfrm>
            <a:off x="522537" y="5378158"/>
            <a:ext cx="10899444" cy="923330"/>
            <a:chOff x="933423" y="2122415"/>
            <a:chExt cx="10488549" cy="1886051"/>
          </a:xfrm>
        </p:grpSpPr>
        <p:sp>
          <p:nvSpPr>
            <p:cNvPr id="1018" name="Google Shape;1018;p22"/>
            <p:cNvSpPr txBox="1"/>
            <p:nvPr/>
          </p:nvSpPr>
          <p:spPr>
            <a:xfrm>
              <a:off x="967431" y="2122415"/>
              <a:ext cx="10454541" cy="188605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true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false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false</a:t>
              </a:r>
              <a:endParaRPr/>
            </a:p>
          </p:txBody>
        </p:sp>
        <p:cxnSp>
          <p:nvCxnSpPr>
            <p:cNvPr id="1019" name="Google Shape;1019;p22"/>
            <p:cNvCxnSpPr/>
            <p:nvPr/>
          </p:nvCxnSpPr>
          <p:spPr>
            <a:xfrm>
              <a:off x="933423" y="2122415"/>
              <a:ext cx="0" cy="1886051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020" name="Google Shape;1020;p22"/>
          <p:cNvSpPr txBox="1"/>
          <p:nvPr/>
        </p:nvSpPr>
        <p:spPr>
          <a:xfrm>
            <a:off x="383366" y="4850363"/>
            <a:ext cx="100059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23"/>
          <p:cNvSpPr txBox="1"/>
          <p:nvPr/>
        </p:nvSpPr>
        <p:spPr>
          <a:xfrm>
            <a:off x="2037946" y="502516"/>
            <a:ext cx="938402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1CADE4"/>
                </a:solidFill>
                <a:latin typeface="Calibri"/>
                <a:ea typeface="Calibri"/>
                <a:cs typeface="Calibri"/>
                <a:sym typeface="Calibri"/>
              </a:rPr>
              <a:t>String substring(int beginIndex)</a:t>
            </a:r>
            <a:endParaRPr/>
          </a:p>
        </p:txBody>
      </p:sp>
      <p:sp>
        <p:nvSpPr>
          <p:cNvPr id="1026" name="Google Shape;1026;p23"/>
          <p:cNvSpPr/>
          <p:nvPr/>
        </p:nvSpPr>
        <p:spPr>
          <a:xfrm rot="1329125">
            <a:off x="11560631" y="5939710"/>
            <a:ext cx="914400" cy="914400"/>
          </a:xfrm>
          <a:prstGeom prst="chord">
            <a:avLst>
              <a:gd name="adj1" fmla="val 2700000"/>
              <a:gd name="adj2" fmla="val 16186493"/>
            </a:avLst>
          </a:prstGeom>
          <a:solidFill>
            <a:schemeClr val="accent1"/>
          </a:solidFill>
          <a:ln w="15875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27" name="Google Shape;1027;p23"/>
          <p:cNvGrpSpPr/>
          <p:nvPr/>
        </p:nvGrpSpPr>
        <p:grpSpPr>
          <a:xfrm>
            <a:off x="522537" y="1644674"/>
            <a:ext cx="10899445" cy="3139321"/>
            <a:chOff x="933423" y="2122415"/>
            <a:chExt cx="10488550" cy="3139321"/>
          </a:xfrm>
        </p:grpSpPr>
        <p:sp>
          <p:nvSpPr>
            <p:cNvPr id="1028" name="Google Shape;1028;p23"/>
            <p:cNvSpPr txBox="1"/>
            <p:nvPr/>
          </p:nvSpPr>
          <p:spPr>
            <a:xfrm>
              <a:off x="967432" y="2122415"/>
              <a:ext cx="10454541" cy="313932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public class 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Example{  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	public static void 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main(String args[]){  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String s1=“Anthology";  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</a:t>
              </a:r>
              <a:r>
                <a:rPr lang="en-US" sz="18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System.out.println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(s1.substring(1));//returns </a:t>
              </a:r>
              <a:r>
                <a:rPr lang="en-US" sz="18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nthology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}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}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29" name="Google Shape;1029;p23"/>
            <p:cNvCxnSpPr/>
            <p:nvPr/>
          </p:nvCxnSpPr>
          <p:spPr>
            <a:xfrm>
              <a:off x="933423" y="2122415"/>
              <a:ext cx="0" cy="3139321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30" name="Google Shape;1030;p23"/>
          <p:cNvGrpSpPr/>
          <p:nvPr/>
        </p:nvGrpSpPr>
        <p:grpSpPr>
          <a:xfrm>
            <a:off x="522537" y="5378158"/>
            <a:ext cx="10899444" cy="923330"/>
            <a:chOff x="933423" y="2122415"/>
            <a:chExt cx="10488549" cy="1886051"/>
          </a:xfrm>
        </p:grpSpPr>
        <p:sp>
          <p:nvSpPr>
            <p:cNvPr id="1031" name="Google Shape;1031;p23"/>
            <p:cNvSpPr txBox="1"/>
            <p:nvPr/>
          </p:nvSpPr>
          <p:spPr>
            <a:xfrm>
              <a:off x="967431" y="2122415"/>
              <a:ext cx="10454541" cy="188605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nthology</a:t>
              </a:r>
              <a:endParaRPr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32" name="Google Shape;1032;p23"/>
            <p:cNvCxnSpPr/>
            <p:nvPr/>
          </p:nvCxnSpPr>
          <p:spPr>
            <a:xfrm>
              <a:off x="933423" y="2122415"/>
              <a:ext cx="0" cy="1886051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033" name="Google Shape;1033;p23"/>
          <p:cNvSpPr txBox="1"/>
          <p:nvPr/>
        </p:nvSpPr>
        <p:spPr>
          <a:xfrm>
            <a:off x="383366" y="4850363"/>
            <a:ext cx="100059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34" name="Google Shape;1034;p23"/>
          <p:cNvGrpSpPr/>
          <p:nvPr/>
        </p:nvGrpSpPr>
        <p:grpSpPr>
          <a:xfrm>
            <a:off x="383366" y="117894"/>
            <a:ext cx="1415574" cy="1415574"/>
            <a:chOff x="877119" y="1680189"/>
            <a:chExt cx="1415574" cy="1415574"/>
          </a:xfrm>
        </p:grpSpPr>
        <p:grpSp>
          <p:nvGrpSpPr>
            <p:cNvPr id="1035" name="Google Shape;1035;p23"/>
            <p:cNvGrpSpPr/>
            <p:nvPr/>
          </p:nvGrpSpPr>
          <p:grpSpPr>
            <a:xfrm>
              <a:off x="877119" y="1680189"/>
              <a:ext cx="1415574" cy="1415574"/>
              <a:chOff x="104260" y="1299224"/>
              <a:chExt cx="1415574" cy="1415574"/>
            </a:xfrm>
          </p:grpSpPr>
          <p:sp>
            <p:nvSpPr>
              <p:cNvPr id="1036" name="Google Shape;1036;p23"/>
              <p:cNvSpPr/>
              <p:nvPr/>
            </p:nvSpPr>
            <p:spPr>
              <a:xfrm>
                <a:off x="104260" y="1299224"/>
                <a:ext cx="1415574" cy="1415574"/>
              </a:xfrm>
              <a:prstGeom prst="ellipse">
                <a:avLst/>
              </a:prstGeom>
              <a:solidFill>
                <a:srgbClr val="65747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037" name="Google Shape;1037;p23"/>
              <p:cNvSpPr/>
              <p:nvPr/>
            </p:nvSpPr>
            <p:spPr>
              <a:xfrm>
                <a:off x="173095" y="1368059"/>
                <a:ext cx="1277904" cy="1277904"/>
              </a:xfrm>
              <a:prstGeom prst="ellipse">
                <a:avLst/>
              </a:prstGeom>
              <a:solidFill>
                <a:srgbClr val="65747C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grpSp>
          <p:nvGrpSpPr>
            <p:cNvPr id="1038" name="Google Shape;1038;p23"/>
            <p:cNvGrpSpPr/>
            <p:nvPr/>
          </p:nvGrpSpPr>
          <p:grpSpPr>
            <a:xfrm>
              <a:off x="1183459" y="1928523"/>
              <a:ext cx="822928" cy="845766"/>
              <a:chOff x="1979410" y="613768"/>
              <a:chExt cx="5096917" cy="5238392"/>
            </a:xfrm>
          </p:grpSpPr>
          <p:sp>
            <p:nvSpPr>
              <p:cNvPr id="1039" name="Google Shape;1039;p23"/>
              <p:cNvSpPr/>
              <p:nvPr/>
            </p:nvSpPr>
            <p:spPr>
              <a:xfrm>
                <a:off x="3723287" y="613768"/>
                <a:ext cx="1609157" cy="2305923"/>
              </a:xfrm>
              <a:custGeom>
                <a:avLst/>
                <a:gdLst/>
                <a:ahLst/>
                <a:cxnLst/>
                <a:rect l="l" t="t" r="r" b="b"/>
                <a:pathLst>
                  <a:path w="876300" h="1255738" extrusionOk="0">
                    <a:moveTo>
                      <a:pt x="438149" y="864233"/>
                    </a:moveTo>
                    <a:cubicBezTo>
                      <a:pt x="386118" y="864233"/>
                      <a:pt x="343938" y="906834"/>
                      <a:pt x="343938" y="959386"/>
                    </a:cubicBezTo>
                    <a:cubicBezTo>
                      <a:pt x="343938" y="1011938"/>
                      <a:pt x="386118" y="1054539"/>
                      <a:pt x="438149" y="1054539"/>
                    </a:cubicBezTo>
                    <a:cubicBezTo>
                      <a:pt x="490180" y="1054539"/>
                      <a:pt x="532360" y="1011938"/>
                      <a:pt x="532360" y="959386"/>
                    </a:cubicBezTo>
                    <a:cubicBezTo>
                      <a:pt x="532360" y="906834"/>
                      <a:pt x="490180" y="864233"/>
                      <a:pt x="438149" y="864233"/>
                    </a:cubicBezTo>
                    <a:close/>
                    <a:moveTo>
                      <a:pt x="236634" y="439322"/>
                    </a:moveTo>
                    <a:cubicBezTo>
                      <a:pt x="209674" y="439322"/>
                      <a:pt x="186542" y="455714"/>
                      <a:pt x="176661" y="479075"/>
                    </a:cubicBezTo>
                    <a:lnTo>
                      <a:pt x="171546" y="504410"/>
                    </a:lnTo>
                    <a:lnTo>
                      <a:pt x="176661" y="529744"/>
                    </a:lnTo>
                    <a:cubicBezTo>
                      <a:pt x="186542" y="553105"/>
                      <a:pt x="209674" y="569497"/>
                      <a:pt x="236634" y="569497"/>
                    </a:cubicBezTo>
                    <a:lnTo>
                      <a:pt x="639665" y="569498"/>
                    </a:lnTo>
                    <a:cubicBezTo>
                      <a:pt x="675612" y="569498"/>
                      <a:pt x="704753" y="540357"/>
                      <a:pt x="704753" y="504410"/>
                    </a:cubicBezTo>
                    <a:lnTo>
                      <a:pt x="704754" y="504410"/>
                    </a:lnTo>
                    <a:cubicBezTo>
                      <a:pt x="704754" y="468463"/>
                      <a:pt x="675613" y="439322"/>
                      <a:pt x="639666" y="439322"/>
                    </a:cubicBezTo>
                    <a:close/>
                    <a:moveTo>
                      <a:pt x="236634" y="201197"/>
                    </a:moveTo>
                    <a:cubicBezTo>
                      <a:pt x="209674" y="201197"/>
                      <a:pt x="186542" y="217589"/>
                      <a:pt x="176661" y="240950"/>
                    </a:cubicBezTo>
                    <a:lnTo>
                      <a:pt x="171546" y="266285"/>
                    </a:lnTo>
                    <a:lnTo>
                      <a:pt x="176661" y="291619"/>
                    </a:lnTo>
                    <a:cubicBezTo>
                      <a:pt x="186542" y="314980"/>
                      <a:pt x="209674" y="331372"/>
                      <a:pt x="236634" y="331372"/>
                    </a:cubicBezTo>
                    <a:lnTo>
                      <a:pt x="639665" y="331373"/>
                    </a:lnTo>
                    <a:cubicBezTo>
                      <a:pt x="675612" y="331373"/>
                      <a:pt x="704753" y="302232"/>
                      <a:pt x="704753" y="266285"/>
                    </a:cubicBezTo>
                    <a:lnTo>
                      <a:pt x="704754" y="266285"/>
                    </a:lnTo>
                    <a:cubicBezTo>
                      <a:pt x="704754" y="230338"/>
                      <a:pt x="675613" y="201197"/>
                      <a:pt x="639666" y="201197"/>
                    </a:cubicBezTo>
                    <a:close/>
                    <a:moveTo>
                      <a:pt x="146053" y="0"/>
                    </a:moveTo>
                    <a:lnTo>
                      <a:pt x="730247" y="0"/>
                    </a:lnTo>
                    <a:cubicBezTo>
                      <a:pt x="810910" y="0"/>
                      <a:pt x="876300" y="65390"/>
                      <a:pt x="876300" y="146053"/>
                    </a:cubicBezTo>
                    <a:lnTo>
                      <a:pt x="876300" y="1109685"/>
                    </a:lnTo>
                    <a:cubicBezTo>
                      <a:pt x="876300" y="1190348"/>
                      <a:pt x="810910" y="1255738"/>
                      <a:pt x="730247" y="1255738"/>
                    </a:cubicBezTo>
                    <a:lnTo>
                      <a:pt x="146053" y="1255738"/>
                    </a:lnTo>
                    <a:cubicBezTo>
                      <a:pt x="65390" y="1255738"/>
                      <a:pt x="0" y="1190348"/>
                      <a:pt x="0" y="1109685"/>
                    </a:cubicBezTo>
                    <a:lnTo>
                      <a:pt x="0" y="146053"/>
                    </a:lnTo>
                    <a:cubicBezTo>
                      <a:pt x="0" y="65390"/>
                      <a:pt x="65390" y="0"/>
                      <a:pt x="1460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            </a:t>
                </a:r>
                <a:endParaRPr/>
              </a:p>
            </p:txBody>
          </p:sp>
          <p:sp>
            <p:nvSpPr>
              <p:cNvPr id="1040" name="Google Shape;1040;p23"/>
              <p:cNvSpPr/>
              <p:nvPr/>
            </p:nvSpPr>
            <p:spPr>
              <a:xfrm>
                <a:off x="2577023" y="3215003"/>
                <a:ext cx="3901684" cy="1093988"/>
              </a:xfrm>
              <a:custGeom>
                <a:avLst/>
                <a:gdLst/>
                <a:ahLst/>
                <a:cxnLst/>
                <a:rect l="l" t="t" r="r" b="b"/>
                <a:pathLst>
                  <a:path w="2124743" h="595753" extrusionOk="0">
                    <a:moveTo>
                      <a:pt x="962359" y="0"/>
                    </a:moveTo>
                    <a:lnTo>
                      <a:pt x="1162384" y="0"/>
                    </a:lnTo>
                    <a:lnTo>
                      <a:pt x="1162384" y="206375"/>
                    </a:lnTo>
                    <a:lnTo>
                      <a:pt x="2124743" y="206375"/>
                    </a:lnTo>
                    <a:lnTo>
                      <a:pt x="2124743" y="590550"/>
                    </a:lnTo>
                    <a:lnTo>
                      <a:pt x="1939006" y="590550"/>
                    </a:lnTo>
                    <a:lnTo>
                      <a:pt x="1939006" y="419100"/>
                    </a:lnTo>
                    <a:lnTo>
                      <a:pt x="1162384" y="419100"/>
                    </a:lnTo>
                    <a:lnTo>
                      <a:pt x="1162384" y="595753"/>
                    </a:lnTo>
                    <a:lnTo>
                      <a:pt x="962359" y="595753"/>
                    </a:lnTo>
                    <a:lnTo>
                      <a:pt x="962359" y="419100"/>
                    </a:lnTo>
                    <a:lnTo>
                      <a:pt x="185737" y="419100"/>
                    </a:lnTo>
                    <a:lnTo>
                      <a:pt x="185737" y="590550"/>
                    </a:lnTo>
                    <a:lnTo>
                      <a:pt x="0" y="590550"/>
                    </a:lnTo>
                    <a:lnTo>
                      <a:pt x="0" y="206375"/>
                    </a:lnTo>
                    <a:lnTo>
                      <a:pt x="962359" y="20637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          </a:t>
                </a:r>
                <a:endParaRPr/>
              </a:p>
            </p:txBody>
          </p:sp>
          <p:grpSp>
            <p:nvGrpSpPr>
              <p:cNvPr id="1041" name="Google Shape;1041;p23"/>
              <p:cNvGrpSpPr/>
              <p:nvPr/>
            </p:nvGrpSpPr>
            <p:grpSpPr>
              <a:xfrm>
                <a:off x="1979410" y="4374011"/>
                <a:ext cx="5096917" cy="1478149"/>
                <a:chOff x="1979410" y="4374011"/>
                <a:chExt cx="5096917" cy="1478149"/>
              </a:xfrm>
            </p:grpSpPr>
            <p:grpSp>
              <p:nvGrpSpPr>
                <p:cNvPr id="1042" name="Google Shape;1042;p23"/>
                <p:cNvGrpSpPr/>
                <p:nvPr/>
              </p:nvGrpSpPr>
              <p:grpSpPr>
                <a:xfrm>
                  <a:off x="197941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1043" name="Google Shape;1043;p23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1044" name="Google Shape;1044;p23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1045" name="Google Shape;1045;p23"/>
                <p:cNvGrpSpPr/>
                <p:nvPr/>
              </p:nvGrpSpPr>
              <p:grpSpPr>
                <a:xfrm>
                  <a:off x="378535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1046" name="Google Shape;1046;p23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1047" name="Google Shape;1047;p23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1048" name="Google Shape;1048;p23"/>
                <p:cNvGrpSpPr/>
                <p:nvPr/>
              </p:nvGrpSpPr>
              <p:grpSpPr>
                <a:xfrm>
                  <a:off x="559129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1049" name="Google Shape;1049;p23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1050" name="Google Shape;1050;p23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  <p:transition spd="slow">
    <p:randomBar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24"/>
          <p:cNvSpPr txBox="1"/>
          <p:nvPr/>
        </p:nvSpPr>
        <p:spPr>
          <a:xfrm>
            <a:off x="2037946" y="502516"/>
            <a:ext cx="938402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1CADE4"/>
                </a:solidFill>
                <a:latin typeface="Calibri"/>
                <a:ea typeface="Calibri"/>
                <a:cs typeface="Calibri"/>
                <a:sym typeface="Calibri"/>
              </a:rPr>
              <a:t>String substring(int beginIndex, int endIndex)</a:t>
            </a:r>
            <a:endParaRPr/>
          </a:p>
        </p:txBody>
      </p:sp>
      <p:sp>
        <p:nvSpPr>
          <p:cNvPr id="1056" name="Google Shape;1056;p24"/>
          <p:cNvSpPr/>
          <p:nvPr/>
        </p:nvSpPr>
        <p:spPr>
          <a:xfrm rot="1329125">
            <a:off x="11560631" y="5939710"/>
            <a:ext cx="914400" cy="914400"/>
          </a:xfrm>
          <a:prstGeom prst="chord">
            <a:avLst>
              <a:gd name="adj1" fmla="val 2700000"/>
              <a:gd name="adj2" fmla="val 16186493"/>
            </a:avLst>
          </a:prstGeom>
          <a:solidFill>
            <a:schemeClr val="accent1"/>
          </a:solidFill>
          <a:ln w="15875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57" name="Google Shape;1057;p24"/>
          <p:cNvGrpSpPr/>
          <p:nvPr/>
        </p:nvGrpSpPr>
        <p:grpSpPr>
          <a:xfrm>
            <a:off x="522537" y="1644674"/>
            <a:ext cx="10899445" cy="3139321"/>
            <a:chOff x="933423" y="2122415"/>
            <a:chExt cx="10488550" cy="3139321"/>
          </a:xfrm>
        </p:grpSpPr>
        <p:sp>
          <p:nvSpPr>
            <p:cNvPr id="1058" name="Google Shape;1058;p24"/>
            <p:cNvSpPr txBox="1"/>
            <p:nvPr/>
          </p:nvSpPr>
          <p:spPr>
            <a:xfrm>
              <a:off x="967432" y="2122415"/>
              <a:ext cx="10454541" cy="313932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public class 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Example{  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	public static void 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main(String args[]){  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String s1=“anthology";  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</a:t>
              </a:r>
              <a:r>
                <a:rPr lang="en-US" sz="18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System.out.println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(s1.substring(1,7));//returns </a:t>
              </a:r>
              <a:r>
                <a:rPr lang="en-US" sz="18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ntholo</a:t>
              </a: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</a:t>
              </a:r>
              <a:r>
                <a:rPr lang="en-US" sz="18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System.out.println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(s1.substring(1,10));//throws </a:t>
              </a:r>
              <a:r>
                <a:rPr lang="en-US" sz="18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StringIndexOutOfBoundsException</a:t>
              </a: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}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}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59" name="Google Shape;1059;p24"/>
            <p:cNvCxnSpPr/>
            <p:nvPr/>
          </p:nvCxnSpPr>
          <p:spPr>
            <a:xfrm>
              <a:off x="933423" y="2122415"/>
              <a:ext cx="0" cy="3139321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60" name="Google Shape;1060;p24"/>
          <p:cNvGrpSpPr/>
          <p:nvPr/>
        </p:nvGrpSpPr>
        <p:grpSpPr>
          <a:xfrm>
            <a:off x="522537" y="5378158"/>
            <a:ext cx="10899444" cy="1200329"/>
            <a:chOff x="933423" y="2122415"/>
            <a:chExt cx="10488549" cy="2451867"/>
          </a:xfrm>
        </p:grpSpPr>
        <p:sp>
          <p:nvSpPr>
            <p:cNvPr id="1061" name="Google Shape;1061;p24"/>
            <p:cNvSpPr txBox="1"/>
            <p:nvPr/>
          </p:nvSpPr>
          <p:spPr>
            <a:xfrm>
              <a:off x="967431" y="2122415"/>
              <a:ext cx="10454541" cy="245186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ntholog</a:t>
              </a:r>
              <a:endParaRPr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Exception in thread "main" java.lang.StringIndexOutOfBoundsException: String index out of range: 9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	at java.lang.String.substring(Unknown Source)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	at testngScripts.Example.main(Example.java:5)</a:t>
              </a:r>
              <a:endParaRPr/>
            </a:p>
          </p:txBody>
        </p:sp>
        <p:cxnSp>
          <p:nvCxnSpPr>
            <p:cNvPr id="1062" name="Google Shape;1062;p24"/>
            <p:cNvCxnSpPr/>
            <p:nvPr/>
          </p:nvCxnSpPr>
          <p:spPr>
            <a:xfrm>
              <a:off x="933423" y="2122415"/>
              <a:ext cx="0" cy="2451867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063" name="Google Shape;1063;p24"/>
          <p:cNvSpPr txBox="1"/>
          <p:nvPr/>
        </p:nvSpPr>
        <p:spPr>
          <a:xfrm>
            <a:off x="383366" y="4850363"/>
            <a:ext cx="100059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64" name="Google Shape;1064;p24"/>
          <p:cNvGrpSpPr/>
          <p:nvPr/>
        </p:nvGrpSpPr>
        <p:grpSpPr>
          <a:xfrm>
            <a:off x="383366" y="117894"/>
            <a:ext cx="1415574" cy="1415574"/>
            <a:chOff x="877119" y="1680189"/>
            <a:chExt cx="1415574" cy="1415574"/>
          </a:xfrm>
        </p:grpSpPr>
        <p:grpSp>
          <p:nvGrpSpPr>
            <p:cNvPr id="1065" name="Google Shape;1065;p24"/>
            <p:cNvGrpSpPr/>
            <p:nvPr/>
          </p:nvGrpSpPr>
          <p:grpSpPr>
            <a:xfrm>
              <a:off x="877119" y="1680189"/>
              <a:ext cx="1415574" cy="1415574"/>
              <a:chOff x="104260" y="1299224"/>
              <a:chExt cx="1415574" cy="1415574"/>
            </a:xfrm>
          </p:grpSpPr>
          <p:sp>
            <p:nvSpPr>
              <p:cNvPr id="1066" name="Google Shape;1066;p24"/>
              <p:cNvSpPr/>
              <p:nvPr/>
            </p:nvSpPr>
            <p:spPr>
              <a:xfrm>
                <a:off x="104260" y="1299224"/>
                <a:ext cx="1415574" cy="1415574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067" name="Google Shape;1067;p24"/>
              <p:cNvSpPr/>
              <p:nvPr/>
            </p:nvSpPr>
            <p:spPr>
              <a:xfrm>
                <a:off x="173095" y="1368059"/>
                <a:ext cx="1277904" cy="1277904"/>
              </a:xfrm>
              <a:prstGeom prst="ellipse">
                <a:avLst/>
              </a:prstGeom>
              <a:solidFill>
                <a:srgbClr val="7030A0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grpSp>
          <p:nvGrpSpPr>
            <p:cNvPr id="1068" name="Google Shape;1068;p24"/>
            <p:cNvGrpSpPr/>
            <p:nvPr/>
          </p:nvGrpSpPr>
          <p:grpSpPr>
            <a:xfrm>
              <a:off x="1183459" y="1928523"/>
              <a:ext cx="822928" cy="845766"/>
              <a:chOff x="1979410" y="613768"/>
              <a:chExt cx="5096917" cy="5238392"/>
            </a:xfrm>
          </p:grpSpPr>
          <p:sp>
            <p:nvSpPr>
              <p:cNvPr id="1069" name="Google Shape;1069;p24"/>
              <p:cNvSpPr/>
              <p:nvPr/>
            </p:nvSpPr>
            <p:spPr>
              <a:xfrm>
                <a:off x="3723287" y="613768"/>
                <a:ext cx="1609157" cy="2305923"/>
              </a:xfrm>
              <a:custGeom>
                <a:avLst/>
                <a:gdLst/>
                <a:ahLst/>
                <a:cxnLst/>
                <a:rect l="l" t="t" r="r" b="b"/>
                <a:pathLst>
                  <a:path w="876300" h="1255738" extrusionOk="0">
                    <a:moveTo>
                      <a:pt x="438149" y="864233"/>
                    </a:moveTo>
                    <a:cubicBezTo>
                      <a:pt x="386118" y="864233"/>
                      <a:pt x="343938" y="906834"/>
                      <a:pt x="343938" y="959386"/>
                    </a:cubicBezTo>
                    <a:cubicBezTo>
                      <a:pt x="343938" y="1011938"/>
                      <a:pt x="386118" y="1054539"/>
                      <a:pt x="438149" y="1054539"/>
                    </a:cubicBezTo>
                    <a:cubicBezTo>
                      <a:pt x="490180" y="1054539"/>
                      <a:pt x="532360" y="1011938"/>
                      <a:pt x="532360" y="959386"/>
                    </a:cubicBezTo>
                    <a:cubicBezTo>
                      <a:pt x="532360" y="906834"/>
                      <a:pt x="490180" y="864233"/>
                      <a:pt x="438149" y="864233"/>
                    </a:cubicBezTo>
                    <a:close/>
                    <a:moveTo>
                      <a:pt x="236634" y="439322"/>
                    </a:moveTo>
                    <a:cubicBezTo>
                      <a:pt x="209674" y="439322"/>
                      <a:pt x="186542" y="455714"/>
                      <a:pt x="176661" y="479075"/>
                    </a:cubicBezTo>
                    <a:lnTo>
                      <a:pt x="171546" y="504410"/>
                    </a:lnTo>
                    <a:lnTo>
                      <a:pt x="176661" y="529744"/>
                    </a:lnTo>
                    <a:cubicBezTo>
                      <a:pt x="186542" y="553105"/>
                      <a:pt x="209674" y="569497"/>
                      <a:pt x="236634" y="569497"/>
                    </a:cubicBezTo>
                    <a:lnTo>
                      <a:pt x="639665" y="569498"/>
                    </a:lnTo>
                    <a:cubicBezTo>
                      <a:pt x="675612" y="569498"/>
                      <a:pt x="704753" y="540357"/>
                      <a:pt x="704753" y="504410"/>
                    </a:cubicBezTo>
                    <a:lnTo>
                      <a:pt x="704754" y="504410"/>
                    </a:lnTo>
                    <a:cubicBezTo>
                      <a:pt x="704754" y="468463"/>
                      <a:pt x="675613" y="439322"/>
                      <a:pt x="639666" y="439322"/>
                    </a:cubicBezTo>
                    <a:close/>
                    <a:moveTo>
                      <a:pt x="236634" y="201197"/>
                    </a:moveTo>
                    <a:cubicBezTo>
                      <a:pt x="209674" y="201197"/>
                      <a:pt x="186542" y="217589"/>
                      <a:pt x="176661" y="240950"/>
                    </a:cubicBezTo>
                    <a:lnTo>
                      <a:pt x="171546" y="266285"/>
                    </a:lnTo>
                    <a:lnTo>
                      <a:pt x="176661" y="291619"/>
                    </a:lnTo>
                    <a:cubicBezTo>
                      <a:pt x="186542" y="314980"/>
                      <a:pt x="209674" y="331372"/>
                      <a:pt x="236634" y="331372"/>
                    </a:cubicBezTo>
                    <a:lnTo>
                      <a:pt x="639665" y="331373"/>
                    </a:lnTo>
                    <a:cubicBezTo>
                      <a:pt x="675612" y="331373"/>
                      <a:pt x="704753" y="302232"/>
                      <a:pt x="704753" y="266285"/>
                    </a:cubicBezTo>
                    <a:lnTo>
                      <a:pt x="704754" y="266285"/>
                    </a:lnTo>
                    <a:cubicBezTo>
                      <a:pt x="704754" y="230338"/>
                      <a:pt x="675613" y="201197"/>
                      <a:pt x="639666" y="201197"/>
                    </a:cubicBezTo>
                    <a:close/>
                    <a:moveTo>
                      <a:pt x="146053" y="0"/>
                    </a:moveTo>
                    <a:lnTo>
                      <a:pt x="730247" y="0"/>
                    </a:lnTo>
                    <a:cubicBezTo>
                      <a:pt x="810910" y="0"/>
                      <a:pt x="876300" y="65390"/>
                      <a:pt x="876300" y="146053"/>
                    </a:cubicBezTo>
                    <a:lnTo>
                      <a:pt x="876300" y="1109685"/>
                    </a:lnTo>
                    <a:cubicBezTo>
                      <a:pt x="876300" y="1190348"/>
                      <a:pt x="810910" y="1255738"/>
                      <a:pt x="730247" y="1255738"/>
                    </a:cubicBezTo>
                    <a:lnTo>
                      <a:pt x="146053" y="1255738"/>
                    </a:lnTo>
                    <a:cubicBezTo>
                      <a:pt x="65390" y="1255738"/>
                      <a:pt x="0" y="1190348"/>
                      <a:pt x="0" y="1109685"/>
                    </a:cubicBezTo>
                    <a:lnTo>
                      <a:pt x="0" y="146053"/>
                    </a:lnTo>
                    <a:cubicBezTo>
                      <a:pt x="0" y="65390"/>
                      <a:pt x="65390" y="0"/>
                      <a:pt x="1460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            </a:t>
                </a:r>
                <a:endParaRPr/>
              </a:p>
            </p:txBody>
          </p:sp>
          <p:sp>
            <p:nvSpPr>
              <p:cNvPr id="1070" name="Google Shape;1070;p24"/>
              <p:cNvSpPr/>
              <p:nvPr/>
            </p:nvSpPr>
            <p:spPr>
              <a:xfrm>
                <a:off x="2577023" y="3215003"/>
                <a:ext cx="3901684" cy="1093988"/>
              </a:xfrm>
              <a:custGeom>
                <a:avLst/>
                <a:gdLst/>
                <a:ahLst/>
                <a:cxnLst/>
                <a:rect l="l" t="t" r="r" b="b"/>
                <a:pathLst>
                  <a:path w="2124743" h="595753" extrusionOk="0">
                    <a:moveTo>
                      <a:pt x="962359" y="0"/>
                    </a:moveTo>
                    <a:lnTo>
                      <a:pt x="1162384" y="0"/>
                    </a:lnTo>
                    <a:lnTo>
                      <a:pt x="1162384" y="206375"/>
                    </a:lnTo>
                    <a:lnTo>
                      <a:pt x="2124743" y="206375"/>
                    </a:lnTo>
                    <a:lnTo>
                      <a:pt x="2124743" y="590550"/>
                    </a:lnTo>
                    <a:lnTo>
                      <a:pt x="1939006" y="590550"/>
                    </a:lnTo>
                    <a:lnTo>
                      <a:pt x="1939006" y="419100"/>
                    </a:lnTo>
                    <a:lnTo>
                      <a:pt x="1162384" y="419100"/>
                    </a:lnTo>
                    <a:lnTo>
                      <a:pt x="1162384" y="595753"/>
                    </a:lnTo>
                    <a:lnTo>
                      <a:pt x="962359" y="595753"/>
                    </a:lnTo>
                    <a:lnTo>
                      <a:pt x="962359" y="419100"/>
                    </a:lnTo>
                    <a:lnTo>
                      <a:pt x="185737" y="419100"/>
                    </a:lnTo>
                    <a:lnTo>
                      <a:pt x="185737" y="590550"/>
                    </a:lnTo>
                    <a:lnTo>
                      <a:pt x="0" y="590550"/>
                    </a:lnTo>
                    <a:lnTo>
                      <a:pt x="0" y="206375"/>
                    </a:lnTo>
                    <a:lnTo>
                      <a:pt x="962359" y="20637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          </a:t>
                </a:r>
                <a:endParaRPr/>
              </a:p>
            </p:txBody>
          </p:sp>
          <p:grpSp>
            <p:nvGrpSpPr>
              <p:cNvPr id="1071" name="Google Shape;1071;p24"/>
              <p:cNvGrpSpPr/>
              <p:nvPr/>
            </p:nvGrpSpPr>
            <p:grpSpPr>
              <a:xfrm>
                <a:off x="1979410" y="4374011"/>
                <a:ext cx="5096917" cy="1478149"/>
                <a:chOff x="1979410" y="4374011"/>
                <a:chExt cx="5096917" cy="1478149"/>
              </a:xfrm>
            </p:grpSpPr>
            <p:grpSp>
              <p:nvGrpSpPr>
                <p:cNvPr id="1072" name="Google Shape;1072;p24"/>
                <p:cNvGrpSpPr/>
                <p:nvPr/>
              </p:nvGrpSpPr>
              <p:grpSpPr>
                <a:xfrm>
                  <a:off x="197941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1073" name="Google Shape;1073;p24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1074" name="Google Shape;1074;p24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1075" name="Google Shape;1075;p24"/>
                <p:cNvGrpSpPr/>
                <p:nvPr/>
              </p:nvGrpSpPr>
              <p:grpSpPr>
                <a:xfrm>
                  <a:off x="378535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1076" name="Google Shape;1076;p24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1077" name="Google Shape;1077;p24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1078" name="Google Shape;1078;p24"/>
                <p:cNvGrpSpPr/>
                <p:nvPr/>
              </p:nvGrpSpPr>
              <p:grpSpPr>
                <a:xfrm>
                  <a:off x="559129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1079" name="Google Shape;1079;p24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1080" name="Google Shape;1080;p24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  <p:transition spd="slow">
    <p:randomBar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25"/>
          <p:cNvSpPr txBox="1"/>
          <p:nvPr/>
        </p:nvSpPr>
        <p:spPr>
          <a:xfrm>
            <a:off x="2037946" y="502516"/>
            <a:ext cx="938402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1CADE4"/>
                </a:solidFill>
                <a:latin typeface="Calibri"/>
                <a:ea typeface="Calibri"/>
                <a:cs typeface="Calibri"/>
                <a:sym typeface="Calibri"/>
              </a:rPr>
              <a:t>boolean contains(CharSequence s)</a:t>
            </a:r>
            <a:endParaRPr/>
          </a:p>
        </p:txBody>
      </p:sp>
      <p:sp>
        <p:nvSpPr>
          <p:cNvPr id="1086" name="Google Shape;1086;p25"/>
          <p:cNvSpPr/>
          <p:nvPr/>
        </p:nvSpPr>
        <p:spPr>
          <a:xfrm rot="1329125">
            <a:off x="11560631" y="5939710"/>
            <a:ext cx="914400" cy="914400"/>
          </a:xfrm>
          <a:prstGeom prst="chord">
            <a:avLst>
              <a:gd name="adj1" fmla="val 2700000"/>
              <a:gd name="adj2" fmla="val 16186493"/>
            </a:avLst>
          </a:prstGeom>
          <a:solidFill>
            <a:schemeClr val="accent1"/>
          </a:solidFill>
          <a:ln w="15875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24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87" name="Google Shape;1087;p25"/>
          <p:cNvGrpSpPr/>
          <p:nvPr/>
        </p:nvGrpSpPr>
        <p:grpSpPr>
          <a:xfrm>
            <a:off x="453703" y="188142"/>
            <a:ext cx="1415574" cy="1415574"/>
            <a:chOff x="877119" y="1680189"/>
            <a:chExt cx="1415574" cy="1415574"/>
          </a:xfrm>
        </p:grpSpPr>
        <p:grpSp>
          <p:nvGrpSpPr>
            <p:cNvPr id="1088" name="Google Shape;1088;p25"/>
            <p:cNvGrpSpPr/>
            <p:nvPr/>
          </p:nvGrpSpPr>
          <p:grpSpPr>
            <a:xfrm>
              <a:off x="877119" y="1680189"/>
              <a:ext cx="1415574" cy="1415574"/>
              <a:chOff x="104260" y="1299224"/>
              <a:chExt cx="1415574" cy="1415574"/>
            </a:xfrm>
          </p:grpSpPr>
          <p:sp>
            <p:nvSpPr>
              <p:cNvPr id="1089" name="Google Shape;1089;p25"/>
              <p:cNvSpPr/>
              <p:nvPr/>
            </p:nvSpPr>
            <p:spPr>
              <a:xfrm>
                <a:off x="104260" y="1299224"/>
                <a:ext cx="1415574" cy="1415574"/>
              </a:xfrm>
              <a:prstGeom prst="ellipse">
                <a:avLst/>
              </a:prstGeom>
              <a:solidFill>
                <a:srgbClr val="1CADE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0" name="Google Shape;1090;p25"/>
              <p:cNvSpPr/>
              <p:nvPr/>
            </p:nvSpPr>
            <p:spPr>
              <a:xfrm>
                <a:off x="173095" y="1368059"/>
                <a:ext cx="1277904" cy="1277904"/>
              </a:xfrm>
              <a:prstGeom prst="ellipse">
                <a:avLst/>
              </a:prstGeom>
              <a:solidFill>
                <a:srgbClr val="1CADE4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91" name="Google Shape;1091;p25"/>
            <p:cNvGrpSpPr/>
            <p:nvPr/>
          </p:nvGrpSpPr>
          <p:grpSpPr>
            <a:xfrm>
              <a:off x="1183459" y="1928523"/>
              <a:ext cx="822928" cy="845766"/>
              <a:chOff x="1979410" y="613768"/>
              <a:chExt cx="5096917" cy="5238392"/>
            </a:xfrm>
          </p:grpSpPr>
          <p:sp>
            <p:nvSpPr>
              <p:cNvPr id="1092" name="Google Shape;1092;p25"/>
              <p:cNvSpPr/>
              <p:nvPr/>
            </p:nvSpPr>
            <p:spPr>
              <a:xfrm>
                <a:off x="3723287" y="613768"/>
                <a:ext cx="1609157" cy="2305923"/>
              </a:xfrm>
              <a:custGeom>
                <a:avLst/>
                <a:gdLst/>
                <a:ahLst/>
                <a:cxnLst/>
                <a:rect l="l" t="t" r="r" b="b"/>
                <a:pathLst>
                  <a:path w="876300" h="1255738" extrusionOk="0">
                    <a:moveTo>
                      <a:pt x="438149" y="864233"/>
                    </a:moveTo>
                    <a:cubicBezTo>
                      <a:pt x="386118" y="864233"/>
                      <a:pt x="343938" y="906834"/>
                      <a:pt x="343938" y="959386"/>
                    </a:cubicBezTo>
                    <a:cubicBezTo>
                      <a:pt x="343938" y="1011938"/>
                      <a:pt x="386118" y="1054539"/>
                      <a:pt x="438149" y="1054539"/>
                    </a:cubicBezTo>
                    <a:cubicBezTo>
                      <a:pt x="490180" y="1054539"/>
                      <a:pt x="532360" y="1011938"/>
                      <a:pt x="532360" y="959386"/>
                    </a:cubicBezTo>
                    <a:cubicBezTo>
                      <a:pt x="532360" y="906834"/>
                      <a:pt x="490180" y="864233"/>
                      <a:pt x="438149" y="864233"/>
                    </a:cubicBezTo>
                    <a:close/>
                    <a:moveTo>
                      <a:pt x="236634" y="439322"/>
                    </a:moveTo>
                    <a:cubicBezTo>
                      <a:pt x="209674" y="439322"/>
                      <a:pt x="186542" y="455714"/>
                      <a:pt x="176661" y="479075"/>
                    </a:cubicBezTo>
                    <a:lnTo>
                      <a:pt x="171546" y="504410"/>
                    </a:lnTo>
                    <a:lnTo>
                      <a:pt x="176661" y="529744"/>
                    </a:lnTo>
                    <a:cubicBezTo>
                      <a:pt x="186542" y="553105"/>
                      <a:pt x="209674" y="569497"/>
                      <a:pt x="236634" y="569497"/>
                    </a:cubicBezTo>
                    <a:lnTo>
                      <a:pt x="639665" y="569498"/>
                    </a:lnTo>
                    <a:cubicBezTo>
                      <a:pt x="675612" y="569498"/>
                      <a:pt x="704753" y="540357"/>
                      <a:pt x="704753" y="504410"/>
                    </a:cubicBezTo>
                    <a:lnTo>
                      <a:pt x="704754" y="504410"/>
                    </a:lnTo>
                    <a:cubicBezTo>
                      <a:pt x="704754" y="468463"/>
                      <a:pt x="675613" y="439322"/>
                      <a:pt x="639666" y="439322"/>
                    </a:cubicBezTo>
                    <a:close/>
                    <a:moveTo>
                      <a:pt x="236634" y="201197"/>
                    </a:moveTo>
                    <a:cubicBezTo>
                      <a:pt x="209674" y="201197"/>
                      <a:pt x="186542" y="217589"/>
                      <a:pt x="176661" y="240950"/>
                    </a:cubicBezTo>
                    <a:lnTo>
                      <a:pt x="171546" y="266285"/>
                    </a:lnTo>
                    <a:lnTo>
                      <a:pt x="176661" y="291619"/>
                    </a:lnTo>
                    <a:cubicBezTo>
                      <a:pt x="186542" y="314980"/>
                      <a:pt x="209674" y="331372"/>
                      <a:pt x="236634" y="331372"/>
                    </a:cubicBezTo>
                    <a:lnTo>
                      <a:pt x="639665" y="331373"/>
                    </a:lnTo>
                    <a:cubicBezTo>
                      <a:pt x="675612" y="331373"/>
                      <a:pt x="704753" y="302232"/>
                      <a:pt x="704753" y="266285"/>
                    </a:cubicBezTo>
                    <a:lnTo>
                      <a:pt x="704754" y="266285"/>
                    </a:lnTo>
                    <a:cubicBezTo>
                      <a:pt x="704754" y="230338"/>
                      <a:pt x="675613" y="201197"/>
                      <a:pt x="639666" y="201197"/>
                    </a:cubicBezTo>
                    <a:close/>
                    <a:moveTo>
                      <a:pt x="146053" y="0"/>
                    </a:moveTo>
                    <a:lnTo>
                      <a:pt x="730247" y="0"/>
                    </a:lnTo>
                    <a:cubicBezTo>
                      <a:pt x="810910" y="0"/>
                      <a:pt x="876300" y="65390"/>
                      <a:pt x="876300" y="146053"/>
                    </a:cubicBezTo>
                    <a:lnTo>
                      <a:pt x="876300" y="1109685"/>
                    </a:lnTo>
                    <a:cubicBezTo>
                      <a:pt x="876300" y="1190348"/>
                      <a:pt x="810910" y="1255738"/>
                      <a:pt x="730247" y="1255738"/>
                    </a:cubicBezTo>
                    <a:lnTo>
                      <a:pt x="146053" y="1255738"/>
                    </a:lnTo>
                    <a:cubicBezTo>
                      <a:pt x="65390" y="1255738"/>
                      <a:pt x="0" y="1190348"/>
                      <a:pt x="0" y="1109685"/>
                    </a:cubicBezTo>
                    <a:lnTo>
                      <a:pt x="0" y="146053"/>
                    </a:lnTo>
                    <a:cubicBezTo>
                      <a:pt x="0" y="65390"/>
                      <a:pt x="65390" y="0"/>
                      <a:pt x="1460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</a:t>
                </a:r>
                <a:endParaRPr/>
              </a:p>
            </p:txBody>
          </p:sp>
          <p:sp>
            <p:nvSpPr>
              <p:cNvPr id="1093" name="Google Shape;1093;p25"/>
              <p:cNvSpPr/>
              <p:nvPr/>
            </p:nvSpPr>
            <p:spPr>
              <a:xfrm>
                <a:off x="2577023" y="3215003"/>
                <a:ext cx="3901684" cy="1093988"/>
              </a:xfrm>
              <a:custGeom>
                <a:avLst/>
                <a:gdLst/>
                <a:ahLst/>
                <a:cxnLst/>
                <a:rect l="l" t="t" r="r" b="b"/>
                <a:pathLst>
                  <a:path w="2124743" h="595753" extrusionOk="0">
                    <a:moveTo>
                      <a:pt x="962359" y="0"/>
                    </a:moveTo>
                    <a:lnTo>
                      <a:pt x="1162384" y="0"/>
                    </a:lnTo>
                    <a:lnTo>
                      <a:pt x="1162384" y="206375"/>
                    </a:lnTo>
                    <a:lnTo>
                      <a:pt x="2124743" y="206375"/>
                    </a:lnTo>
                    <a:lnTo>
                      <a:pt x="2124743" y="590550"/>
                    </a:lnTo>
                    <a:lnTo>
                      <a:pt x="1939006" y="590550"/>
                    </a:lnTo>
                    <a:lnTo>
                      <a:pt x="1939006" y="419100"/>
                    </a:lnTo>
                    <a:lnTo>
                      <a:pt x="1162384" y="419100"/>
                    </a:lnTo>
                    <a:lnTo>
                      <a:pt x="1162384" y="595753"/>
                    </a:lnTo>
                    <a:lnTo>
                      <a:pt x="962359" y="595753"/>
                    </a:lnTo>
                    <a:lnTo>
                      <a:pt x="962359" y="419100"/>
                    </a:lnTo>
                    <a:lnTo>
                      <a:pt x="185737" y="419100"/>
                    </a:lnTo>
                    <a:lnTo>
                      <a:pt x="185737" y="590550"/>
                    </a:lnTo>
                    <a:lnTo>
                      <a:pt x="0" y="590550"/>
                    </a:lnTo>
                    <a:lnTo>
                      <a:pt x="0" y="206375"/>
                    </a:lnTo>
                    <a:lnTo>
                      <a:pt x="962359" y="20637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</a:t>
                </a:r>
                <a:endParaRPr/>
              </a:p>
            </p:txBody>
          </p:sp>
          <p:grpSp>
            <p:nvGrpSpPr>
              <p:cNvPr id="1094" name="Google Shape;1094;p25"/>
              <p:cNvGrpSpPr/>
              <p:nvPr/>
            </p:nvGrpSpPr>
            <p:grpSpPr>
              <a:xfrm>
                <a:off x="1979410" y="4374011"/>
                <a:ext cx="5096917" cy="1478149"/>
                <a:chOff x="1979410" y="4374011"/>
                <a:chExt cx="5096917" cy="1478149"/>
              </a:xfrm>
            </p:grpSpPr>
            <p:grpSp>
              <p:nvGrpSpPr>
                <p:cNvPr id="1095" name="Google Shape;1095;p25"/>
                <p:cNvGrpSpPr/>
                <p:nvPr/>
              </p:nvGrpSpPr>
              <p:grpSpPr>
                <a:xfrm>
                  <a:off x="197941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1096" name="Google Shape;1096;p25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1097" name="Google Shape;1097;p25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1098" name="Google Shape;1098;p25"/>
                <p:cNvGrpSpPr/>
                <p:nvPr/>
              </p:nvGrpSpPr>
              <p:grpSpPr>
                <a:xfrm>
                  <a:off x="378535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1099" name="Google Shape;1099;p25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1100" name="Google Shape;1100;p25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1101" name="Google Shape;1101;p25"/>
                <p:cNvGrpSpPr/>
                <p:nvPr/>
              </p:nvGrpSpPr>
              <p:grpSpPr>
                <a:xfrm>
                  <a:off x="559129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1102" name="Google Shape;1102;p25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1103" name="Google Shape;1103;p25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1104" name="Google Shape;1104;p25"/>
          <p:cNvGrpSpPr/>
          <p:nvPr/>
        </p:nvGrpSpPr>
        <p:grpSpPr>
          <a:xfrm>
            <a:off x="521804" y="1750525"/>
            <a:ext cx="10900171" cy="2308324"/>
            <a:chOff x="932724" y="2122415"/>
            <a:chExt cx="10489249" cy="2187029"/>
          </a:xfrm>
        </p:grpSpPr>
        <p:sp>
          <p:nvSpPr>
            <p:cNvPr id="1105" name="Google Shape;1105;p25"/>
            <p:cNvSpPr txBox="1"/>
            <p:nvPr/>
          </p:nvSpPr>
          <p:spPr>
            <a:xfrm>
              <a:off x="967432" y="2122415"/>
              <a:ext cx="10454541" cy="218702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public class 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Example {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</a:t>
              </a: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public static void 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main(String[] args) {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String str = "The quick brown fox jumps over the lazy dog";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System.out.println(str.contains(“fox”));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System.out.println(str.contains(“the lazy dog”));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System.out.println(str.contains(“red”));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}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} 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6" name="Google Shape;1106;p25"/>
            <p:cNvCxnSpPr/>
            <p:nvPr/>
          </p:nvCxnSpPr>
          <p:spPr>
            <a:xfrm flipH="1">
              <a:off x="932724" y="2122415"/>
              <a:ext cx="699" cy="2187029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107" name="Google Shape;1107;p25"/>
          <p:cNvGrpSpPr/>
          <p:nvPr/>
        </p:nvGrpSpPr>
        <p:grpSpPr>
          <a:xfrm>
            <a:off x="521804" y="4924157"/>
            <a:ext cx="10899445" cy="923330"/>
            <a:chOff x="933423" y="2122415"/>
            <a:chExt cx="10488550" cy="2086091"/>
          </a:xfrm>
        </p:grpSpPr>
        <p:sp>
          <p:nvSpPr>
            <p:cNvPr id="1108" name="Google Shape;1108;p25"/>
            <p:cNvSpPr txBox="1"/>
            <p:nvPr/>
          </p:nvSpPr>
          <p:spPr>
            <a:xfrm>
              <a:off x="967432" y="2122415"/>
              <a:ext cx="10454541" cy="208609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true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true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false</a:t>
              </a:r>
              <a:endParaRPr/>
            </a:p>
          </p:txBody>
        </p:sp>
        <p:cxnSp>
          <p:nvCxnSpPr>
            <p:cNvPr id="1109" name="Google Shape;1109;p25"/>
            <p:cNvCxnSpPr/>
            <p:nvPr/>
          </p:nvCxnSpPr>
          <p:spPr>
            <a:xfrm>
              <a:off x="933423" y="2122415"/>
              <a:ext cx="0" cy="2031325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110" name="Google Shape;1110;p25"/>
          <p:cNvSpPr txBox="1"/>
          <p:nvPr/>
        </p:nvSpPr>
        <p:spPr>
          <a:xfrm>
            <a:off x="433125" y="4260417"/>
            <a:ext cx="100059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26"/>
          <p:cNvSpPr txBox="1"/>
          <p:nvPr/>
        </p:nvSpPr>
        <p:spPr>
          <a:xfrm>
            <a:off x="2037946" y="502516"/>
            <a:ext cx="9327673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1CADE4"/>
                </a:solidFill>
                <a:latin typeface="Calibri"/>
                <a:ea typeface="Calibri"/>
                <a:cs typeface="Calibri"/>
                <a:sym typeface="Calibri"/>
              </a:rPr>
              <a:t>static String join(CharSequence delimiter, CharSequence... elements)</a:t>
            </a:r>
            <a:endParaRPr/>
          </a:p>
        </p:txBody>
      </p:sp>
      <p:sp>
        <p:nvSpPr>
          <p:cNvPr id="1116" name="Google Shape;1116;p26"/>
          <p:cNvSpPr/>
          <p:nvPr/>
        </p:nvSpPr>
        <p:spPr>
          <a:xfrm rot="1329125">
            <a:off x="11560631" y="5939710"/>
            <a:ext cx="914400" cy="914400"/>
          </a:xfrm>
          <a:prstGeom prst="chord">
            <a:avLst>
              <a:gd name="adj1" fmla="val 2700000"/>
              <a:gd name="adj2" fmla="val 16186493"/>
            </a:avLst>
          </a:prstGeom>
          <a:solidFill>
            <a:schemeClr val="accent1"/>
          </a:solidFill>
          <a:ln w="15875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17" name="Google Shape;1117;p26"/>
          <p:cNvGrpSpPr/>
          <p:nvPr/>
        </p:nvGrpSpPr>
        <p:grpSpPr>
          <a:xfrm>
            <a:off x="522537" y="1997012"/>
            <a:ext cx="10899445" cy="2031325"/>
            <a:chOff x="933423" y="2122415"/>
            <a:chExt cx="10488550" cy="2031325"/>
          </a:xfrm>
        </p:grpSpPr>
        <p:sp>
          <p:nvSpPr>
            <p:cNvPr id="1118" name="Google Shape;1118;p26"/>
            <p:cNvSpPr txBox="1"/>
            <p:nvPr/>
          </p:nvSpPr>
          <p:spPr>
            <a:xfrm>
              <a:off x="967432" y="2122415"/>
              <a:ext cx="10454541" cy="203132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public class 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Example{  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</a:t>
              </a:r>
              <a:r>
                <a:rPr lang="en-US" sz="1800" dirty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public static void 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main(String[] args) {  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String str = </a:t>
              </a:r>
              <a:r>
                <a:rPr lang="en-US" sz="18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String.join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("-", “Welcome", "to", "Bangalore");  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</a:t>
              </a:r>
              <a:r>
                <a:rPr lang="en-US" sz="18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System.out.println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(str);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}  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} 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9" name="Google Shape;1119;p26"/>
            <p:cNvCxnSpPr/>
            <p:nvPr/>
          </p:nvCxnSpPr>
          <p:spPr>
            <a:xfrm>
              <a:off x="933423" y="2122415"/>
              <a:ext cx="0" cy="2031325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120" name="Google Shape;1120;p26"/>
          <p:cNvGrpSpPr/>
          <p:nvPr/>
        </p:nvGrpSpPr>
        <p:grpSpPr>
          <a:xfrm>
            <a:off x="522537" y="4725729"/>
            <a:ext cx="10899445" cy="923330"/>
            <a:chOff x="933423" y="2122415"/>
            <a:chExt cx="10488550" cy="1886051"/>
          </a:xfrm>
        </p:grpSpPr>
        <p:sp>
          <p:nvSpPr>
            <p:cNvPr id="1121" name="Google Shape;1121;p26"/>
            <p:cNvSpPr txBox="1"/>
            <p:nvPr/>
          </p:nvSpPr>
          <p:spPr>
            <a:xfrm>
              <a:off x="967432" y="2122415"/>
              <a:ext cx="10454541" cy="188605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Welcome-to-Bangalore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2" name="Google Shape;1122;p26"/>
            <p:cNvCxnSpPr/>
            <p:nvPr/>
          </p:nvCxnSpPr>
          <p:spPr>
            <a:xfrm>
              <a:off x="933423" y="2122415"/>
              <a:ext cx="0" cy="1886051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123" name="Google Shape;1123;p26"/>
          <p:cNvSpPr txBox="1"/>
          <p:nvPr/>
        </p:nvSpPr>
        <p:spPr>
          <a:xfrm>
            <a:off x="520035" y="4221578"/>
            <a:ext cx="100059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24" name="Google Shape;1124;p26"/>
          <p:cNvGrpSpPr/>
          <p:nvPr/>
        </p:nvGrpSpPr>
        <p:grpSpPr>
          <a:xfrm>
            <a:off x="520035" y="148672"/>
            <a:ext cx="1415574" cy="1415574"/>
            <a:chOff x="877119" y="1680189"/>
            <a:chExt cx="1415574" cy="1415574"/>
          </a:xfrm>
        </p:grpSpPr>
        <p:grpSp>
          <p:nvGrpSpPr>
            <p:cNvPr id="1125" name="Google Shape;1125;p26"/>
            <p:cNvGrpSpPr/>
            <p:nvPr/>
          </p:nvGrpSpPr>
          <p:grpSpPr>
            <a:xfrm>
              <a:off x="877119" y="1680189"/>
              <a:ext cx="1415574" cy="1415574"/>
              <a:chOff x="104260" y="1299224"/>
              <a:chExt cx="1415574" cy="1415574"/>
            </a:xfrm>
          </p:grpSpPr>
          <p:sp>
            <p:nvSpPr>
              <p:cNvPr id="1126" name="Google Shape;1126;p26"/>
              <p:cNvSpPr/>
              <p:nvPr/>
            </p:nvSpPr>
            <p:spPr>
              <a:xfrm>
                <a:off x="104260" y="1299224"/>
                <a:ext cx="1415574" cy="1415574"/>
              </a:xfrm>
              <a:prstGeom prst="ellipse">
                <a:avLst/>
              </a:prstGeom>
              <a:solidFill>
                <a:srgbClr val="FF33C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7" name="Google Shape;1127;p26"/>
              <p:cNvSpPr/>
              <p:nvPr/>
            </p:nvSpPr>
            <p:spPr>
              <a:xfrm>
                <a:off x="173095" y="1368059"/>
                <a:ext cx="1277904" cy="1277904"/>
              </a:xfrm>
              <a:prstGeom prst="ellipse">
                <a:avLst/>
              </a:prstGeom>
              <a:solidFill>
                <a:srgbClr val="FF33CC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8" name="Google Shape;1128;p26"/>
            <p:cNvGrpSpPr/>
            <p:nvPr/>
          </p:nvGrpSpPr>
          <p:grpSpPr>
            <a:xfrm>
              <a:off x="1183459" y="1928523"/>
              <a:ext cx="822928" cy="845766"/>
              <a:chOff x="1979410" y="613768"/>
              <a:chExt cx="5096917" cy="5238392"/>
            </a:xfrm>
          </p:grpSpPr>
          <p:sp>
            <p:nvSpPr>
              <p:cNvPr id="1129" name="Google Shape;1129;p26"/>
              <p:cNvSpPr/>
              <p:nvPr/>
            </p:nvSpPr>
            <p:spPr>
              <a:xfrm>
                <a:off x="3723287" y="613768"/>
                <a:ext cx="1609157" cy="2305923"/>
              </a:xfrm>
              <a:custGeom>
                <a:avLst/>
                <a:gdLst/>
                <a:ahLst/>
                <a:cxnLst/>
                <a:rect l="l" t="t" r="r" b="b"/>
                <a:pathLst>
                  <a:path w="876300" h="1255738" extrusionOk="0">
                    <a:moveTo>
                      <a:pt x="438149" y="864233"/>
                    </a:moveTo>
                    <a:cubicBezTo>
                      <a:pt x="386118" y="864233"/>
                      <a:pt x="343938" y="906834"/>
                      <a:pt x="343938" y="959386"/>
                    </a:cubicBezTo>
                    <a:cubicBezTo>
                      <a:pt x="343938" y="1011938"/>
                      <a:pt x="386118" y="1054539"/>
                      <a:pt x="438149" y="1054539"/>
                    </a:cubicBezTo>
                    <a:cubicBezTo>
                      <a:pt x="490180" y="1054539"/>
                      <a:pt x="532360" y="1011938"/>
                      <a:pt x="532360" y="959386"/>
                    </a:cubicBezTo>
                    <a:cubicBezTo>
                      <a:pt x="532360" y="906834"/>
                      <a:pt x="490180" y="864233"/>
                      <a:pt x="438149" y="864233"/>
                    </a:cubicBezTo>
                    <a:close/>
                    <a:moveTo>
                      <a:pt x="236634" y="439322"/>
                    </a:moveTo>
                    <a:cubicBezTo>
                      <a:pt x="209674" y="439322"/>
                      <a:pt x="186542" y="455714"/>
                      <a:pt x="176661" y="479075"/>
                    </a:cubicBezTo>
                    <a:lnTo>
                      <a:pt x="171546" y="504410"/>
                    </a:lnTo>
                    <a:lnTo>
                      <a:pt x="176661" y="529744"/>
                    </a:lnTo>
                    <a:cubicBezTo>
                      <a:pt x="186542" y="553105"/>
                      <a:pt x="209674" y="569497"/>
                      <a:pt x="236634" y="569497"/>
                    </a:cubicBezTo>
                    <a:lnTo>
                      <a:pt x="639665" y="569498"/>
                    </a:lnTo>
                    <a:cubicBezTo>
                      <a:pt x="675612" y="569498"/>
                      <a:pt x="704753" y="540357"/>
                      <a:pt x="704753" y="504410"/>
                    </a:cubicBezTo>
                    <a:lnTo>
                      <a:pt x="704754" y="504410"/>
                    </a:lnTo>
                    <a:cubicBezTo>
                      <a:pt x="704754" y="468463"/>
                      <a:pt x="675613" y="439322"/>
                      <a:pt x="639666" y="439322"/>
                    </a:cubicBezTo>
                    <a:close/>
                    <a:moveTo>
                      <a:pt x="236634" y="201197"/>
                    </a:moveTo>
                    <a:cubicBezTo>
                      <a:pt x="209674" y="201197"/>
                      <a:pt x="186542" y="217589"/>
                      <a:pt x="176661" y="240950"/>
                    </a:cubicBezTo>
                    <a:lnTo>
                      <a:pt x="171546" y="266285"/>
                    </a:lnTo>
                    <a:lnTo>
                      <a:pt x="176661" y="291619"/>
                    </a:lnTo>
                    <a:cubicBezTo>
                      <a:pt x="186542" y="314980"/>
                      <a:pt x="209674" y="331372"/>
                      <a:pt x="236634" y="331372"/>
                    </a:cubicBezTo>
                    <a:lnTo>
                      <a:pt x="639665" y="331373"/>
                    </a:lnTo>
                    <a:cubicBezTo>
                      <a:pt x="675612" y="331373"/>
                      <a:pt x="704753" y="302232"/>
                      <a:pt x="704753" y="266285"/>
                    </a:cubicBezTo>
                    <a:lnTo>
                      <a:pt x="704754" y="266285"/>
                    </a:lnTo>
                    <a:cubicBezTo>
                      <a:pt x="704754" y="230338"/>
                      <a:pt x="675613" y="201197"/>
                      <a:pt x="639666" y="201197"/>
                    </a:cubicBezTo>
                    <a:close/>
                    <a:moveTo>
                      <a:pt x="146053" y="0"/>
                    </a:moveTo>
                    <a:lnTo>
                      <a:pt x="730247" y="0"/>
                    </a:lnTo>
                    <a:cubicBezTo>
                      <a:pt x="810910" y="0"/>
                      <a:pt x="876300" y="65390"/>
                      <a:pt x="876300" y="146053"/>
                    </a:cubicBezTo>
                    <a:lnTo>
                      <a:pt x="876300" y="1109685"/>
                    </a:lnTo>
                    <a:cubicBezTo>
                      <a:pt x="876300" y="1190348"/>
                      <a:pt x="810910" y="1255738"/>
                      <a:pt x="730247" y="1255738"/>
                    </a:cubicBezTo>
                    <a:lnTo>
                      <a:pt x="146053" y="1255738"/>
                    </a:lnTo>
                    <a:cubicBezTo>
                      <a:pt x="65390" y="1255738"/>
                      <a:pt x="0" y="1190348"/>
                      <a:pt x="0" y="1109685"/>
                    </a:cubicBezTo>
                    <a:lnTo>
                      <a:pt x="0" y="146053"/>
                    </a:lnTo>
                    <a:cubicBezTo>
                      <a:pt x="0" y="65390"/>
                      <a:pt x="65390" y="0"/>
                      <a:pt x="1460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</a:t>
                </a:r>
                <a:endParaRPr/>
              </a:p>
            </p:txBody>
          </p:sp>
          <p:sp>
            <p:nvSpPr>
              <p:cNvPr id="1130" name="Google Shape;1130;p26"/>
              <p:cNvSpPr/>
              <p:nvPr/>
            </p:nvSpPr>
            <p:spPr>
              <a:xfrm>
                <a:off x="2577023" y="3215003"/>
                <a:ext cx="3901684" cy="1093988"/>
              </a:xfrm>
              <a:custGeom>
                <a:avLst/>
                <a:gdLst/>
                <a:ahLst/>
                <a:cxnLst/>
                <a:rect l="l" t="t" r="r" b="b"/>
                <a:pathLst>
                  <a:path w="2124743" h="595753" extrusionOk="0">
                    <a:moveTo>
                      <a:pt x="962359" y="0"/>
                    </a:moveTo>
                    <a:lnTo>
                      <a:pt x="1162384" y="0"/>
                    </a:lnTo>
                    <a:lnTo>
                      <a:pt x="1162384" y="206375"/>
                    </a:lnTo>
                    <a:lnTo>
                      <a:pt x="2124743" y="206375"/>
                    </a:lnTo>
                    <a:lnTo>
                      <a:pt x="2124743" y="590550"/>
                    </a:lnTo>
                    <a:lnTo>
                      <a:pt x="1939006" y="590550"/>
                    </a:lnTo>
                    <a:lnTo>
                      <a:pt x="1939006" y="419100"/>
                    </a:lnTo>
                    <a:lnTo>
                      <a:pt x="1162384" y="419100"/>
                    </a:lnTo>
                    <a:lnTo>
                      <a:pt x="1162384" y="595753"/>
                    </a:lnTo>
                    <a:lnTo>
                      <a:pt x="962359" y="595753"/>
                    </a:lnTo>
                    <a:lnTo>
                      <a:pt x="962359" y="419100"/>
                    </a:lnTo>
                    <a:lnTo>
                      <a:pt x="185737" y="419100"/>
                    </a:lnTo>
                    <a:lnTo>
                      <a:pt x="185737" y="590550"/>
                    </a:lnTo>
                    <a:lnTo>
                      <a:pt x="0" y="590550"/>
                    </a:lnTo>
                    <a:lnTo>
                      <a:pt x="0" y="206375"/>
                    </a:lnTo>
                    <a:lnTo>
                      <a:pt x="962359" y="20637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</a:t>
                </a:r>
                <a:endParaRPr/>
              </a:p>
            </p:txBody>
          </p:sp>
          <p:grpSp>
            <p:nvGrpSpPr>
              <p:cNvPr id="1131" name="Google Shape;1131;p26"/>
              <p:cNvGrpSpPr/>
              <p:nvPr/>
            </p:nvGrpSpPr>
            <p:grpSpPr>
              <a:xfrm>
                <a:off x="1979410" y="4374011"/>
                <a:ext cx="5096917" cy="1478149"/>
                <a:chOff x="1979410" y="4374011"/>
                <a:chExt cx="5096917" cy="1478149"/>
              </a:xfrm>
            </p:grpSpPr>
            <p:grpSp>
              <p:nvGrpSpPr>
                <p:cNvPr id="1132" name="Google Shape;1132;p26"/>
                <p:cNvGrpSpPr/>
                <p:nvPr/>
              </p:nvGrpSpPr>
              <p:grpSpPr>
                <a:xfrm>
                  <a:off x="197941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1133" name="Google Shape;1133;p26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1134" name="Google Shape;1134;p26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1135" name="Google Shape;1135;p26"/>
                <p:cNvGrpSpPr/>
                <p:nvPr/>
              </p:nvGrpSpPr>
              <p:grpSpPr>
                <a:xfrm>
                  <a:off x="378535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1136" name="Google Shape;1136;p26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1137" name="Google Shape;1137;p26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1138" name="Google Shape;1138;p26"/>
                <p:cNvGrpSpPr/>
                <p:nvPr/>
              </p:nvGrpSpPr>
              <p:grpSpPr>
                <a:xfrm>
                  <a:off x="559129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1139" name="Google Shape;1139;p26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1140" name="Google Shape;1140;p26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  <p:transition spd="slow">
    <p:randomBar dir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27"/>
          <p:cNvSpPr txBox="1"/>
          <p:nvPr/>
        </p:nvSpPr>
        <p:spPr>
          <a:xfrm>
            <a:off x="2037946" y="502516"/>
            <a:ext cx="9384027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1CADE4"/>
                </a:solidFill>
                <a:latin typeface="Calibri"/>
                <a:ea typeface="Calibri"/>
                <a:cs typeface="Calibri"/>
                <a:sym typeface="Calibri"/>
              </a:rPr>
              <a:t>static String join(CharSequence delimiter, Iterable&lt;? extends CharSequence&gt; elements)</a:t>
            </a:r>
            <a:endParaRPr/>
          </a:p>
        </p:txBody>
      </p:sp>
      <p:sp>
        <p:nvSpPr>
          <p:cNvPr id="1146" name="Google Shape;1146;p27"/>
          <p:cNvSpPr/>
          <p:nvPr/>
        </p:nvSpPr>
        <p:spPr>
          <a:xfrm rot="1329125">
            <a:off x="11560631" y="5939710"/>
            <a:ext cx="914400" cy="914400"/>
          </a:xfrm>
          <a:prstGeom prst="chord">
            <a:avLst>
              <a:gd name="adj1" fmla="val 2700000"/>
              <a:gd name="adj2" fmla="val 16186493"/>
            </a:avLst>
          </a:prstGeom>
          <a:solidFill>
            <a:schemeClr val="accent1"/>
          </a:solidFill>
          <a:ln w="15875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26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47" name="Google Shape;1147;p27"/>
          <p:cNvGrpSpPr/>
          <p:nvPr/>
        </p:nvGrpSpPr>
        <p:grpSpPr>
          <a:xfrm>
            <a:off x="520035" y="1644674"/>
            <a:ext cx="10901947" cy="3416320"/>
            <a:chOff x="931015" y="2122415"/>
            <a:chExt cx="10490958" cy="3416320"/>
          </a:xfrm>
        </p:grpSpPr>
        <p:sp>
          <p:nvSpPr>
            <p:cNvPr id="1148" name="Google Shape;1148;p27"/>
            <p:cNvSpPr txBox="1"/>
            <p:nvPr/>
          </p:nvSpPr>
          <p:spPr>
            <a:xfrm>
              <a:off x="967432" y="2122415"/>
              <a:ext cx="10454541" cy="341632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import 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java.util.ArrayList;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import 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java.util.List;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public class 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Example{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	public static void 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main(String args[]){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List&lt;String&gt; lst = </a:t>
              </a: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new 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ArrayList&lt;String&gt;();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lst.add("Tamilnadu");lst.add("Kerala");lst.add("Karnataka");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lst.add("Andra Pradesh");lst.add("Telangana");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String joinString1 = String.join("-",lst);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System.out.println(joinString1);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}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} 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9" name="Google Shape;1149;p27"/>
            <p:cNvCxnSpPr/>
            <p:nvPr/>
          </p:nvCxnSpPr>
          <p:spPr>
            <a:xfrm flipH="1">
              <a:off x="931015" y="2122415"/>
              <a:ext cx="2408" cy="3416320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150" name="Google Shape;1150;p27"/>
          <p:cNvGrpSpPr/>
          <p:nvPr/>
        </p:nvGrpSpPr>
        <p:grpSpPr>
          <a:xfrm>
            <a:off x="522537" y="5472350"/>
            <a:ext cx="10899445" cy="923330"/>
            <a:chOff x="933423" y="2122415"/>
            <a:chExt cx="10488550" cy="1886051"/>
          </a:xfrm>
        </p:grpSpPr>
        <p:sp>
          <p:nvSpPr>
            <p:cNvPr id="1151" name="Google Shape;1151;p27"/>
            <p:cNvSpPr txBox="1"/>
            <p:nvPr/>
          </p:nvSpPr>
          <p:spPr>
            <a:xfrm>
              <a:off x="967432" y="2122415"/>
              <a:ext cx="10454541" cy="188605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Tamilnadu-Kerala-Karnataka-Andra Pradesh-Telangana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2" name="Google Shape;1152;p27"/>
            <p:cNvCxnSpPr/>
            <p:nvPr/>
          </p:nvCxnSpPr>
          <p:spPr>
            <a:xfrm>
              <a:off x="933423" y="2122415"/>
              <a:ext cx="0" cy="1886051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153" name="Google Shape;1153;p27"/>
          <p:cNvSpPr txBox="1"/>
          <p:nvPr/>
        </p:nvSpPr>
        <p:spPr>
          <a:xfrm>
            <a:off x="520035" y="5077256"/>
            <a:ext cx="100059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54" name="Google Shape;1154;p27"/>
          <p:cNvGrpSpPr/>
          <p:nvPr/>
        </p:nvGrpSpPr>
        <p:grpSpPr>
          <a:xfrm>
            <a:off x="520035" y="148672"/>
            <a:ext cx="1415574" cy="1415574"/>
            <a:chOff x="877119" y="1680189"/>
            <a:chExt cx="1415574" cy="1415574"/>
          </a:xfrm>
        </p:grpSpPr>
        <p:grpSp>
          <p:nvGrpSpPr>
            <p:cNvPr id="1155" name="Google Shape;1155;p27"/>
            <p:cNvGrpSpPr/>
            <p:nvPr/>
          </p:nvGrpSpPr>
          <p:grpSpPr>
            <a:xfrm>
              <a:off x="877119" y="1680189"/>
              <a:ext cx="1415574" cy="1415574"/>
              <a:chOff x="104260" y="1299224"/>
              <a:chExt cx="1415574" cy="1415574"/>
            </a:xfrm>
          </p:grpSpPr>
          <p:sp>
            <p:nvSpPr>
              <p:cNvPr id="1156" name="Google Shape;1156;p27"/>
              <p:cNvSpPr/>
              <p:nvPr/>
            </p:nvSpPr>
            <p:spPr>
              <a:xfrm>
                <a:off x="104260" y="1299224"/>
                <a:ext cx="1415574" cy="141557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7" name="Google Shape;1157;p27"/>
              <p:cNvSpPr/>
              <p:nvPr/>
            </p:nvSpPr>
            <p:spPr>
              <a:xfrm>
                <a:off x="173095" y="1368059"/>
                <a:ext cx="1277904" cy="1277904"/>
              </a:xfrm>
              <a:prstGeom prst="ellipse">
                <a:avLst/>
              </a:prstGeom>
              <a:solidFill>
                <a:srgbClr val="00B050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58" name="Google Shape;1158;p27"/>
            <p:cNvGrpSpPr/>
            <p:nvPr/>
          </p:nvGrpSpPr>
          <p:grpSpPr>
            <a:xfrm>
              <a:off x="1183459" y="1928523"/>
              <a:ext cx="822928" cy="845766"/>
              <a:chOff x="1979410" y="613768"/>
              <a:chExt cx="5096917" cy="5238392"/>
            </a:xfrm>
          </p:grpSpPr>
          <p:sp>
            <p:nvSpPr>
              <p:cNvPr id="1159" name="Google Shape;1159;p27"/>
              <p:cNvSpPr/>
              <p:nvPr/>
            </p:nvSpPr>
            <p:spPr>
              <a:xfrm>
                <a:off x="3723287" y="613768"/>
                <a:ext cx="1609157" cy="2305923"/>
              </a:xfrm>
              <a:custGeom>
                <a:avLst/>
                <a:gdLst/>
                <a:ahLst/>
                <a:cxnLst/>
                <a:rect l="l" t="t" r="r" b="b"/>
                <a:pathLst>
                  <a:path w="876300" h="1255738" extrusionOk="0">
                    <a:moveTo>
                      <a:pt x="438149" y="864233"/>
                    </a:moveTo>
                    <a:cubicBezTo>
                      <a:pt x="386118" y="864233"/>
                      <a:pt x="343938" y="906834"/>
                      <a:pt x="343938" y="959386"/>
                    </a:cubicBezTo>
                    <a:cubicBezTo>
                      <a:pt x="343938" y="1011938"/>
                      <a:pt x="386118" y="1054539"/>
                      <a:pt x="438149" y="1054539"/>
                    </a:cubicBezTo>
                    <a:cubicBezTo>
                      <a:pt x="490180" y="1054539"/>
                      <a:pt x="532360" y="1011938"/>
                      <a:pt x="532360" y="959386"/>
                    </a:cubicBezTo>
                    <a:cubicBezTo>
                      <a:pt x="532360" y="906834"/>
                      <a:pt x="490180" y="864233"/>
                      <a:pt x="438149" y="864233"/>
                    </a:cubicBezTo>
                    <a:close/>
                    <a:moveTo>
                      <a:pt x="236634" y="439322"/>
                    </a:moveTo>
                    <a:cubicBezTo>
                      <a:pt x="209674" y="439322"/>
                      <a:pt x="186542" y="455714"/>
                      <a:pt x="176661" y="479075"/>
                    </a:cubicBezTo>
                    <a:lnTo>
                      <a:pt x="171546" y="504410"/>
                    </a:lnTo>
                    <a:lnTo>
                      <a:pt x="176661" y="529744"/>
                    </a:lnTo>
                    <a:cubicBezTo>
                      <a:pt x="186542" y="553105"/>
                      <a:pt x="209674" y="569497"/>
                      <a:pt x="236634" y="569497"/>
                    </a:cubicBezTo>
                    <a:lnTo>
                      <a:pt x="639665" y="569498"/>
                    </a:lnTo>
                    <a:cubicBezTo>
                      <a:pt x="675612" y="569498"/>
                      <a:pt x="704753" y="540357"/>
                      <a:pt x="704753" y="504410"/>
                    </a:cubicBezTo>
                    <a:lnTo>
                      <a:pt x="704754" y="504410"/>
                    </a:lnTo>
                    <a:cubicBezTo>
                      <a:pt x="704754" y="468463"/>
                      <a:pt x="675613" y="439322"/>
                      <a:pt x="639666" y="439322"/>
                    </a:cubicBezTo>
                    <a:close/>
                    <a:moveTo>
                      <a:pt x="236634" y="201197"/>
                    </a:moveTo>
                    <a:cubicBezTo>
                      <a:pt x="209674" y="201197"/>
                      <a:pt x="186542" y="217589"/>
                      <a:pt x="176661" y="240950"/>
                    </a:cubicBezTo>
                    <a:lnTo>
                      <a:pt x="171546" y="266285"/>
                    </a:lnTo>
                    <a:lnTo>
                      <a:pt x="176661" y="291619"/>
                    </a:lnTo>
                    <a:cubicBezTo>
                      <a:pt x="186542" y="314980"/>
                      <a:pt x="209674" y="331372"/>
                      <a:pt x="236634" y="331372"/>
                    </a:cubicBezTo>
                    <a:lnTo>
                      <a:pt x="639665" y="331373"/>
                    </a:lnTo>
                    <a:cubicBezTo>
                      <a:pt x="675612" y="331373"/>
                      <a:pt x="704753" y="302232"/>
                      <a:pt x="704753" y="266285"/>
                    </a:cubicBezTo>
                    <a:lnTo>
                      <a:pt x="704754" y="266285"/>
                    </a:lnTo>
                    <a:cubicBezTo>
                      <a:pt x="704754" y="230338"/>
                      <a:pt x="675613" y="201197"/>
                      <a:pt x="639666" y="201197"/>
                    </a:cubicBezTo>
                    <a:close/>
                    <a:moveTo>
                      <a:pt x="146053" y="0"/>
                    </a:moveTo>
                    <a:lnTo>
                      <a:pt x="730247" y="0"/>
                    </a:lnTo>
                    <a:cubicBezTo>
                      <a:pt x="810910" y="0"/>
                      <a:pt x="876300" y="65390"/>
                      <a:pt x="876300" y="146053"/>
                    </a:cubicBezTo>
                    <a:lnTo>
                      <a:pt x="876300" y="1109685"/>
                    </a:lnTo>
                    <a:cubicBezTo>
                      <a:pt x="876300" y="1190348"/>
                      <a:pt x="810910" y="1255738"/>
                      <a:pt x="730247" y="1255738"/>
                    </a:cubicBezTo>
                    <a:lnTo>
                      <a:pt x="146053" y="1255738"/>
                    </a:lnTo>
                    <a:cubicBezTo>
                      <a:pt x="65390" y="1255738"/>
                      <a:pt x="0" y="1190348"/>
                      <a:pt x="0" y="1109685"/>
                    </a:cubicBezTo>
                    <a:lnTo>
                      <a:pt x="0" y="146053"/>
                    </a:lnTo>
                    <a:cubicBezTo>
                      <a:pt x="0" y="65390"/>
                      <a:pt x="65390" y="0"/>
                      <a:pt x="1460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</a:t>
                </a:r>
                <a:endParaRPr/>
              </a:p>
            </p:txBody>
          </p:sp>
          <p:sp>
            <p:nvSpPr>
              <p:cNvPr id="1160" name="Google Shape;1160;p27"/>
              <p:cNvSpPr/>
              <p:nvPr/>
            </p:nvSpPr>
            <p:spPr>
              <a:xfrm>
                <a:off x="2577023" y="3215003"/>
                <a:ext cx="3901684" cy="1093988"/>
              </a:xfrm>
              <a:custGeom>
                <a:avLst/>
                <a:gdLst/>
                <a:ahLst/>
                <a:cxnLst/>
                <a:rect l="l" t="t" r="r" b="b"/>
                <a:pathLst>
                  <a:path w="2124743" h="595753" extrusionOk="0">
                    <a:moveTo>
                      <a:pt x="962359" y="0"/>
                    </a:moveTo>
                    <a:lnTo>
                      <a:pt x="1162384" y="0"/>
                    </a:lnTo>
                    <a:lnTo>
                      <a:pt x="1162384" y="206375"/>
                    </a:lnTo>
                    <a:lnTo>
                      <a:pt x="2124743" y="206375"/>
                    </a:lnTo>
                    <a:lnTo>
                      <a:pt x="2124743" y="590550"/>
                    </a:lnTo>
                    <a:lnTo>
                      <a:pt x="1939006" y="590550"/>
                    </a:lnTo>
                    <a:lnTo>
                      <a:pt x="1939006" y="419100"/>
                    </a:lnTo>
                    <a:lnTo>
                      <a:pt x="1162384" y="419100"/>
                    </a:lnTo>
                    <a:lnTo>
                      <a:pt x="1162384" y="595753"/>
                    </a:lnTo>
                    <a:lnTo>
                      <a:pt x="962359" y="595753"/>
                    </a:lnTo>
                    <a:lnTo>
                      <a:pt x="962359" y="419100"/>
                    </a:lnTo>
                    <a:lnTo>
                      <a:pt x="185737" y="419100"/>
                    </a:lnTo>
                    <a:lnTo>
                      <a:pt x="185737" y="590550"/>
                    </a:lnTo>
                    <a:lnTo>
                      <a:pt x="0" y="590550"/>
                    </a:lnTo>
                    <a:lnTo>
                      <a:pt x="0" y="206375"/>
                    </a:lnTo>
                    <a:lnTo>
                      <a:pt x="962359" y="20637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</a:t>
                </a:r>
                <a:endParaRPr/>
              </a:p>
            </p:txBody>
          </p:sp>
          <p:grpSp>
            <p:nvGrpSpPr>
              <p:cNvPr id="1161" name="Google Shape;1161;p27"/>
              <p:cNvGrpSpPr/>
              <p:nvPr/>
            </p:nvGrpSpPr>
            <p:grpSpPr>
              <a:xfrm>
                <a:off x="1979410" y="4374011"/>
                <a:ext cx="5096917" cy="1478149"/>
                <a:chOff x="1979410" y="4374011"/>
                <a:chExt cx="5096917" cy="1478149"/>
              </a:xfrm>
            </p:grpSpPr>
            <p:grpSp>
              <p:nvGrpSpPr>
                <p:cNvPr id="1162" name="Google Shape;1162;p27"/>
                <p:cNvGrpSpPr/>
                <p:nvPr/>
              </p:nvGrpSpPr>
              <p:grpSpPr>
                <a:xfrm>
                  <a:off x="197941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1163" name="Google Shape;1163;p27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1164" name="Google Shape;1164;p27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1165" name="Google Shape;1165;p27"/>
                <p:cNvGrpSpPr/>
                <p:nvPr/>
              </p:nvGrpSpPr>
              <p:grpSpPr>
                <a:xfrm>
                  <a:off x="378535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1166" name="Google Shape;1166;p27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1167" name="Google Shape;1167;p27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1168" name="Google Shape;1168;p27"/>
                <p:cNvGrpSpPr/>
                <p:nvPr/>
              </p:nvGrpSpPr>
              <p:grpSpPr>
                <a:xfrm>
                  <a:off x="559129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1169" name="Google Shape;1169;p27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1170" name="Google Shape;1170;p27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  <p:transition spd="slow">
    <p:randomBar dir="vert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28"/>
          <p:cNvSpPr txBox="1"/>
          <p:nvPr/>
        </p:nvSpPr>
        <p:spPr>
          <a:xfrm>
            <a:off x="2037946" y="502516"/>
            <a:ext cx="938402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1CADE4"/>
                </a:solidFill>
                <a:latin typeface="Calibri"/>
                <a:ea typeface="Calibri"/>
                <a:cs typeface="Calibri"/>
                <a:sym typeface="Calibri"/>
              </a:rPr>
              <a:t>boolean isEmpty()</a:t>
            </a:r>
            <a:endParaRPr/>
          </a:p>
        </p:txBody>
      </p:sp>
      <p:sp>
        <p:nvSpPr>
          <p:cNvPr id="1176" name="Google Shape;1176;p28"/>
          <p:cNvSpPr/>
          <p:nvPr/>
        </p:nvSpPr>
        <p:spPr>
          <a:xfrm rot="1329125">
            <a:off x="11560631" y="5939710"/>
            <a:ext cx="914400" cy="914400"/>
          </a:xfrm>
          <a:prstGeom prst="chord">
            <a:avLst>
              <a:gd name="adj1" fmla="val 2700000"/>
              <a:gd name="adj2" fmla="val 16186493"/>
            </a:avLst>
          </a:prstGeom>
          <a:solidFill>
            <a:schemeClr val="accent1"/>
          </a:solidFill>
          <a:ln w="15875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27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77" name="Google Shape;1177;p28"/>
          <p:cNvGrpSpPr/>
          <p:nvPr/>
        </p:nvGrpSpPr>
        <p:grpSpPr>
          <a:xfrm>
            <a:off x="494461" y="162732"/>
            <a:ext cx="1415574" cy="1415574"/>
            <a:chOff x="877119" y="1680189"/>
            <a:chExt cx="1415574" cy="1415574"/>
          </a:xfrm>
        </p:grpSpPr>
        <p:grpSp>
          <p:nvGrpSpPr>
            <p:cNvPr id="1178" name="Google Shape;1178;p28"/>
            <p:cNvGrpSpPr/>
            <p:nvPr/>
          </p:nvGrpSpPr>
          <p:grpSpPr>
            <a:xfrm>
              <a:off x="877119" y="1680189"/>
              <a:ext cx="1415574" cy="1415574"/>
              <a:chOff x="104260" y="1299224"/>
              <a:chExt cx="1415574" cy="1415574"/>
            </a:xfrm>
          </p:grpSpPr>
          <p:sp>
            <p:nvSpPr>
              <p:cNvPr id="1179" name="Google Shape;1179;p28"/>
              <p:cNvSpPr/>
              <p:nvPr/>
            </p:nvSpPr>
            <p:spPr>
              <a:xfrm>
                <a:off x="104260" y="1299224"/>
                <a:ext cx="1415574" cy="1415574"/>
              </a:xfrm>
              <a:prstGeom prst="ellipse">
                <a:avLst/>
              </a:prstGeom>
              <a:solidFill>
                <a:srgbClr val="FF66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180" name="Google Shape;1180;p28"/>
              <p:cNvSpPr/>
              <p:nvPr/>
            </p:nvSpPr>
            <p:spPr>
              <a:xfrm>
                <a:off x="173095" y="1368059"/>
                <a:ext cx="1277904" cy="1277904"/>
              </a:xfrm>
              <a:prstGeom prst="ellipse">
                <a:avLst/>
              </a:prstGeom>
              <a:solidFill>
                <a:srgbClr val="FF6600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grpSp>
          <p:nvGrpSpPr>
            <p:cNvPr id="1181" name="Google Shape;1181;p28"/>
            <p:cNvGrpSpPr/>
            <p:nvPr/>
          </p:nvGrpSpPr>
          <p:grpSpPr>
            <a:xfrm>
              <a:off x="1183459" y="1928523"/>
              <a:ext cx="822928" cy="845766"/>
              <a:chOff x="1979410" y="613768"/>
              <a:chExt cx="5096917" cy="5238392"/>
            </a:xfrm>
          </p:grpSpPr>
          <p:sp>
            <p:nvSpPr>
              <p:cNvPr id="1182" name="Google Shape;1182;p28"/>
              <p:cNvSpPr/>
              <p:nvPr/>
            </p:nvSpPr>
            <p:spPr>
              <a:xfrm>
                <a:off x="3723287" y="613768"/>
                <a:ext cx="1609157" cy="2305923"/>
              </a:xfrm>
              <a:custGeom>
                <a:avLst/>
                <a:gdLst/>
                <a:ahLst/>
                <a:cxnLst/>
                <a:rect l="l" t="t" r="r" b="b"/>
                <a:pathLst>
                  <a:path w="876300" h="1255738" extrusionOk="0">
                    <a:moveTo>
                      <a:pt x="438149" y="864233"/>
                    </a:moveTo>
                    <a:cubicBezTo>
                      <a:pt x="386118" y="864233"/>
                      <a:pt x="343938" y="906834"/>
                      <a:pt x="343938" y="959386"/>
                    </a:cubicBezTo>
                    <a:cubicBezTo>
                      <a:pt x="343938" y="1011938"/>
                      <a:pt x="386118" y="1054539"/>
                      <a:pt x="438149" y="1054539"/>
                    </a:cubicBezTo>
                    <a:cubicBezTo>
                      <a:pt x="490180" y="1054539"/>
                      <a:pt x="532360" y="1011938"/>
                      <a:pt x="532360" y="959386"/>
                    </a:cubicBezTo>
                    <a:cubicBezTo>
                      <a:pt x="532360" y="906834"/>
                      <a:pt x="490180" y="864233"/>
                      <a:pt x="438149" y="864233"/>
                    </a:cubicBezTo>
                    <a:close/>
                    <a:moveTo>
                      <a:pt x="236634" y="439322"/>
                    </a:moveTo>
                    <a:cubicBezTo>
                      <a:pt x="209674" y="439322"/>
                      <a:pt x="186542" y="455714"/>
                      <a:pt x="176661" y="479075"/>
                    </a:cubicBezTo>
                    <a:lnTo>
                      <a:pt x="171546" y="504410"/>
                    </a:lnTo>
                    <a:lnTo>
                      <a:pt x="176661" y="529744"/>
                    </a:lnTo>
                    <a:cubicBezTo>
                      <a:pt x="186542" y="553105"/>
                      <a:pt x="209674" y="569497"/>
                      <a:pt x="236634" y="569497"/>
                    </a:cubicBezTo>
                    <a:lnTo>
                      <a:pt x="639665" y="569498"/>
                    </a:lnTo>
                    <a:cubicBezTo>
                      <a:pt x="675612" y="569498"/>
                      <a:pt x="704753" y="540357"/>
                      <a:pt x="704753" y="504410"/>
                    </a:cubicBezTo>
                    <a:lnTo>
                      <a:pt x="704754" y="504410"/>
                    </a:lnTo>
                    <a:cubicBezTo>
                      <a:pt x="704754" y="468463"/>
                      <a:pt x="675613" y="439322"/>
                      <a:pt x="639666" y="439322"/>
                    </a:cubicBezTo>
                    <a:close/>
                    <a:moveTo>
                      <a:pt x="236634" y="201197"/>
                    </a:moveTo>
                    <a:cubicBezTo>
                      <a:pt x="209674" y="201197"/>
                      <a:pt x="186542" y="217589"/>
                      <a:pt x="176661" y="240950"/>
                    </a:cubicBezTo>
                    <a:lnTo>
                      <a:pt x="171546" y="266285"/>
                    </a:lnTo>
                    <a:lnTo>
                      <a:pt x="176661" y="291619"/>
                    </a:lnTo>
                    <a:cubicBezTo>
                      <a:pt x="186542" y="314980"/>
                      <a:pt x="209674" y="331372"/>
                      <a:pt x="236634" y="331372"/>
                    </a:cubicBezTo>
                    <a:lnTo>
                      <a:pt x="639665" y="331373"/>
                    </a:lnTo>
                    <a:cubicBezTo>
                      <a:pt x="675612" y="331373"/>
                      <a:pt x="704753" y="302232"/>
                      <a:pt x="704753" y="266285"/>
                    </a:cubicBezTo>
                    <a:lnTo>
                      <a:pt x="704754" y="266285"/>
                    </a:lnTo>
                    <a:cubicBezTo>
                      <a:pt x="704754" y="230338"/>
                      <a:pt x="675613" y="201197"/>
                      <a:pt x="639666" y="201197"/>
                    </a:cubicBezTo>
                    <a:close/>
                    <a:moveTo>
                      <a:pt x="146053" y="0"/>
                    </a:moveTo>
                    <a:lnTo>
                      <a:pt x="730247" y="0"/>
                    </a:lnTo>
                    <a:cubicBezTo>
                      <a:pt x="810910" y="0"/>
                      <a:pt x="876300" y="65390"/>
                      <a:pt x="876300" y="146053"/>
                    </a:cubicBezTo>
                    <a:lnTo>
                      <a:pt x="876300" y="1109685"/>
                    </a:lnTo>
                    <a:cubicBezTo>
                      <a:pt x="876300" y="1190348"/>
                      <a:pt x="810910" y="1255738"/>
                      <a:pt x="730247" y="1255738"/>
                    </a:cubicBezTo>
                    <a:lnTo>
                      <a:pt x="146053" y="1255738"/>
                    </a:lnTo>
                    <a:cubicBezTo>
                      <a:pt x="65390" y="1255738"/>
                      <a:pt x="0" y="1190348"/>
                      <a:pt x="0" y="1109685"/>
                    </a:cubicBezTo>
                    <a:lnTo>
                      <a:pt x="0" y="146053"/>
                    </a:lnTo>
                    <a:cubicBezTo>
                      <a:pt x="0" y="65390"/>
                      <a:pt x="65390" y="0"/>
                      <a:pt x="1460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            </a:t>
                </a:r>
                <a:endParaRPr/>
              </a:p>
            </p:txBody>
          </p:sp>
          <p:sp>
            <p:nvSpPr>
              <p:cNvPr id="1183" name="Google Shape;1183;p28"/>
              <p:cNvSpPr/>
              <p:nvPr/>
            </p:nvSpPr>
            <p:spPr>
              <a:xfrm>
                <a:off x="2577023" y="3215003"/>
                <a:ext cx="3901684" cy="1093988"/>
              </a:xfrm>
              <a:custGeom>
                <a:avLst/>
                <a:gdLst/>
                <a:ahLst/>
                <a:cxnLst/>
                <a:rect l="l" t="t" r="r" b="b"/>
                <a:pathLst>
                  <a:path w="2124743" h="595753" extrusionOk="0">
                    <a:moveTo>
                      <a:pt x="962359" y="0"/>
                    </a:moveTo>
                    <a:lnTo>
                      <a:pt x="1162384" y="0"/>
                    </a:lnTo>
                    <a:lnTo>
                      <a:pt x="1162384" y="206375"/>
                    </a:lnTo>
                    <a:lnTo>
                      <a:pt x="2124743" y="206375"/>
                    </a:lnTo>
                    <a:lnTo>
                      <a:pt x="2124743" y="590550"/>
                    </a:lnTo>
                    <a:lnTo>
                      <a:pt x="1939006" y="590550"/>
                    </a:lnTo>
                    <a:lnTo>
                      <a:pt x="1939006" y="419100"/>
                    </a:lnTo>
                    <a:lnTo>
                      <a:pt x="1162384" y="419100"/>
                    </a:lnTo>
                    <a:lnTo>
                      <a:pt x="1162384" y="595753"/>
                    </a:lnTo>
                    <a:lnTo>
                      <a:pt x="962359" y="595753"/>
                    </a:lnTo>
                    <a:lnTo>
                      <a:pt x="962359" y="419100"/>
                    </a:lnTo>
                    <a:lnTo>
                      <a:pt x="185737" y="419100"/>
                    </a:lnTo>
                    <a:lnTo>
                      <a:pt x="185737" y="590550"/>
                    </a:lnTo>
                    <a:lnTo>
                      <a:pt x="0" y="590550"/>
                    </a:lnTo>
                    <a:lnTo>
                      <a:pt x="0" y="206375"/>
                    </a:lnTo>
                    <a:lnTo>
                      <a:pt x="962359" y="20637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          </a:t>
                </a:r>
                <a:endParaRPr/>
              </a:p>
            </p:txBody>
          </p:sp>
          <p:grpSp>
            <p:nvGrpSpPr>
              <p:cNvPr id="1184" name="Google Shape;1184;p28"/>
              <p:cNvGrpSpPr/>
              <p:nvPr/>
            </p:nvGrpSpPr>
            <p:grpSpPr>
              <a:xfrm>
                <a:off x="1979410" y="4374011"/>
                <a:ext cx="5096917" cy="1478149"/>
                <a:chOff x="1979410" y="4374011"/>
                <a:chExt cx="5096917" cy="1478149"/>
              </a:xfrm>
            </p:grpSpPr>
            <p:grpSp>
              <p:nvGrpSpPr>
                <p:cNvPr id="1185" name="Google Shape;1185;p28"/>
                <p:cNvGrpSpPr/>
                <p:nvPr/>
              </p:nvGrpSpPr>
              <p:grpSpPr>
                <a:xfrm>
                  <a:off x="197941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1186" name="Google Shape;1186;p28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1187" name="Google Shape;1187;p28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1188" name="Google Shape;1188;p28"/>
                <p:cNvGrpSpPr/>
                <p:nvPr/>
              </p:nvGrpSpPr>
              <p:grpSpPr>
                <a:xfrm>
                  <a:off x="378535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1189" name="Google Shape;1189;p28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1190" name="Google Shape;1190;p28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1191" name="Google Shape;1191;p28"/>
                <p:cNvGrpSpPr/>
                <p:nvPr/>
              </p:nvGrpSpPr>
              <p:grpSpPr>
                <a:xfrm>
                  <a:off x="559129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1192" name="Google Shape;1192;p28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1193" name="Google Shape;1193;p28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1194" name="Google Shape;1194;p28"/>
          <p:cNvGrpSpPr/>
          <p:nvPr/>
        </p:nvGrpSpPr>
        <p:grpSpPr>
          <a:xfrm>
            <a:off x="522537" y="1644674"/>
            <a:ext cx="10899445" cy="3139321"/>
            <a:chOff x="933423" y="2122415"/>
            <a:chExt cx="10488550" cy="3139321"/>
          </a:xfrm>
        </p:grpSpPr>
        <p:sp>
          <p:nvSpPr>
            <p:cNvPr id="1195" name="Google Shape;1195;p28"/>
            <p:cNvSpPr txBox="1"/>
            <p:nvPr/>
          </p:nvSpPr>
          <p:spPr>
            <a:xfrm>
              <a:off x="967432" y="2122415"/>
              <a:ext cx="10454541" cy="313932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public class 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Example{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	public static void 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main(String args[]){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String s1="";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String s2=" The quick brown fox jumps over the lazy dog ";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System.out.println(s1.isEmpty());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System.out.println(s2.isEmpty());  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}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}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96" name="Google Shape;1196;p28"/>
            <p:cNvCxnSpPr/>
            <p:nvPr/>
          </p:nvCxnSpPr>
          <p:spPr>
            <a:xfrm>
              <a:off x="933423" y="2122415"/>
              <a:ext cx="0" cy="3139321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197" name="Google Shape;1197;p28"/>
          <p:cNvGrpSpPr/>
          <p:nvPr/>
        </p:nvGrpSpPr>
        <p:grpSpPr>
          <a:xfrm>
            <a:off x="522537" y="5378158"/>
            <a:ext cx="10899444" cy="923330"/>
            <a:chOff x="933423" y="2122415"/>
            <a:chExt cx="10488549" cy="1886051"/>
          </a:xfrm>
        </p:grpSpPr>
        <p:sp>
          <p:nvSpPr>
            <p:cNvPr id="1198" name="Google Shape;1198;p28"/>
            <p:cNvSpPr txBox="1"/>
            <p:nvPr/>
          </p:nvSpPr>
          <p:spPr>
            <a:xfrm>
              <a:off x="967431" y="2122415"/>
              <a:ext cx="10454541" cy="188605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true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false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99" name="Google Shape;1199;p28"/>
            <p:cNvCxnSpPr/>
            <p:nvPr/>
          </p:nvCxnSpPr>
          <p:spPr>
            <a:xfrm>
              <a:off x="933423" y="2122415"/>
              <a:ext cx="0" cy="1886051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200" name="Google Shape;1200;p28"/>
          <p:cNvSpPr txBox="1"/>
          <p:nvPr/>
        </p:nvSpPr>
        <p:spPr>
          <a:xfrm>
            <a:off x="383366" y="4850363"/>
            <a:ext cx="100059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p29"/>
          <p:cNvSpPr txBox="1"/>
          <p:nvPr/>
        </p:nvSpPr>
        <p:spPr>
          <a:xfrm>
            <a:off x="2037946" y="502516"/>
            <a:ext cx="938402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1CADE4"/>
                </a:solidFill>
                <a:latin typeface="Calibri"/>
                <a:ea typeface="Calibri"/>
                <a:cs typeface="Calibri"/>
                <a:sym typeface="Calibri"/>
              </a:rPr>
              <a:t>String concat(String str)</a:t>
            </a:r>
            <a:endParaRPr/>
          </a:p>
        </p:txBody>
      </p:sp>
      <p:sp>
        <p:nvSpPr>
          <p:cNvPr id="1206" name="Google Shape;1206;p29"/>
          <p:cNvSpPr/>
          <p:nvPr/>
        </p:nvSpPr>
        <p:spPr>
          <a:xfrm rot="1329125">
            <a:off x="11560631" y="5939710"/>
            <a:ext cx="914400" cy="914400"/>
          </a:xfrm>
          <a:prstGeom prst="chord">
            <a:avLst>
              <a:gd name="adj1" fmla="val 2700000"/>
              <a:gd name="adj2" fmla="val 16186493"/>
            </a:avLst>
          </a:prstGeom>
          <a:solidFill>
            <a:schemeClr val="accent1"/>
          </a:solidFill>
          <a:ln w="15875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28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07" name="Google Shape;1207;p29"/>
          <p:cNvGrpSpPr/>
          <p:nvPr/>
        </p:nvGrpSpPr>
        <p:grpSpPr>
          <a:xfrm>
            <a:off x="522537" y="1644674"/>
            <a:ext cx="10899445" cy="3354724"/>
            <a:chOff x="933423" y="2122415"/>
            <a:chExt cx="10488550" cy="3354724"/>
          </a:xfrm>
        </p:grpSpPr>
        <p:sp>
          <p:nvSpPr>
            <p:cNvPr id="1208" name="Google Shape;1208;p29"/>
            <p:cNvSpPr txBox="1"/>
            <p:nvPr/>
          </p:nvSpPr>
          <p:spPr>
            <a:xfrm>
              <a:off x="967432" y="2122415"/>
              <a:ext cx="10454541" cy="335472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public class 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Example{  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	public static void 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main(String args[]){  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String s1 = “Anthology";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String s2 = “ – Bangalore”;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</a:t>
              </a:r>
              <a:r>
                <a:rPr lang="en-US" sz="18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System.out.println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(s1.concat(s2));</a:t>
              </a:r>
            </a:p>
            <a:p>
              <a:r>
                <a:rPr lang="en-US" dirty="0"/>
                <a:t>	</a:t>
              </a:r>
              <a:r>
                <a:rPr lang="en-US" sz="14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System.out.println</a:t>
              </a:r>
              <a:r>
                <a:rPr lang="en-US" sz="1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(s1);</a:t>
              </a:r>
              <a:endParaRPr lang="en-US"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}</a:t>
              </a:r>
              <a:endParaRPr lang="en-US"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}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09" name="Google Shape;1209;p29"/>
            <p:cNvCxnSpPr/>
            <p:nvPr/>
          </p:nvCxnSpPr>
          <p:spPr>
            <a:xfrm>
              <a:off x="933423" y="2122415"/>
              <a:ext cx="0" cy="3139321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210" name="Google Shape;1210;p29"/>
          <p:cNvGrpSpPr/>
          <p:nvPr/>
        </p:nvGrpSpPr>
        <p:grpSpPr>
          <a:xfrm>
            <a:off x="522537" y="5378158"/>
            <a:ext cx="10899444" cy="1200288"/>
            <a:chOff x="933423" y="2122415"/>
            <a:chExt cx="10488549" cy="2451782"/>
          </a:xfrm>
        </p:grpSpPr>
        <p:sp>
          <p:nvSpPr>
            <p:cNvPr id="1211" name="Google Shape;1211;p29"/>
            <p:cNvSpPr txBox="1"/>
            <p:nvPr/>
          </p:nvSpPr>
          <p:spPr>
            <a:xfrm>
              <a:off x="967431" y="2122415"/>
              <a:ext cx="10454541" cy="245178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Anthology – Bangalore</a:t>
              </a: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Anthology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12" name="Google Shape;1212;p29"/>
            <p:cNvCxnSpPr/>
            <p:nvPr/>
          </p:nvCxnSpPr>
          <p:spPr>
            <a:xfrm>
              <a:off x="933423" y="2122415"/>
              <a:ext cx="0" cy="1886051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213" name="Google Shape;1213;p29"/>
          <p:cNvSpPr txBox="1"/>
          <p:nvPr/>
        </p:nvSpPr>
        <p:spPr>
          <a:xfrm>
            <a:off x="383366" y="4850363"/>
            <a:ext cx="100059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14" name="Google Shape;1214;p29"/>
          <p:cNvGrpSpPr/>
          <p:nvPr/>
        </p:nvGrpSpPr>
        <p:grpSpPr>
          <a:xfrm>
            <a:off x="383366" y="117894"/>
            <a:ext cx="1415574" cy="1415574"/>
            <a:chOff x="877119" y="1680189"/>
            <a:chExt cx="1415574" cy="1415574"/>
          </a:xfrm>
        </p:grpSpPr>
        <p:grpSp>
          <p:nvGrpSpPr>
            <p:cNvPr id="1215" name="Google Shape;1215;p29"/>
            <p:cNvGrpSpPr/>
            <p:nvPr/>
          </p:nvGrpSpPr>
          <p:grpSpPr>
            <a:xfrm>
              <a:off x="877119" y="1680189"/>
              <a:ext cx="1415574" cy="1415574"/>
              <a:chOff x="104260" y="1299224"/>
              <a:chExt cx="1415574" cy="1415574"/>
            </a:xfrm>
          </p:grpSpPr>
          <p:sp>
            <p:nvSpPr>
              <p:cNvPr id="1216" name="Google Shape;1216;p29"/>
              <p:cNvSpPr/>
              <p:nvPr/>
            </p:nvSpPr>
            <p:spPr>
              <a:xfrm>
                <a:off x="104260" y="1299224"/>
                <a:ext cx="1415574" cy="1415574"/>
              </a:xfrm>
              <a:prstGeom prst="ellipse">
                <a:avLst/>
              </a:prstGeom>
              <a:solidFill>
                <a:srgbClr val="65747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217" name="Google Shape;1217;p29"/>
              <p:cNvSpPr/>
              <p:nvPr/>
            </p:nvSpPr>
            <p:spPr>
              <a:xfrm>
                <a:off x="173095" y="1368059"/>
                <a:ext cx="1277904" cy="1277904"/>
              </a:xfrm>
              <a:prstGeom prst="ellipse">
                <a:avLst/>
              </a:prstGeom>
              <a:solidFill>
                <a:srgbClr val="65747C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grpSp>
          <p:nvGrpSpPr>
            <p:cNvPr id="1218" name="Google Shape;1218;p29"/>
            <p:cNvGrpSpPr/>
            <p:nvPr/>
          </p:nvGrpSpPr>
          <p:grpSpPr>
            <a:xfrm>
              <a:off x="1183459" y="1928523"/>
              <a:ext cx="822928" cy="845766"/>
              <a:chOff x="1979410" y="613768"/>
              <a:chExt cx="5096917" cy="5238392"/>
            </a:xfrm>
          </p:grpSpPr>
          <p:sp>
            <p:nvSpPr>
              <p:cNvPr id="1219" name="Google Shape;1219;p29"/>
              <p:cNvSpPr/>
              <p:nvPr/>
            </p:nvSpPr>
            <p:spPr>
              <a:xfrm>
                <a:off x="3723287" y="613768"/>
                <a:ext cx="1609157" cy="2305923"/>
              </a:xfrm>
              <a:custGeom>
                <a:avLst/>
                <a:gdLst/>
                <a:ahLst/>
                <a:cxnLst/>
                <a:rect l="l" t="t" r="r" b="b"/>
                <a:pathLst>
                  <a:path w="876300" h="1255738" extrusionOk="0">
                    <a:moveTo>
                      <a:pt x="438149" y="864233"/>
                    </a:moveTo>
                    <a:cubicBezTo>
                      <a:pt x="386118" y="864233"/>
                      <a:pt x="343938" y="906834"/>
                      <a:pt x="343938" y="959386"/>
                    </a:cubicBezTo>
                    <a:cubicBezTo>
                      <a:pt x="343938" y="1011938"/>
                      <a:pt x="386118" y="1054539"/>
                      <a:pt x="438149" y="1054539"/>
                    </a:cubicBezTo>
                    <a:cubicBezTo>
                      <a:pt x="490180" y="1054539"/>
                      <a:pt x="532360" y="1011938"/>
                      <a:pt x="532360" y="959386"/>
                    </a:cubicBezTo>
                    <a:cubicBezTo>
                      <a:pt x="532360" y="906834"/>
                      <a:pt x="490180" y="864233"/>
                      <a:pt x="438149" y="864233"/>
                    </a:cubicBezTo>
                    <a:close/>
                    <a:moveTo>
                      <a:pt x="236634" y="439322"/>
                    </a:moveTo>
                    <a:cubicBezTo>
                      <a:pt x="209674" y="439322"/>
                      <a:pt x="186542" y="455714"/>
                      <a:pt x="176661" y="479075"/>
                    </a:cubicBezTo>
                    <a:lnTo>
                      <a:pt x="171546" y="504410"/>
                    </a:lnTo>
                    <a:lnTo>
                      <a:pt x="176661" y="529744"/>
                    </a:lnTo>
                    <a:cubicBezTo>
                      <a:pt x="186542" y="553105"/>
                      <a:pt x="209674" y="569497"/>
                      <a:pt x="236634" y="569497"/>
                    </a:cubicBezTo>
                    <a:lnTo>
                      <a:pt x="639665" y="569498"/>
                    </a:lnTo>
                    <a:cubicBezTo>
                      <a:pt x="675612" y="569498"/>
                      <a:pt x="704753" y="540357"/>
                      <a:pt x="704753" y="504410"/>
                    </a:cubicBezTo>
                    <a:lnTo>
                      <a:pt x="704754" y="504410"/>
                    </a:lnTo>
                    <a:cubicBezTo>
                      <a:pt x="704754" y="468463"/>
                      <a:pt x="675613" y="439322"/>
                      <a:pt x="639666" y="439322"/>
                    </a:cubicBezTo>
                    <a:close/>
                    <a:moveTo>
                      <a:pt x="236634" y="201197"/>
                    </a:moveTo>
                    <a:cubicBezTo>
                      <a:pt x="209674" y="201197"/>
                      <a:pt x="186542" y="217589"/>
                      <a:pt x="176661" y="240950"/>
                    </a:cubicBezTo>
                    <a:lnTo>
                      <a:pt x="171546" y="266285"/>
                    </a:lnTo>
                    <a:lnTo>
                      <a:pt x="176661" y="291619"/>
                    </a:lnTo>
                    <a:cubicBezTo>
                      <a:pt x="186542" y="314980"/>
                      <a:pt x="209674" y="331372"/>
                      <a:pt x="236634" y="331372"/>
                    </a:cubicBezTo>
                    <a:lnTo>
                      <a:pt x="639665" y="331373"/>
                    </a:lnTo>
                    <a:cubicBezTo>
                      <a:pt x="675612" y="331373"/>
                      <a:pt x="704753" y="302232"/>
                      <a:pt x="704753" y="266285"/>
                    </a:cubicBezTo>
                    <a:lnTo>
                      <a:pt x="704754" y="266285"/>
                    </a:lnTo>
                    <a:cubicBezTo>
                      <a:pt x="704754" y="230338"/>
                      <a:pt x="675613" y="201197"/>
                      <a:pt x="639666" y="201197"/>
                    </a:cubicBezTo>
                    <a:close/>
                    <a:moveTo>
                      <a:pt x="146053" y="0"/>
                    </a:moveTo>
                    <a:lnTo>
                      <a:pt x="730247" y="0"/>
                    </a:lnTo>
                    <a:cubicBezTo>
                      <a:pt x="810910" y="0"/>
                      <a:pt x="876300" y="65390"/>
                      <a:pt x="876300" y="146053"/>
                    </a:cubicBezTo>
                    <a:lnTo>
                      <a:pt x="876300" y="1109685"/>
                    </a:lnTo>
                    <a:cubicBezTo>
                      <a:pt x="876300" y="1190348"/>
                      <a:pt x="810910" y="1255738"/>
                      <a:pt x="730247" y="1255738"/>
                    </a:cubicBezTo>
                    <a:lnTo>
                      <a:pt x="146053" y="1255738"/>
                    </a:lnTo>
                    <a:cubicBezTo>
                      <a:pt x="65390" y="1255738"/>
                      <a:pt x="0" y="1190348"/>
                      <a:pt x="0" y="1109685"/>
                    </a:cubicBezTo>
                    <a:lnTo>
                      <a:pt x="0" y="146053"/>
                    </a:lnTo>
                    <a:cubicBezTo>
                      <a:pt x="0" y="65390"/>
                      <a:pt x="65390" y="0"/>
                      <a:pt x="1460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            </a:t>
                </a:r>
                <a:endParaRPr/>
              </a:p>
            </p:txBody>
          </p:sp>
          <p:sp>
            <p:nvSpPr>
              <p:cNvPr id="1220" name="Google Shape;1220;p29"/>
              <p:cNvSpPr/>
              <p:nvPr/>
            </p:nvSpPr>
            <p:spPr>
              <a:xfrm>
                <a:off x="2577023" y="3215003"/>
                <a:ext cx="3901684" cy="1093988"/>
              </a:xfrm>
              <a:custGeom>
                <a:avLst/>
                <a:gdLst/>
                <a:ahLst/>
                <a:cxnLst/>
                <a:rect l="l" t="t" r="r" b="b"/>
                <a:pathLst>
                  <a:path w="2124743" h="595753" extrusionOk="0">
                    <a:moveTo>
                      <a:pt x="962359" y="0"/>
                    </a:moveTo>
                    <a:lnTo>
                      <a:pt x="1162384" y="0"/>
                    </a:lnTo>
                    <a:lnTo>
                      <a:pt x="1162384" y="206375"/>
                    </a:lnTo>
                    <a:lnTo>
                      <a:pt x="2124743" y="206375"/>
                    </a:lnTo>
                    <a:lnTo>
                      <a:pt x="2124743" y="590550"/>
                    </a:lnTo>
                    <a:lnTo>
                      <a:pt x="1939006" y="590550"/>
                    </a:lnTo>
                    <a:lnTo>
                      <a:pt x="1939006" y="419100"/>
                    </a:lnTo>
                    <a:lnTo>
                      <a:pt x="1162384" y="419100"/>
                    </a:lnTo>
                    <a:lnTo>
                      <a:pt x="1162384" y="595753"/>
                    </a:lnTo>
                    <a:lnTo>
                      <a:pt x="962359" y="595753"/>
                    </a:lnTo>
                    <a:lnTo>
                      <a:pt x="962359" y="419100"/>
                    </a:lnTo>
                    <a:lnTo>
                      <a:pt x="185737" y="419100"/>
                    </a:lnTo>
                    <a:lnTo>
                      <a:pt x="185737" y="590550"/>
                    </a:lnTo>
                    <a:lnTo>
                      <a:pt x="0" y="590550"/>
                    </a:lnTo>
                    <a:lnTo>
                      <a:pt x="0" y="206375"/>
                    </a:lnTo>
                    <a:lnTo>
                      <a:pt x="962359" y="20637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          </a:t>
                </a:r>
                <a:endParaRPr/>
              </a:p>
            </p:txBody>
          </p:sp>
          <p:grpSp>
            <p:nvGrpSpPr>
              <p:cNvPr id="1221" name="Google Shape;1221;p29"/>
              <p:cNvGrpSpPr/>
              <p:nvPr/>
            </p:nvGrpSpPr>
            <p:grpSpPr>
              <a:xfrm>
                <a:off x="1979410" y="4374011"/>
                <a:ext cx="5096917" cy="1478149"/>
                <a:chOff x="1979410" y="4374011"/>
                <a:chExt cx="5096917" cy="1478149"/>
              </a:xfrm>
            </p:grpSpPr>
            <p:grpSp>
              <p:nvGrpSpPr>
                <p:cNvPr id="1222" name="Google Shape;1222;p29"/>
                <p:cNvGrpSpPr/>
                <p:nvPr/>
              </p:nvGrpSpPr>
              <p:grpSpPr>
                <a:xfrm>
                  <a:off x="197941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1223" name="Google Shape;1223;p29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1224" name="Google Shape;1224;p29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1225" name="Google Shape;1225;p29"/>
                <p:cNvGrpSpPr/>
                <p:nvPr/>
              </p:nvGrpSpPr>
              <p:grpSpPr>
                <a:xfrm>
                  <a:off x="378535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1226" name="Google Shape;1226;p29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1227" name="Google Shape;1227;p29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1228" name="Google Shape;1228;p29"/>
                <p:cNvGrpSpPr/>
                <p:nvPr/>
              </p:nvGrpSpPr>
              <p:grpSpPr>
                <a:xfrm>
                  <a:off x="559129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1229" name="Google Shape;1229;p29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1230" name="Google Shape;1230;p29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"/>
          <p:cNvSpPr txBox="1"/>
          <p:nvPr/>
        </p:nvSpPr>
        <p:spPr>
          <a:xfrm>
            <a:off x="350361" y="65057"/>
            <a:ext cx="552080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1CADE4"/>
                </a:solidFill>
                <a:latin typeface="Calibri"/>
                <a:ea typeface="Calibri"/>
                <a:cs typeface="Calibri"/>
                <a:sym typeface="Calibri"/>
              </a:rPr>
              <a:t>Creation of String Objects</a:t>
            </a:r>
            <a:endParaRPr sz="4000">
              <a:solidFill>
                <a:srgbClr val="1CADE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553616" y="772943"/>
            <a:ext cx="11084767" cy="5632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two ways to create String object: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	Using string literal</a:t>
            </a:r>
            <a:endParaRPr/>
          </a:p>
          <a:p>
            <a:pPr marL="285750" marR="0" lvl="0" indent="-13335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	Using new keyword</a:t>
            </a:r>
            <a:endParaRPr/>
          </a:p>
          <a:p>
            <a:pPr marL="285750" marR="0" lvl="0" indent="-13335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3335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3335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3335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3335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3"/>
          <p:cNvSpPr/>
          <p:nvPr/>
        </p:nvSpPr>
        <p:spPr>
          <a:xfrm rot="1329125">
            <a:off x="11560631" y="5939710"/>
            <a:ext cx="914400" cy="914400"/>
          </a:xfrm>
          <a:prstGeom prst="chord">
            <a:avLst>
              <a:gd name="adj1" fmla="val 2700000"/>
              <a:gd name="adj2" fmla="val 16186493"/>
            </a:avLst>
          </a:prstGeom>
          <a:solidFill>
            <a:schemeClr val="accent1"/>
          </a:solidFill>
          <a:ln w="15875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p30"/>
          <p:cNvSpPr txBox="1"/>
          <p:nvPr/>
        </p:nvSpPr>
        <p:spPr>
          <a:xfrm>
            <a:off x="2037946" y="502516"/>
            <a:ext cx="938402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1CADE4"/>
                </a:solidFill>
                <a:latin typeface="Calibri"/>
                <a:ea typeface="Calibri"/>
                <a:cs typeface="Calibri"/>
                <a:sym typeface="Calibri"/>
              </a:rPr>
              <a:t>String replace(char old, char new)</a:t>
            </a:r>
            <a:endParaRPr/>
          </a:p>
        </p:txBody>
      </p:sp>
      <p:sp>
        <p:nvSpPr>
          <p:cNvPr id="1236" name="Google Shape;1236;p30"/>
          <p:cNvSpPr/>
          <p:nvPr/>
        </p:nvSpPr>
        <p:spPr>
          <a:xfrm rot="1329125">
            <a:off x="11560631" y="5939710"/>
            <a:ext cx="914400" cy="914400"/>
          </a:xfrm>
          <a:prstGeom prst="chord">
            <a:avLst>
              <a:gd name="adj1" fmla="val 2700000"/>
              <a:gd name="adj2" fmla="val 16186493"/>
            </a:avLst>
          </a:prstGeom>
          <a:solidFill>
            <a:schemeClr val="accent1"/>
          </a:solidFill>
          <a:ln w="15875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29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37" name="Google Shape;1237;p30"/>
          <p:cNvGrpSpPr/>
          <p:nvPr/>
        </p:nvGrpSpPr>
        <p:grpSpPr>
          <a:xfrm>
            <a:off x="522537" y="1644674"/>
            <a:ext cx="10899445" cy="3139321"/>
            <a:chOff x="933423" y="2122415"/>
            <a:chExt cx="10488550" cy="3139321"/>
          </a:xfrm>
        </p:grpSpPr>
        <p:sp>
          <p:nvSpPr>
            <p:cNvPr id="1238" name="Google Shape;1238;p30"/>
            <p:cNvSpPr txBox="1"/>
            <p:nvPr/>
          </p:nvSpPr>
          <p:spPr>
            <a:xfrm>
              <a:off x="967432" y="2122415"/>
              <a:ext cx="10454541" cy="313932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public class 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Example{  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	public static void 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main(String args[]){  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String s1 = "The quick brown fox jumps over the lazy dog";  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String str = s1.replace(‘o’, ’a');//replaces all occurrences of ‘o' to ‘a’  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</a:t>
              </a:r>
              <a:r>
                <a:rPr lang="en-US" sz="18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System.out.println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(str);    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}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}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39" name="Google Shape;1239;p30"/>
            <p:cNvCxnSpPr/>
            <p:nvPr/>
          </p:nvCxnSpPr>
          <p:spPr>
            <a:xfrm>
              <a:off x="933423" y="2122415"/>
              <a:ext cx="0" cy="3139321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240" name="Google Shape;1240;p30"/>
          <p:cNvGrpSpPr/>
          <p:nvPr/>
        </p:nvGrpSpPr>
        <p:grpSpPr>
          <a:xfrm>
            <a:off x="522537" y="5378158"/>
            <a:ext cx="10899444" cy="1200329"/>
            <a:chOff x="933423" y="2122415"/>
            <a:chExt cx="10488549" cy="2451867"/>
          </a:xfrm>
        </p:grpSpPr>
        <p:sp>
          <p:nvSpPr>
            <p:cNvPr id="1241" name="Google Shape;1241;p30"/>
            <p:cNvSpPr txBox="1"/>
            <p:nvPr/>
          </p:nvSpPr>
          <p:spPr>
            <a:xfrm>
              <a:off x="967431" y="2122415"/>
              <a:ext cx="10454541" cy="245186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The quick brawn fax jumps aver the lazy dag</a:t>
              </a:r>
              <a:endParaRPr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42" name="Google Shape;1242;p30"/>
            <p:cNvCxnSpPr/>
            <p:nvPr/>
          </p:nvCxnSpPr>
          <p:spPr>
            <a:xfrm>
              <a:off x="933423" y="2122415"/>
              <a:ext cx="0" cy="2451867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243" name="Google Shape;1243;p30"/>
          <p:cNvSpPr txBox="1"/>
          <p:nvPr/>
        </p:nvSpPr>
        <p:spPr>
          <a:xfrm>
            <a:off x="383366" y="4850363"/>
            <a:ext cx="100059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44" name="Google Shape;1244;p30"/>
          <p:cNvGrpSpPr/>
          <p:nvPr/>
        </p:nvGrpSpPr>
        <p:grpSpPr>
          <a:xfrm>
            <a:off x="383366" y="117894"/>
            <a:ext cx="1415574" cy="1415574"/>
            <a:chOff x="877119" y="1680189"/>
            <a:chExt cx="1415574" cy="1415574"/>
          </a:xfrm>
        </p:grpSpPr>
        <p:grpSp>
          <p:nvGrpSpPr>
            <p:cNvPr id="1245" name="Google Shape;1245;p30"/>
            <p:cNvGrpSpPr/>
            <p:nvPr/>
          </p:nvGrpSpPr>
          <p:grpSpPr>
            <a:xfrm>
              <a:off x="877119" y="1680189"/>
              <a:ext cx="1415574" cy="1415574"/>
              <a:chOff x="104260" y="1299224"/>
              <a:chExt cx="1415574" cy="1415574"/>
            </a:xfrm>
          </p:grpSpPr>
          <p:sp>
            <p:nvSpPr>
              <p:cNvPr id="1246" name="Google Shape;1246;p30"/>
              <p:cNvSpPr/>
              <p:nvPr/>
            </p:nvSpPr>
            <p:spPr>
              <a:xfrm>
                <a:off x="104260" y="1299224"/>
                <a:ext cx="1415574" cy="1415574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247" name="Google Shape;1247;p30"/>
              <p:cNvSpPr/>
              <p:nvPr/>
            </p:nvSpPr>
            <p:spPr>
              <a:xfrm>
                <a:off x="173095" y="1368059"/>
                <a:ext cx="1277904" cy="1277904"/>
              </a:xfrm>
              <a:prstGeom prst="ellipse">
                <a:avLst/>
              </a:prstGeom>
              <a:solidFill>
                <a:srgbClr val="7030A0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grpSp>
          <p:nvGrpSpPr>
            <p:cNvPr id="1248" name="Google Shape;1248;p30"/>
            <p:cNvGrpSpPr/>
            <p:nvPr/>
          </p:nvGrpSpPr>
          <p:grpSpPr>
            <a:xfrm>
              <a:off x="1183459" y="1928523"/>
              <a:ext cx="822928" cy="845766"/>
              <a:chOff x="1979410" y="613768"/>
              <a:chExt cx="5096917" cy="5238392"/>
            </a:xfrm>
          </p:grpSpPr>
          <p:sp>
            <p:nvSpPr>
              <p:cNvPr id="1249" name="Google Shape;1249;p30"/>
              <p:cNvSpPr/>
              <p:nvPr/>
            </p:nvSpPr>
            <p:spPr>
              <a:xfrm>
                <a:off x="3723287" y="613768"/>
                <a:ext cx="1609157" cy="2305923"/>
              </a:xfrm>
              <a:custGeom>
                <a:avLst/>
                <a:gdLst/>
                <a:ahLst/>
                <a:cxnLst/>
                <a:rect l="l" t="t" r="r" b="b"/>
                <a:pathLst>
                  <a:path w="876300" h="1255738" extrusionOk="0">
                    <a:moveTo>
                      <a:pt x="438149" y="864233"/>
                    </a:moveTo>
                    <a:cubicBezTo>
                      <a:pt x="386118" y="864233"/>
                      <a:pt x="343938" y="906834"/>
                      <a:pt x="343938" y="959386"/>
                    </a:cubicBezTo>
                    <a:cubicBezTo>
                      <a:pt x="343938" y="1011938"/>
                      <a:pt x="386118" y="1054539"/>
                      <a:pt x="438149" y="1054539"/>
                    </a:cubicBezTo>
                    <a:cubicBezTo>
                      <a:pt x="490180" y="1054539"/>
                      <a:pt x="532360" y="1011938"/>
                      <a:pt x="532360" y="959386"/>
                    </a:cubicBezTo>
                    <a:cubicBezTo>
                      <a:pt x="532360" y="906834"/>
                      <a:pt x="490180" y="864233"/>
                      <a:pt x="438149" y="864233"/>
                    </a:cubicBezTo>
                    <a:close/>
                    <a:moveTo>
                      <a:pt x="236634" y="439322"/>
                    </a:moveTo>
                    <a:cubicBezTo>
                      <a:pt x="209674" y="439322"/>
                      <a:pt x="186542" y="455714"/>
                      <a:pt x="176661" y="479075"/>
                    </a:cubicBezTo>
                    <a:lnTo>
                      <a:pt x="171546" y="504410"/>
                    </a:lnTo>
                    <a:lnTo>
                      <a:pt x="176661" y="529744"/>
                    </a:lnTo>
                    <a:cubicBezTo>
                      <a:pt x="186542" y="553105"/>
                      <a:pt x="209674" y="569497"/>
                      <a:pt x="236634" y="569497"/>
                    </a:cubicBezTo>
                    <a:lnTo>
                      <a:pt x="639665" y="569498"/>
                    </a:lnTo>
                    <a:cubicBezTo>
                      <a:pt x="675612" y="569498"/>
                      <a:pt x="704753" y="540357"/>
                      <a:pt x="704753" y="504410"/>
                    </a:cubicBezTo>
                    <a:lnTo>
                      <a:pt x="704754" y="504410"/>
                    </a:lnTo>
                    <a:cubicBezTo>
                      <a:pt x="704754" y="468463"/>
                      <a:pt x="675613" y="439322"/>
                      <a:pt x="639666" y="439322"/>
                    </a:cubicBezTo>
                    <a:close/>
                    <a:moveTo>
                      <a:pt x="236634" y="201197"/>
                    </a:moveTo>
                    <a:cubicBezTo>
                      <a:pt x="209674" y="201197"/>
                      <a:pt x="186542" y="217589"/>
                      <a:pt x="176661" y="240950"/>
                    </a:cubicBezTo>
                    <a:lnTo>
                      <a:pt x="171546" y="266285"/>
                    </a:lnTo>
                    <a:lnTo>
                      <a:pt x="176661" y="291619"/>
                    </a:lnTo>
                    <a:cubicBezTo>
                      <a:pt x="186542" y="314980"/>
                      <a:pt x="209674" y="331372"/>
                      <a:pt x="236634" y="331372"/>
                    </a:cubicBezTo>
                    <a:lnTo>
                      <a:pt x="639665" y="331373"/>
                    </a:lnTo>
                    <a:cubicBezTo>
                      <a:pt x="675612" y="331373"/>
                      <a:pt x="704753" y="302232"/>
                      <a:pt x="704753" y="266285"/>
                    </a:cubicBezTo>
                    <a:lnTo>
                      <a:pt x="704754" y="266285"/>
                    </a:lnTo>
                    <a:cubicBezTo>
                      <a:pt x="704754" y="230338"/>
                      <a:pt x="675613" y="201197"/>
                      <a:pt x="639666" y="201197"/>
                    </a:cubicBezTo>
                    <a:close/>
                    <a:moveTo>
                      <a:pt x="146053" y="0"/>
                    </a:moveTo>
                    <a:lnTo>
                      <a:pt x="730247" y="0"/>
                    </a:lnTo>
                    <a:cubicBezTo>
                      <a:pt x="810910" y="0"/>
                      <a:pt x="876300" y="65390"/>
                      <a:pt x="876300" y="146053"/>
                    </a:cubicBezTo>
                    <a:lnTo>
                      <a:pt x="876300" y="1109685"/>
                    </a:lnTo>
                    <a:cubicBezTo>
                      <a:pt x="876300" y="1190348"/>
                      <a:pt x="810910" y="1255738"/>
                      <a:pt x="730247" y="1255738"/>
                    </a:cubicBezTo>
                    <a:lnTo>
                      <a:pt x="146053" y="1255738"/>
                    </a:lnTo>
                    <a:cubicBezTo>
                      <a:pt x="65390" y="1255738"/>
                      <a:pt x="0" y="1190348"/>
                      <a:pt x="0" y="1109685"/>
                    </a:cubicBezTo>
                    <a:lnTo>
                      <a:pt x="0" y="146053"/>
                    </a:lnTo>
                    <a:cubicBezTo>
                      <a:pt x="0" y="65390"/>
                      <a:pt x="65390" y="0"/>
                      <a:pt x="1460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            </a:t>
                </a:r>
                <a:endParaRPr/>
              </a:p>
            </p:txBody>
          </p:sp>
          <p:sp>
            <p:nvSpPr>
              <p:cNvPr id="1250" name="Google Shape;1250;p30"/>
              <p:cNvSpPr/>
              <p:nvPr/>
            </p:nvSpPr>
            <p:spPr>
              <a:xfrm>
                <a:off x="2577023" y="3215003"/>
                <a:ext cx="3901684" cy="1093988"/>
              </a:xfrm>
              <a:custGeom>
                <a:avLst/>
                <a:gdLst/>
                <a:ahLst/>
                <a:cxnLst/>
                <a:rect l="l" t="t" r="r" b="b"/>
                <a:pathLst>
                  <a:path w="2124743" h="595753" extrusionOk="0">
                    <a:moveTo>
                      <a:pt x="962359" y="0"/>
                    </a:moveTo>
                    <a:lnTo>
                      <a:pt x="1162384" y="0"/>
                    </a:lnTo>
                    <a:lnTo>
                      <a:pt x="1162384" y="206375"/>
                    </a:lnTo>
                    <a:lnTo>
                      <a:pt x="2124743" y="206375"/>
                    </a:lnTo>
                    <a:lnTo>
                      <a:pt x="2124743" y="590550"/>
                    </a:lnTo>
                    <a:lnTo>
                      <a:pt x="1939006" y="590550"/>
                    </a:lnTo>
                    <a:lnTo>
                      <a:pt x="1939006" y="419100"/>
                    </a:lnTo>
                    <a:lnTo>
                      <a:pt x="1162384" y="419100"/>
                    </a:lnTo>
                    <a:lnTo>
                      <a:pt x="1162384" y="595753"/>
                    </a:lnTo>
                    <a:lnTo>
                      <a:pt x="962359" y="595753"/>
                    </a:lnTo>
                    <a:lnTo>
                      <a:pt x="962359" y="419100"/>
                    </a:lnTo>
                    <a:lnTo>
                      <a:pt x="185737" y="419100"/>
                    </a:lnTo>
                    <a:lnTo>
                      <a:pt x="185737" y="590550"/>
                    </a:lnTo>
                    <a:lnTo>
                      <a:pt x="0" y="590550"/>
                    </a:lnTo>
                    <a:lnTo>
                      <a:pt x="0" y="206375"/>
                    </a:lnTo>
                    <a:lnTo>
                      <a:pt x="962359" y="20637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          </a:t>
                </a:r>
                <a:endParaRPr/>
              </a:p>
            </p:txBody>
          </p:sp>
          <p:grpSp>
            <p:nvGrpSpPr>
              <p:cNvPr id="1251" name="Google Shape;1251;p30"/>
              <p:cNvGrpSpPr/>
              <p:nvPr/>
            </p:nvGrpSpPr>
            <p:grpSpPr>
              <a:xfrm>
                <a:off x="1979410" y="4374011"/>
                <a:ext cx="5096917" cy="1478149"/>
                <a:chOff x="1979410" y="4374011"/>
                <a:chExt cx="5096917" cy="1478149"/>
              </a:xfrm>
            </p:grpSpPr>
            <p:grpSp>
              <p:nvGrpSpPr>
                <p:cNvPr id="1252" name="Google Shape;1252;p30"/>
                <p:cNvGrpSpPr/>
                <p:nvPr/>
              </p:nvGrpSpPr>
              <p:grpSpPr>
                <a:xfrm>
                  <a:off x="197941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1253" name="Google Shape;1253;p30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1254" name="Google Shape;1254;p30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1255" name="Google Shape;1255;p30"/>
                <p:cNvGrpSpPr/>
                <p:nvPr/>
              </p:nvGrpSpPr>
              <p:grpSpPr>
                <a:xfrm>
                  <a:off x="378535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1256" name="Google Shape;1256;p30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1257" name="Google Shape;1257;p30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1258" name="Google Shape;1258;p30"/>
                <p:cNvGrpSpPr/>
                <p:nvPr/>
              </p:nvGrpSpPr>
              <p:grpSpPr>
                <a:xfrm>
                  <a:off x="559129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1259" name="Google Shape;1259;p30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1260" name="Google Shape;1260;p30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  <p:transition spd="slow">
    <p:randomBar dir="vert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31"/>
          <p:cNvSpPr txBox="1"/>
          <p:nvPr/>
        </p:nvSpPr>
        <p:spPr>
          <a:xfrm>
            <a:off x="2037946" y="502516"/>
            <a:ext cx="938402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1CADE4"/>
                </a:solidFill>
                <a:latin typeface="Calibri"/>
                <a:ea typeface="Calibri"/>
                <a:cs typeface="Calibri"/>
                <a:sym typeface="Calibri"/>
              </a:rPr>
              <a:t>String trim()</a:t>
            </a:r>
            <a:endParaRPr/>
          </a:p>
        </p:txBody>
      </p:sp>
      <p:sp>
        <p:nvSpPr>
          <p:cNvPr id="1266" name="Google Shape;1266;p31"/>
          <p:cNvSpPr/>
          <p:nvPr/>
        </p:nvSpPr>
        <p:spPr>
          <a:xfrm rot="1329125">
            <a:off x="11560631" y="5939710"/>
            <a:ext cx="914400" cy="914400"/>
          </a:xfrm>
          <a:prstGeom prst="chord">
            <a:avLst>
              <a:gd name="adj1" fmla="val 2700000"/>
              <a:gd name="adj2" fmla="val 16186493"/>
            </a:avLst>
          </a:prstGeom>
          <a:solidFill>
            <a:schemeClr val="accent1"/>
          </a:solidFill>
          <a:ln w="15875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67" name="Google Shape;1267;p31"/>
          <p:cNvGrpSpPr/>
          <p:nvPr/>
        </p:nvGrpSpPr>
        <p:grpSpPr>
          <a:xfrm>
            <a:off x="453703" y="188142"/>
            <a:ext cx="1415574" cy="1415574"/>
            <a:chOff x="877119" y="1680189"/>
            <a:chExt cx="1415574" cy="1415574"/>
          </a:xfrm>
        </p:grpSpPr>
        <p:grpSp>
          <p:nvGrpSpPr>
            <p:cNvPr id="1268" name="Google Shape;1268;p31"/>
            <p:cNvGrpSpPr/>
            <p:nvPr/>
          </p:nvGrpSpPr>
          <p:grpSpPr>
            <a:xfrm>
              <a:off x="877119" y="1680189"/>
              <a:ext cx="1415574" cy="1415574"/>
              <a:chOff x="104260" y="1299224"/>
              <a:chExt cx="1415574" cy="1415574"/>
            </a:xfrm>
          </p:grpSpPr>
          <p:sp>
            <p:nvSpPr>
              <p:cNvPr id="1269" name="Google Shape;1269;p31"/>
              <p:cNvSpPr/>
              <p:nvPr/>
            </p:nvSpPr>
            <p:spPr>
              <a:xfrm>
                <a:off x="104260" y="1299224"/>
                <a:ext cx="1415574" cy="1415574"/>
              </a:xfrm>
              <a:prstGeom prst="ellipse">
                <a:avLst/>
              </a:prstGeom>
              <a:solidFill>
                <a:srgbClr val="1CADE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0" name="Google Shape;1270;p31"/>
              <p:cNvSpPr/>
              <p:nvPr/>
            </p:nvSpPr>
            <p:spPr>
              <a:xfrm>
                <a:off x="173095" y="1368059"/>
                <a:ext cx="1277904" cy="1277904"/>
              </a:xfrm>
              <a:prstGeom prst="ellipse">
                <a:avLst/>
              </a:prstGeom>
              <a:solidFill>
                <a:srgbClr val="1CADE4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71" name="Google Shape;1271;p31"/>
            <p:cNvGrpSpPr/>
            <p:nvPr/>
          </p:nvGrpSpPr>
          <p:grpSpPr>
            <a:xfrm>
              <a:off x="1183459" y="1928523"/>
              <a:ext cx="822928" cy="845766"/>
              <a:chOff x="1979410" y="613768"/>
              <a:chExt cx="5096917" cy="5238392"/>
            </a:xfrm>
          </p:grpSpPr>
          <p:sp>
            <p:nvSpPr>
              <p:cNvPr id="1272" name="Google Shape;1272;p31"/>
              <p:cNvSpPr/>
              <p:nvPr/>
            </p:nvSpPr>
            <p:spPr>
              <a:xfrm>
                <a:off x="3723287" y="613768"/>
                <a:ext cx="1609157" cy="2305923"/>
              </a:xfrm>
              <a:custGeom>
                <a:avLst/>
                <a:gdLst/>
                <a:ahLst/>
                <a:cxnLst/>
                <a:rect l="l" t="t" r="r" b="b"/>
                <a:pathLst>
                  <a:path w="876300" h="1255738" extrusionOk="0">
                    <a:moveTo>
                      <a:pt x="438149" y="864233"/>
                    </a:moveTo>
                    <a:cubicBezTo>
                      <a:pt x="386118" y="864233"/>
                      <a:pt x="343938" y="906834"/>
                      <a:pt x="343938" y="959386"/>
                    </a:cubicBezTo>
                    <a:cubicBezTo>
                      <a:pt x="343938" y="1011938"/>
                      <a:pt x="386118" y="1054539"/>
                      <a:pt x="438149" y="1054539"/>
                    </a:cubicBezTo>
                    <a:cubicBezTo>
                      <a:pt x="490180" y="1054539"/>
                      <a:pt x="532360" y="1011938"/>
                      <a:pt x="532360" y="959386"/>
                    </a:cubicBezTo>
                    <a:cubicBezTo>
                      <a:pt x="532360" y="906834"/>
                      <a:pt x="490180" y="864233"/>
                      <a:pt x="438149" y="864233"/>
                    </a:cubicBezTo>
                    <a:close/>
                    <a:moveTo>
                      <a:pt x="236634" y="439322"/>
                    </a:moveTo>
                    <a:cubicBezTo>
                      <a:pt x="209674" y="439322"/>
                      <a:pt x="186542" y="455714"/>
                      <a:pt x="176661" y="479075"/>
                    </a:cubicBezTo>
                    <a:lnTo>
                      <a:pt x="171546" y="504410"/>
                    </a:lnTo>
                    <a:lnTo>
                      <a:pt x="176661" y="529744"/>
                    </a:lnTo>
                    <a:cubicBezTo>
                      <a:pt x="186542" y="553105"/>
                      <a:pt x="209674" y="569497"/>
                      <a:pt x="236634" y="569497"/>
                    </a:cubicBezTo>
                    <a:lnTo>
                      <a:pt x="639665" y="569498"/>
                    </a:lnTo>
                    <a:cubicBezTo>
                      <a:pt x="675612" y="569498"/>
                      <a:pt x="704753" y="540357"/>
                      <a:pt x="704753" y="504410"/>
                    </a:cubicBezTo>
                    <a:lnTo>
                      <a:pt x="704754" y="504410"/>
                    </a:lnTo>
                    <a:cubicBezTo>
                      <a:pt x="704754" y="468463"/>
                      <a:pt x="675613" y="439322"/>
                      <a:pt x="639666" y="439322"/>
                    </a:cubicBezTo>
                    <a:close/>
                    <a:moveTo>
                      <a:pt x="236634" y="201197"/>
                    </a:moveTo>
                    <a:cubicBezTo>
                      <a:pt x="209674" y="201197"/>
                      <a:pt x="186542" y="217589"/>
                      <a:pt x="176661" y="240950"/>
                    </a:cubicBezTo>
                    <a:lnTo>
                      <a:pt x="171546" y="266285"/>
                    </a:lnTo>
                    <a:lnTo>
                      <a:pt x="176661" y="291619"/>
                    </a:lnTo>
                    <a:cubicBezTo>
                      <a:pt x="186542" y="314980"/>
                      <a:pt x="209674" y="331372"/>
                      <a:pt x="236634" y="331372"/>
                    </a:cubicBezTo>
                    <a:lnTo>
                      <a:pt x="639665" y="331373"/>
                    </a:lnTo>
                    <a:cubicBezTo>
                      <a:pt x="675612" y="331373"/>
                      <a:pt x="704753" y="302232"/>
                      <a:pt x="704753" y="266285"/>
                    </a:cubicBezTo>
                    <a:lnTo>
                      <a:pt x="704754" y="266285"/>
                    </a:lnTo>
                    <a:cubicBezTo>
                      <a:pt x="704754" y="230338"/>
                      <a:pt x="675613" y="201197"/>
                      <a:pt x="639666" y="201197"/>
                    </a:cubicBezTo>
                    <a:close/>
                    <a:moveTo>
                      <a:pt x="146053" y="0"/>
                    </a:moveTo>
                    <a:lnTo>
                      <a:pt x="730247" y="0"/>
                    </a:lnTo>
                    <a:cubicBezTo>
                      <a:pt x="810910" y="0"/>
                      <a:pt x="876300" y="65390"/>
                      <a:pt x="876300" y="146053"/>
                    </a:cubicBezTo>
                    <a:lnTo>
                      <a:pt x="876300" y="1109685"/>
                    </a:lnTo>
                    <a:cubicBezTo>
                      <a:pt x="876300" y="1190348"/>
                      <a:pt x="810910" y="1255738"/>
                      <a:pt x="730247" y="1255738"/>
                    </a:cubicBezTo>
                    <a:lnTo>
                      <a:pt x="146053" y="1255738"/>
                    </a:lnTo>
                    <a:cubicBezTo>
                      <a:pt x="65390" y="1255738"/>
                      <a:pt x="0" y="1190348"/>
                      <a:pt x="0" y="1109685"/>
                    </a:cubicBezTo>
                    <a:lnTo>
                      <a:pt x="0" y="146053"/>
                    </a:lnTo>
                    <a:cubicBezTo>
                      <a:pt x="0" y="65390"/>
                      <a:pt x="65390" y="0"/>
                      <a:pt x="1460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</a:t>
                </a:r>
                <a:endParaRPr/>
              </a:p>
            </p:txBody>
          </p:sp>
          <p:sp>
            <p:nvSpPr>
              <p:cNvPr id="1273" name="Google Shape;1273;p31"/>
              <p:cNvSpPr/>
              <p:nvPr/>
            </p:nvSpPr>
            <p:spPr>
              <a:xfrm>
                <a:off x="2577023" y="3215003"/>
                <a:ext cx="3901684" cy="1093988"/>
              </a:xfrm>
              <a:custGeom>
                <a:avLst/>
                <a:gdLst/>
                <a:ahLst/>
                <a:cxnLst/>
                <a:rect l="l" t="t" r="r" b="b"/>
                <a:pathLst>
                  <a:path w="2124743" h="595753" extrusionOk="0">
                    <a:moveTo>
                      <a:pt x="962359" y="0"/>
                    </a:moveTo>
                    <a:lnTo>
                      <a:pt x="1162384" y="0"/>
                    </a:lnTo>
                    <a:lnTo>
                      <a:pt x="1162384" y="206375"/>
                    </a:lnTo>
                    <a:lnTo>
                      <a:pt x="2124743" y="206375"/>
                    </a:lnTo>
                    <a:lnTo>
                      <a:pt x="2124743" y="590550"/>
                    </a:lnTo>
                    <a:lnTo>
                      <a:pt x="1939006" y="590550"/>
                    </a:lnTo>
                    <a:lnTo>
                      <a:pt x="1939006" y="419100"/>
                    </a:lnTo>
                    <a:lnTo>
                      <a:pt x="1162384" y="419100"/>
                    </a:lnTo>
                    <a:lnTo>
                      <a:pt x="1162384" y="595753"/>
                    </a:lnTo>
                    <a:lnTo>
                      <a:pt x="962359" y="595753"/>
                    </a:lnTo>
                    <a:lnTo>
                      <a:pt x="962359" y="419100"/>
                    </a:lnTo>
                    <a:lnTo>
                      <a:pt x="185737" y="419100"/>
                    </a:lnTo>
                    <a:lnTo>
                      <a:pt x="185737" y="590550"/>
                    </a:lnTo>
                    <a:lnTo>
                      <a:pt x="0" y="590550"/>
                    </a:lnTo>
                    <a:lnTo>
                      <a:pt x="0" y="206375"/>
                    </a:lnTo>
                    <a:lnTo>
                      <a:pt x="962359" y="20637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</a:t>
                </a:r>
                <a:endParaRPr/>
              </a:p>
            </p:txBody>
          </p:sp>
          <p:grpSp>
            <p:nvGrpSpPr>
              <p:cNvPr id="1274" name="Google Shape;1274;p31"/>
              <p:cNvGrpSpPr/>
              <p:nvPr/>
            </p:nvGrpSpPr>
            <p:grpSpPr>
              <a:xfrm>
                <a:off x="1979410" y="4374011"/>
                <a:ext cx="5096917" cy="1478149"/>
                <a:chOff x="1979410" y="4374011"/>
                <a:chExt cx="5096917" cy="1478149"/>
              </a:xfrm>
            </p:grpSpPr>
            <p:grpSp>
              <p:nvGrpSpPr>
                <p:cNvPr id="1275" name="Google Shape;1275;p31"/>
                <p:cNvGrpSpPr/>
                <p:nvPr/>
              </p:nvGrpSpPr>
              <p:grpSpPr>
                <a:xfrm>
                  <a:off x="197941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1276" name="Google Shape;1276;p31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1277" name="Google Shape;1277;p31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1278" name="Google Shape;1278;p31"/>
                <p:cNvGrpSpPr/>
                <p:nvPr/>
              </p:nvGrpSpPr>
              <p:grpSpPr>
                <a:xfrm>
                  <a:off x="378535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1279" name="Google Shape;1279;p31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1280" name="Google Shape;1280;p31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1281" name="Google Shape;1281;p31"/>
                <p:cNvGrpSpPr/>
                <p:nvPr/>
              </p:nvGrpSpPr>
              <p:grpSpPr>
                <a:xfrm>
                  <a:off x="559129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1282" name="Google Shape;1282;p31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1283" name="Google Shape;1283;p31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1284" name="Google Shape;1284;p31"/>
          <p:cNvGrpSpPr/>
          <p:nvPr/>
        </p:nvGrpSpPr>
        <p:grpSpPr>
          <a:xfrm>
            <a:off x="521804" y="1750525"/>
            <a:ext cx="10900171" cy="2308324"/>
            <a:chOff x="932724" y="2122415"/>
            <a:chExt cx="10489249" cy="2187029"/>
          </a:xfrm>
        </p:grpSpPr>
        <p:sp>
          <p:nvSpPr>
            <p:cNvPr id="1285" name="Google Shape;1285;p31"/>
            <p:cNvSpPr txBox="1"/>
            <p:nvPr/>
          </p:nvSpPr>
          <p:spPr>
            <a:xfrm>
              <a:off x="967432" y="2122415"/>
              <a:ext cx="10454541" cy="218702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public class 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Example {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</a:t>
              </a: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public static void 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main(String[] args) {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String s1="  Welcome to   ";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System.out.println(s1+“Bangalore");//without trim()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System.out.println(s1.trim()+“Bangalore");//with trim()   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}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} 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86" name="Google Shape;1286;p31"/>
            <p:cNvCxnSpPr/>
            <p:nvPr/>
          </p:nvCxnSpPr>
          <p:spPr>
            <a:xfrm flipH="1">
              <a:off x="932724" y="2122415"/>
              <a:ext cx="699" cy="2187029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287" name="Google Shape;1287;p31"/>
          <p:cNvGrpSpPr/>
          <p:nvPr/>
        </p:nvGrpSpPr>
        <p:grpSpPr>
          <a:xfrm>
            <a:off x="521804" y="4924157"/>
            <a:ext cx="10899445" cy="923330"/>
            <a:chOff x="933423" y="2122415"/>
            <a:chExt cx="10488550" cy="2086091"/>
          </a:xfrm>
        </p:grpSpPr>
        <p:sp>
          <p:nvSpPr>
            <p:cNvPr id="1288" name="Google Shape;1288;p31"/>
            <p:cNvSpPr txBox="1"/>
            <p:nvPr/>
          </p:nvSpPr>
          <p:spPr>
            <a:xfrm>
              <a:off x="967432" y="2122415"/>
              <a:ext cx="10454541" cy="208609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Welcome to   Bangalore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Welcome toBangalore</a:t>
              </a:r>
              <a:endParaRPr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89" name="Google Shape;1289;p31"/>
            <p:cNvCxnSpPr/>
            <p:nvPr/>
          </p:nvCxnSpPr>
          <p:spPr>
            <a:xfrm>
              <a:off x="933423" y="2122415"/>
              <a:ext cx="0" cy="2031325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290" name="Google Shape;1290;p31"/>
          <p:cNvSpPr txBox="1"/>
          <p:nvPr/>
        </p:nvSpPr>
        <p:spPr>
          <a:xfrm>
            <a:off x="433125" y="4260417"/>
            <a:ext cx="100059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p32"/>
          <p:cNvSpPr txBox="1"/>
          <p:nvPr/>
        </p:nvSpPr>
        <p:spPr>
          <a:xfrm>
            <a:off x="2037946" y="502516"/>
            <a:ext cx="932767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1CADE4"/>
                </a:solidFill>
                <a:latin typeface="Calibri"/>
                <a:ea typeface="Calibri"/>
                <a:cs typeface="Calibri"/>
                <a:sym typeface="Calibri"/>
              </a:rPr>
              <a:t>String replace(CharSequence old, CharSequence new)</a:t>
            </a:r>
            <a:endParaRPr/>
          </a:p>
        </p:txBody>
      </p:sp>
      <p:sp>
        <p:nvSpPr>
          <p:cNvPr id="1296" name="Google Shape;1296;p32"/>
          <p:cNvSpPr/>
          <p:nvPr/>
        </p:nvSpPr>
        <p:spPr>
          <a:xfrm rot="1329125">
            <a:off x="11560631" y="5939710"/>
            <a:ext cx="914400" cy="914400"/>
          </a:xfrm>
          <a:prstGeom prst="chord">
            <a:avLst>
              <a:gd name="adj1" fmla="val 2700000"/>
              <a:gd name="adj2" fmla="val 16186493"/>
            </a:avLst>
          </a:prstGeom>
          <a:solidFill>
            <a:schemeClr val="accent1"/>
          </a:solidFill>
          <a:ln w="15875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31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97" name="Google Shape;1297;p32"/>
          <p:cNvGrpSpPr/>
          <p:nvPr/>
        </p:nvGrpSpPr>
        <p:grpSpPr>
          <a:xfrm>
            <a:off x="520035" y="1997012"/>
            <a:ext cx="10901947" cy="2308324"/>
            <a:chOff x="931015" y="2122415"/>
            <a:chExt cx="10490958" cy="2308324"/>
          </a:xfrm>
        </p:grpSpPr>
        <p:sp>
          <p:nvSpPr>
            <p:cNvPr id="1298" name="Google Shape;1298;p32"/>
            <p:cNvSpPr txBox="1"/>
            <p:nvPr/>
          </p:nvSpPr>
          <p:spPr>
            <a:xfrm>
              <a:off x="967432" y="2122415"/>
              <a:ext cx="10454541" cy="230832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public class 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Example{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</a:t>
              </a: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public static void 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main(String[] args) {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String s1 = “Bengaluru is once called as Bangalore";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String str = s1.replace("is", "was");//replaces all occurrences of "is" to "was"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System.out.println(str);  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}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}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99" name="Google Shape;1299;p32"/>
            <p:cNvCxnSpPr/>
            <p:nvPr/>
          </p:nvCxnSpPr>
          <p:spPr>
            <a:xfrm flipH="1">
              <a:off x="931015" y="2122415"/>
              <a:ext cx="2408" cy="2308324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300" name="Google Shape;1300;p32"/>
          <p:cNvGrpSpPr/>
          <p:nvPr/>
        </p:nvGrpSpPr>
        <p:grpSpPr>
          <a:xfrm>
            <a:off x="522537" y="5472350"/>
            <a:ext cx="10899445" cy="923330"/>
            <a:chOff x="933423" y="2122415"/>
            <a:chExt cx="10488550" cy="1886051"/>
          </a:xfrm>
        </p:grpSpPr>
        <p:sp>
          <p:nvSpPr>
            <p:cNvPr id="1301" name="Google Shape;1301;p32"/>
            <p:cNvSpPr txBox="1"/>
            <p:nvPr/>
          </p:nvSpPr>
          <p:spPr>
            <a:xfrm>
              <a:off x="967432" y="2122415"/>
              <a:ext cx="10454541" cy="188605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Bengaluru was once called as Bangalore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02" name="Google Shape;1302;p32"/>
            <p:cNvCxnSpPr/>
            <p:nvPr/>
          </p:nvCxnSpPr>
          <p:spPr>
            <a:xfrm>
              <a:off x="933423" y="2122415"/>
              <a:ext cx="0" cy="1886051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303" name="Google Shape;1303;p32"/>
          <p:cNvSpPr txBox="1"/>
          <p:nvPr/>
        </p:nvSpPr>
        <p:spPr>
          <a:xfrm>
            <a:off x="520035" y="4968199"/>
            <a:ext cx="100059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04" name="Google Shape;1304;p32"/>
          <p:cNvGrpSpPr/>
          <p:nvPr/>
        </p:nvGrpSpPr>
        <p:grpSpPr>
          <a:xfrm>
            <a:off x="520035" y="148672"/>
            <a:ext cx="1415574" cy="1415574"/>
            <a:chOff x="877119" y="1680189"/>
            <a:chExt cx="1415574" cy="1415574"/>
          </a:xfrm>
        </p:grpSpPr>
        <p:grpSp>
          <p:nvGrpSpPr>
            <p:cNvPr id="1305" name="Google Shape;1305;p32"/>
            <p:cNvGrpSpPr/>
            <p:nvPr/>
          </p:nvGrpSpPr>
          <p:grpSpPr>
            <a:xfrm>
              <a:off x="877119" y="1680189"/>
              <a:ext cx="1415574" cy="1415574"/>
              <a:chOff x="104260" y="1299224"/>
              <a:chExt cx="1415574" cy="1415574"/>
            </a:xfrm>
          </p:grpSpPr>
          <p:sp>
            <p:nvSpPr>
              <p:cNvPr id="1306" name="Google Shape;1306;p32"/>
              <p:cNvSpPr/>
              <p:nvPr/>
            </p:nvSpPr>
            <p:spPr>
              <a:xfrm>
                <a:off x="104260" y="1299224"/>
                <a:ext cx="1415574" cy="1415574"/>
              </a:xfrm>
              <a:prstGeom prst="ellipse">
                <a:avLst/>
              </a:prstGeom>
              <a:solidFill>
                <a:srgbClr val="FF33C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7" name="Google Shape;1307;p32"/>
              <p:cNvSpPr/>
              <p:nvPr/>
            </p:nvSpPr>
            <p:spPr>
              <a:xfrm>
                <a:off x="173095" y="1368059"/>
                <a:ext cx="1277904" cy="1277904"/>
              </a:xfrm>
              <a:prstGeom prst="ellipse">
                <a:avLst/>
              </a:prstGeom>
              <a:solidFill>
                <a:srgbClr val="FF33CC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08" name="Google Shape;1308;p32"/>
            <p:cNvGrpSpPr/>
            <p:nvPr/>
          </p:nvGrpSpPr>
          <p:grpSpPr>
            <a:xfrm>
              <a:off x="1183459" y="1928523"/>
              <a:ext cx="822928" cy="845766"/>
              <a:chOff x="1979410" y="613768"/>
              <a:chExt cx="5096917" cy="5238392"/>
            </a:xfrm>
          </p:grpSpPr>
          <p:sp>
            <p:nvSpPr>
              <p:cNvPr id="1309" name="Google Shape;1309;p32"/>
              <p:cNvSpPr/>
              <p:nvPr/>
            </p:nvSpPr>
            <p:spPr>
              <a:xfrm>
                <a:off x="3723287" y="613768"/>
                <a:ext cx="1609157" cy="2305923"/>
              </a:xfrm>
              <a:custGeom>
                <a:avLst/>
                <a:gdLst/>
                <a:ahLst/>
                <a:cxnLst/>
                <a:rect l="l" t="t" r="r" b="b"/>
                <a:pathLst>
                  <a:path w="876300" h="1255738" extrusionOk="0">
                    <a:moveTo>
                      <a:pt x="438149" y="864233"/>
                    </a:moveTo>
                    <a:cubicBezTo>
                      <a:pt x="386118" y="864233"/>
                      <a:pt x="343938" y="906834"/>
                      <a:pt x="343938" y="959386"/>
                    </a:cubicBezTo>
                    <a:cubicBezTo>
                      <a:pt x="343938" y="1011938"/>
                      <a:pt x="386118" y="1054539"/>
                      <a:pt x="438149" y="1054539"/>
                    </a:cubicBezTo>
                    <a:cubicBezTo>
                      <a:pt x="490180" y="1054539"/>
                      <a:pt x="532360" y="1011938"/>
                      <a:pt x="532360" y="959386"/>
                    </a:cubicBezTo>
                    <a:cubicBezTo>
                      <a:pt x="532360" y="906834"/>
                      <a:pt x="490180" y="864233"/>
                      <a:pt x="438149" y="864233"/>
                    </a:cubicBezTo>
                    <a:close/>
                    <a:moveTo>
                      <a:pt x="236634" y="439322"/>
                    </a:moveTo>
                    <a:cubicBezTo>
                      <a:pt x="209674" y="439322"/>
                      <a:pt x="186542" y="455714"/>
                      <a:pt x="176661" y="479075"/>
                    </a:cubicBezTo>
                    <a:lnTo>
                      <a:pt x="171546" y="504410"/>
                    </a:lnTo>
                    <a:lnTo>
                      <a:pt x="176661" y="529744"/>
                    </a:lnTo>
                    <a:cubicBezTo>
                      <a:pt x="186542" y="553105"/>
                      <a:pt x="209674" y="569497"/>
                      <a:pt x="236634" y="569497"/>
                    </a:cubicBezTo>
                    <a:lnTo>
                      <a:pt x="639665" y="569498"/>
                    </a:lnTo>
                    <a:cubicBezTo>
                      <a:pt x="675612" y="569498"/>
                      <a:pt x="704753" y="540357"/>
                      <a:pt x="704753" y="504410"/>
                    </a:cubicBezTo>
                    <a:lnTo>
                      <a:pt x="704754" y="504410"/>
                    </a:lnTo>
                    <a:cubicBezTo>
                      <a:pt x="704754" y="468463"/>
                      <a:pt x="675613" y="439322"/>
                      <a:pt x="639666" y="439322"/>
                    </a:cubicBezTo>
                    <a:close/>
                    <a:moveTo>
                      <a:pt x="236634" y="201197"/>
                    </a:moveTo>
                    <a:cubicBezTo>
                      <a:pt x="209674" y="201197"/>
                      <a:pt x="186542" y="217589"/>
                      <a:pt x="176661" y="240950"/>
                    </a:cubicBezTo>
                    <a:lnTo>
                      <a:pt x="171546" y="266285"/>
                    </a:lnTo>
                    <a:lnTo>
                      <a:pt x="176661" y="291619"/>
                    </a:lnTo>
                    <a:cubicBezTo>
                      <a:pt x="186542" y="314980"/>
                      <a:pt x="209674" y="331372"/>
                      <a:pt x="236634" y="331372"/>
                    </a:cubicBezTo>
                    <a:lnTo>
                      <a:pt x="639665" y="331373"/>
                    </a:lnTo>
                    <a:cubicBezTo>
                      <a:pt x="675612" y="331373"/>
                      <a:pt x="704753" y="302232"/>
                      <a:pt x="704753" y="266285"/>
                    </a:cubicBezTo>
                    <a:lnTo>
                      <a:pt x="704754" y="266285"/>
                    </a:lnTo>
                    <a:cubicBezTo>
                      <a:pt x="704754" y="230338"/>
                      <a:pt x="675613" y="201197"/>
                      <a:pt x="639666" y="201197"/>
                    </a:cubicBezTo>
                    <a:close/>
                    <a:moveTo>
                      <a:pt x="146053" y="0"/>
                    </a:moveTo>
                    <a:lnTo>
                      <a:pt x="730247" y="0"/>
                    </a:lnTo>
                    <a:cubicBezTo>
                      <a:pt x="810910" y="0"/>
                      <a:pt x="876300" y="65390"/>
                      <a:pt x="876300" y="146053"/>
                    </a:cubicBezTo>
                    <a:lnTo>
                      <a:pt x="876300" y="1109685"/>
                    </a:lnTo>
                    <a:cubicBezTo>
                      <a:pt x="876300" y="1190348"/>
                      <a:pt x="810910" y="1255738"/>
                      <a:pt x="730247" y="1255738"/>
                    </a:cubicBezTo>
                    <a:lnTo>
                      <a:pt x="146053" y="1255738"/>
                    </a:lnTo>
                    <a:cubicBezTo>
                      <a:pt x="65390" y="1255738"/>
                      <a:pt x="0" y="1190348"/>
                      <a:pt x="0" y="1109685"/>
                    </a:cubicBezTo>
                    <a:lnTo>
                      <a:pt x="0" y="146053"/>
                    </a:lnTo>
                    <a:cubicBezTo>
                      <a:pt x="0" y="65390"/>
                      <a:pt x="65390" y="0"/>
                      <a:pt x="1460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</a:t>
                </a:r>
                <a:endParaRPr/>
              </a:p>
            </p:txBody>
          </p:sp>
          <p:sp>
            <p:nvSpPr>
              <p:cNvPr id="1310" name="Google Shape;1310;p32"/>
              <p:cNvSpPr/>
              <p:nvPr/>
            </p:nvSpPr>
            <p:spPr>
              <a:xfrm>
                <a:off x="2577023" y="3215003"/>
                <a:ext cx="3901684" cy="1093988"/>
              </a:xfrm>
              <a:custGeom>
                <a:avLst/>
                <a:gdLst/>
                <a:ahLst/>
                <a:cxnLst/>
                <a:rect l="l" t="t" r="r" b="b"/>
                <a:pathLst>
                  <a:path w="2124743" h="595753" extrusionOk="0">
                    <a:moveTo>
                      <a:pt x="962359" y="0"/>
                    </a:moveTo>
                    <a:lnTo>
                      <a:pt x="1162384" y="0"/>
                    </a:lnTo>
                    <a:lnTo>
                      <a:pt x="1162384" y="206375"/>
                    </a:lnTo>
                    <a:lnTo>
                      <a:pt x="2124743" y="206375"/>
                    </a:lnTo>
                    <a:lnTo>
                      <a:pt x="2124743" y="590550"/>
                    </a:lnTo>
                    <a:lnTo>
                      <a:pt x="1939006" y="590550"/>
                    </a:lnTo>
                    <a:lnTo>
                      <a:pt x="1939006" y="419100"/>
                    </a:lnTo>
                    <a:lnTo>
                      <a:pt x="1162384" y="419100"/>
                    </a:lnTo>
                    <a:lnTo>
                      <a:pt x="1162384" y="595753"/>
                    </a:lnTo>
                    <a:lnTo>
                      <a:pt x="962359" y="595753"/>
                    </a:lnTo>
                    <a:lnTo>
                      <a:pt x="962359" y="419100"/>
                    </a:lnTo>
                    <a:lnTo>
                      <a:pt x="185737" y="419100"/>
                    </a:lnTo>
                    <a:lnTo>
                      <a:pt x="185737" y="590550"/>
                    </a:lnTo>
                    <a:lnTo>
                      <a:pt x="0" y="590550"/>
                    </a:lnTo>
                    <a:lnTo>
                      <a:pt x="0" y="206375"/>
                    </a:lnTo>
                    <a:lnTo>
                      <a:pt x="962359" y="20637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</a:t>
                </a:r>
                <a:endParaRPr/>
              </a:p>
            </p:txBody>
          </p:sp>
          <p:grpSp>
            <p:nvGrpSpPr>
              <p:cNvPr id="1311" name="Google Shape;1311;p32"/>
              <p:cNvGrpSpPr/>
              <p:nvPr/>
            </p:nvGrpSpPr>
            <p:grpSpPr>
              <a:xfrm>
                <a:off x="1979410" y="4374011"/>
                <a:ext cx="5096917" cy="1478149"/>
                <a:chOff x="1979410" y="4374011"/>
                <a:chExt cx="5096917" cy="1478149"/>
              </a:xfrm>
            </p:grpSpPr>
            <p:grpSp>
              <p:nvGrpSpPr>
                <p:cNvPr id="1312" name="Google Shape;1312;p32"/>
                <p:cNvGrpSpPr/>
                <p:nvPr/>
              </p:nvGrpSpPr>
              <p:grpSpPr>
                <a:xfrm>
                  <a:off x="197941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1313" name="Google Shape;1313;p32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1314" name="Google Shape;1314;p32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1315" name="Google Shape;1315;p32"/>
                <p:cNvGrpSpPr/>
                <p:nvPr/>
              </p:nvGrpSpPr>
              <p:grpSpPr>
                <a:xfrm>
                  <a:off x="378535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1316" name="Google Shape;1316;p32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1317" name="Google Shape;1317;p32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1318" name="Google Shape;1318;p32"/>
                <p:cNvGrpSpPr/>
                <p:nvPr/>
              </p:nvGrpSpPr>
              <p:grpSpPr>
                <a:xfrm>
                  <a:off x="559129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1319" name="Google Shape;1319;p32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1320" name="Google Shape;1320;p32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  <p:transition spd="slow">
    <p:randomBar dir="vert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p33"/>
          <p:cNvSpPr txBox="1"/>
          <p:nvPr/>
        </p:nvSpPr>
        <p:spPr>
          <a:xfrm>
            <a:off x="2037946" y="502516"/>
            <a:ext cx="938402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1CADE4"/>
                </a:solidFill>
                <a:latin typeface="Calibri"/>
                <a:ea typeface="Calibri"/>
                <a:cs typeface="Calibri"/>
                <a:sym typeface="Calibri"/>
              </a:rPr>
              <a:t>static String equalsIgnoreCase(String another)</a:t>
            </a:r>
            <a:endParaRPr/>
          </a:p>
        </p:txBody>
      </p:sp>
      <p:sp>
        <p:nvSpPr>
          <p:cNvPr id="1326" name="Google Shape;1326;p33"/>
          <p:cNvSpPr/>
          <p:nvPr/>
        </p:nvSpPr>
        <p:spPr>
          <a:xfrm rot="1329125">
            <a:off x="11560631" y="5939710"/>
            <a:ext cx="914400" cy="914400"/>
          </a:xfrm>
          <a:prstGeom prst="chord">
            <a:avLst>
              <a:gd name="adj1" fmla="val 2700000"/>
              <a:gd name="adj2" fmla="val 16186493"/>
            </a:avLst>
          </a:prstGeom>
          <a:solidFill>
            <a:schemeClr val="accent1"/>
          </a:solidFill>
          <a:ln w="15875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27" name="Google Shape;1327;p33"/>
          <p:cNvGrpSpPr/>
          <p:nvPr/>
        </p:nvGrpSpPr>
        <p:grpSpPr>
          <a:xfrm>
            <a:off x="520035" y="1644674"/>
            <a:ext cx="10901947" cy="3416320"/>
            <a:chOff x="931015" y="2122415"/>
            <a:chExt cx="10490958" cy="3416320"/>
          </a:xfrm>
        </p:grpSpPr>
        <p:sp>
          <p:nvSpPr>
            <p:cNvPr id="1328" name="Google Shape;1328;p33"/>
            <p:cNvSpPr txBox="1"/>
            <p:nvPr/>
          </p:nvSpPr>
          <p:spPr>
            <a:xfrm>
              <a:off x="967432" y="2122415"/>
              <a:ext cx="10454541" cy="341632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public class 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Example{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	public static void 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main(String args[]){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String s1=“anthology";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String s2=“anthology";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String s3=“ANTHOLOGY";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String s4=“Anthologi";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System.out.println(s1.equalsIgnoreCase(s2));//true because content and case both are same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System.out.println(s1.equalsIgnoreCase(s3));//true because case is ignored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System.out.println(s1.equalsIgnoreCase(s4));//false because content is not same 	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}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} 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29" name="Google Shape;1329;p33"/>
            <p:cNvCxnSpPr/>
            <p:nvPr/>
          </p:nvCxnSpPr>
          <p:spPr>
            <a:xfrm flipH="1">
              <a:off x="931015" y="2122415"/>
              <a:ext cx="2408" cy="3416320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330" name="Google Shape;1330;p33"/>
          <p:cNvGrpSpPr/>
          <p:nvPr/>
        </p:nvGrpSpPr>
        <p:grpSpPr>
          <a:xfrm>
            <a:off x="522537" y="5472350"/>
            <a:ext cx="10899445" cy="923330"/>
            <a:chOff x="933423" y="2122415"/>
            <a:chExt cx="10488550" cy="1886051"/>
          </a:xfrm>
        </p:grpSpPr>
        <p:sp>
          <p:nvSpPr>
            <p:cNvPr id="1331" name="Google Shape;1331;p33"/>
            <p:cNvSpPr txBox="1"/>
            <p:nvPr/>
          </p:nvSpPr>
          <p:spPr>
            <a:xfrm>
              <a:off x="967432" y="2122415"/>
              <a:ext cx="10454541" cy="188605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true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true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false</a:t>
              </a:r>
              <a:endParaRPr/>
            </a:p>
          </p:txBody>
        </p:sp>
        <p:cxnSp>
          <p:nvCxnSpPr>
            <p:cNvPr id="1332" name="Google Shape;1332;p33"/>
            <p:cNvCxnSpPr/>
            <p:nvPr/>
          </p:nvCxnSpPr>
          <p:spPr>
            <a:xfrm>
              <a:off x="933423" y="2122415"/>
              <a:ext cx="0" cy="1886051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333" name="Google Shape;1333;p33"/>
          <p:cNvSpPr txBox="1"/>
          <p:nvPr/>
        </p:nvSpPr>
        <p:spPr>
          <a:xfrm>
            <a:off x="520035" y="5077256"/>
            <a:ext cx="100059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34" name="Google Shape;1334;p33"/>
          <p:cNvGrpSpPr/>
          <p:nvPr/>
        </p:nvGrpSpPr>
        <p:grpSpPr>
          <a:xfrm>
            <a:off x="520035" y="148672"/>
            <a:ext cx="1415574" cy="1415574"/>
            <a:chOff x="877119" y="1680189"/>
            <a:chExt cx="1415574" cy="1415574"/>
          </a:xfrm>
        </p:grpSpPr>
        <p:grpSp>
          <p:nvGrpSpPr>
            <p:cNvPr id="1335" name="Google Shape;1335;p33"/>
            <p:cNvGrpSpPr/>
            <p:nvPr/>
          </p:nvGrpSpPr>
          <p:grpSpPr>
            <a:xfrm>
              <a:off x="877119" y="1680189"/>
              <a:ext cx="1415574" cy="1415574"/>
              <a:chOff x="104260" y="1299224"/>
              <a:chExt cx="1415574" cy="1415574"/>
            </a:xfrm>
          </p:grpSpPr>
          <p:sp>
            <p:nvSpPr>
              <p:cNvPr id="1336" name="Google Shape;1336;p33"/>
              <p:cNvSpPr/>
              <p:nvPr/>
            </p:nvSpPr>
            <p:spPr>
              <a:xfrm>
                <a:off x="104260" y="1299224"/>
                <a:ext cx="1415574" cy="141557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7" name="Google Shape;1337;p33"/>
              <p:cNvSpPr/>
              <p:nvPr/>
            </p:nvSpPr>
            <p:spPr>
              <a:xfrm>
                <a:off x="173095" y="1368059"/>
                <a:ext cx="1277904" cy="1277904"/>
              </a:xfrm>
              <a:prstGeom prst="ellipse">
                <a:avLst/>
              </a:prstGeom>
              <a:solidFill>
                <a:srgbClr val="00B050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38" name="Google Shape;1338;p33"/>
            <p:cNvGrpSpPr/>
            <p:nvPr/>
          </p:nvGrpSpPr>
          <p:grpSpPr>
            <a:xfrm>
              <a:off x="1183459" y="1928523"/>
              <a:ext cx="822928" cy="845766"/>
              <a:chOff x="1979410" y="613768"/>
              <a:chExt cx="5096917" cy="5238392"/>
            </a:xfrm>
          </p:grpSpPr>
          <p:sp>
            <p:nvSpPr>
              <p:cNvPr id="1339" name="Google Shape;1339;p33"/>
              <p:cNvSpPr/>
              <p:nvPr/>
            </p:nvSpPr>
            <p:spPr>
              <a:xfrm>
                <a:off x="3723287" y="613768"/>
                <a:ext cx="1609157" cy="2305923"/>
              </a:xfrm>
              <a:custGeom>
                <a:avLst/>
                <a:gdLst/>
                <a:ahLst/>
                <a:cxnLst/>
                <a:rect l="l" t="t" r="r" b="b"/>
                <a:pathLst>
                  <a:path w="876300" h="1255738" extrusionOk="0">
                    <a:moveTo>
                      <a:pt x="438149" y="864233"/>
                    </a:moveTo>
                    <a:cubicBezTo>
                      <a:pt x="386118" y="864233"/>
                      <a:pt x="343938" y="906834"/>
                      <a:pt x="343938" y="959386"/>
                    </a:cubicBezTo>
                    <a:cubicBezTo>
                      <a:pt x="343938" y="1011938"/>
                      <a:pt x="386118" y="1054539"/>
                      <a:pt x="438149" y="1054539"/>
                    </a:cubicBezTo>
                    <a:cubicBezTo>
                      <a:pt x="490180" y="1054539"/>
                      <a:pt x="532360" y="1011938"/>
                      <a:pt x="532360" y="959386"/>
                    </a:cubicBezTo>
                    <a:cubicBezTo>
                      <a:pt x="532360" y="906834"/>
                      <a:pt x="490180" y="864233"/>
                      <a:pt x="438149" y="864233"/>
                    </a:cubicBezTo>
                    <a:close/>
                    <a:moveTo>
                      <a:pt x="236634" y="439322"/>
                    </a:moveTo>
                    <a:cubicBezTo>
                      <a:pt x="209674" y="439322"/>
                      <a:pt x="186542" y="455714"/>
                      <a:pt x="176661" y="479075"/>
                    </a:cubicBezTo>
                    <a:lnTo>
                      <a:pt x="171546" y="504410"/>
                    </a:lnTo>
                    <a:lnTo>
                      <a:pt x="176661" y="529744"/>
                    </a:lnTo>
                    <a:cubicBezTo>
                      <a:pt x="186542" y="553105"/>
                      <a:pt x="209674" y="569497"/>
                      <a:pt x="236634" y="569497"/>
                    </a:cubicBezTo>
                    <a:lnTo>
                      <a:pt x="639665" y="569498"/>
                    </a:lnTo>
                    <a:cubicBezTo>
                      <a:pt x="675612" y="569498"/>
                      <a:pt x="704753" y="540357"/>
                      <a:pt x="704753" y="504410"/>
                    </a:cubicBezTo>
                    <a:lnTo>
                      <a:pt x="704754" y="504410"/>
                    </a:lnTo>
                    <a:cubicBezTo>
                      <a:pt x="704754" y="468463"/>
                      <a:pt x="675613" y="439322"/>
                      <a:pt x="639666" y="439322"/>
                    </a:cubicBezTo>
                    <a:close/>
                    <a:moveTo>
                      <a:pt x="236634" y="201197"/>
                    </a:moveTo>
                    <a:cubicBezTo>
                      <a:pt x="209674" y="201197"/>
                      <a:pt x="186542" y="217589"/>
                      <a:pt x="176661" y="240950"/>
                    </a:cubicBezTo>
                    <a:lnTo>
                      <a:pt x="171546" y="266285"/>
                    </a:lnTo>
                    <a:lnTo>
                      <a:pt x="176661" y="291619"/>
                    </a:lnTo>
                    <a:cubicBezTo>
                      <a:pt x="186542" y="314980"/>
                      <a:pt x="209674" y="331372"/>
                      <a:pt x="236634" y="331372"/>
                    </a:cubicBezTo>
                    <a:lnTo>
                      <a:pt x="639665" y="331373"/>
                    </a:lnTo>
                    <a:cubicBezTo>
                      <a:pt x="675612" y="331373"/>
                      <a:pt x="704753" y="302232"/>
                      <a:pt x="704753" y="266285"/>
                    </a:cubicBezTo>
                    <a:lnTo>
                      <a:pt x="704754" y="266285"/>
                    </a:lnTo>
                    <a:cubicBezTo>
                      <a:pt x="704754" y="230338"/>
                      <a:pt x="675613" y="201197"/>
                      <a:pt x="639666" y="201197"/>
                    </a:cubicBezTo>
                    <a:close/>
                    <a:moveTo>
                      <a:pt x="146053" y="0"/>
                    </a:moveTo>
                    <a:lnTo>
                      <a:pt x="730247" y="0"/>
                    </a:lnTo>
                    <a:cubicBezTo>
                      <a:pt x="810910" y="0"/>
                      <a:pt x="876300" y="65390"/>
                      <a:pt x="876300" y="146053"/>
                    </a:cubicBezTo>
                    <a:lnTo>
                      <a:pt x="876300" y="1109685"/>
                    </a:lnTo>
                    <a:cubicBezTo>
                      <a:pt x="876300" y="1190348"/>
                      <a:pt x="810910" y="1255738"/>
                      <a:pt x="730247" y="1255738"/>
                    </a:cubicBezTo>
                    <a:lnTo>
                      <a:pt x="146053" y="1255738"/>
                    </a:lnTo>
                    <a:cubicBezTo>
                      <a:pt x="65390" y="1255738"/>
                      <a:pt x="0" y="1190348"/>
                      <a:pt x="0" y="1109685"/>
                    </a:cubicBezTo>
                    <a:lnTo>
                      <a:pt x="0" y="146053"/>
                    </a:lnTo>
                    <a:cubicBezTo>
                      <a:pt x="0" y="65390"/>
                      <a:pt x="65390" y="0"/>
                      <a:pt x="1460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</a:t>
                </a:r>
                <a:endParaRPr/>
              </a:p>
            </p:txBody>
          </p:sp>
          <p:sp>
            <p:nvSpPr>
              <p:cNvPr id="1340" name="Google Shape;1340;p33"/>
              <p:cNvSpPr/>
              <p:nvPr/>
            </p:nvSpPr>
            <p:spPr>
              <a:xfrm>
                <a:off x="2577023" y="3215003"/>
                <a:ext cx="3901684" cy="1093988"/>
              </a:xfrm>
              <a:custGeom>
                <a:avLst/>
                <a:gdLst/>
                <a:ahLst/>
                <a:cxnLst/>
                <a:rect l="l" t="t" r="r" b="b"/>
                <a:pathLst>
                  <a:path w="2124743" h="595753" extrusionOk="0">
                    <a:moveTo>
                      <a:pt x="962359" y="0"/>
                    </a:moveTo>
                    <a:lnTo>
                      <a:pt x="1162384" y="0"/>
                    </a:lnTo>
                    <a:lnTo>
                      <a:pt x="1162384" y="206375"/>
                    </a:lnTo>
                    <a:lnTo>
                      <a:pt x="2124743" y="206375"/>
                    </a:lnTo>
                    <a:lnTo>
                      <a:pt x="2124743" y="590550"/>
                    </a:lnTo>
                    <a:lnTo>
                      <a:pt x="1939006" y="590550"/>
                    </a:lnTo>
                    <a:lnTo>
                      <a:pt x="1939006" y="419100"/>
                    </a:lnTo>
                    <a:lnTo>
                      <a:pt x="1162384" y="419100"/>
                    </a:lnTo>
                    <a:lnTo>
                      <a:pt x="1162384" y="595753"/>
                    </a:lnTo>
                    <a:lnTo>
                      <a:pt x="962359" y="595753"/>
                    </a:lnTo>
                    <a:lnTo>
                      <a:pt x="962359" y="419100"/>
                    </a:lnTo>
                    <a:lnTo>
                      <a:pt x="185737" y="419100"/>
                    </a:lnTo>
                    <a:lnTo>
                      <a:pt x="185737" y="590550"/>
                    </a:lnTo>
                    <a:lnTo>
                      <a:pt x="0" y="590550"/>
                    </a:lnTo>
                    <a:lnTo>
                      <a:pt x="0" y="206375"/>
                    </a:lnTo>
                    <a:lnTo>
                      <a:pt x="962359" y="20637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</a:t>
                </a:r>
                <a:endParaRPr/>
              </a:p>
            </p:txBody>
          </p:sp>
          <p:grpSp>
            <p:nvGrpSpPr>
              <p:cNvPr id="1341" name="Google Shape;1341;p33"/>
              <p:cNvGrpSpPr/>
              <p:nvPr/>
            </p:nvGrpSpPr>
            <p:grpSpPr>
              <a:xfrm>
                <a:off x="1979410" y="4374011"/>
                <a:ext cx="5096917" cy="1478149"/>
                <a:chOff x="1979410" y="4374011"/>
                <a:chExt cx="5096917" cy="1478149"/>
              </a:xfrm>
            </p:grpSpPr>
            <p:grpSp>
              <p:nvGrpSpPr>
                <p:cNvPr id="1342" name="Google Shape;1342;p33"/>
                <p:cNvGrpSpPr/>
                <p:nvPr/>
              </p:nvGrpSpPr>
              <p:grpSpPr>
                <a:xfrm>
                  <a:off x="197941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1343" name="Google Shape;1343;p33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1344" name="Google Shape;1344;p33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1345" name="Google Shape;1345;p33"/>
                <p:cNvGrpSpPr/>
                <p:nvPr/>
              </p:nvGrpSpPr>
              <p:grpSpPr>
                <a:xfrm>
                  <a:off x="378535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1346" name="Google Shape;1346;p33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1347" name="Google Shape;1347;p33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1348" name="Google Shape;1348;p33"/>
                <p:cNvGrpSpPr/>
                <p:nvPr/>
              </p:nvGrpSpPr>
              <p:grpSpPr>
                <a:xfrm>
                  <a:off x="559129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1349" name="Google Shape;1349;p33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1350" name="Google Shape;1350;p33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  <p:transition spd="slow">
    <p:randomBar dir="vert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34"/>
          <p:cNvSpPr txBox="1"/>
          <p:nvPr/>
        </p:nvSpPr>
        <p:spPr>
          <a:xfrm>
            <a:off x="2037946" y="502516"/>
            <a:ext cx="938402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1CADE4"/>
                </a:solidFill>
                <a:latin typeface="Calibri"/>
                <a:ea typeface="Calibri"/>
                <a:cs typeface="Calibri"/>
                <a:sym typeface="Calibri"/>
              </a:rPr>
              <a:t>String[] split(String regex)</a:t>
            </a:r>
            <a:endParaRPr/>
          </a:p>
        </p:txBody>
      </p:sp>
      <p:sp>
        <p:nvSpPr>
          <p:cNvPr id="1356" name="Google Shape;1356;p34"/>
          <p:cNvSpPr/>
          <p:nvPr/>
        </p:nvSpPr>
        <p:spPr>
          <a:xfrm rot="1329125">
            <a:off x="11560631" y="5939710"/>
            <a:ext cx="914400" cy="914400"/>
          </a:xfrm>
          <a:prstGeom prst="chord">
            <a:avLst>
              <a:gd name="adj1" fmla="val 2700000"/>
              <a:gd name="adj2" fmla="val 16186493"/>
            </a:avLst>
          </a:prstGeom>
          <a:solidFill>
            <a:schemeClr val="accent1"/>
          </a:solidFill>
          <a:ln w="15875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33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57" name="Google Shape;1357;p34"/>
          <p:cNvGrpSpPr/>
          <p:nvPr/>
        </p:nvGrpSpPr>
        <p:grpSpPr>
          <a:xfrm>
            <a:off x="522537" y="1430583"/>
            <a:ext cx="10899445" cy="3139321"/>
            <a:chOff x="933423" y="2122415"/>
            <a:chExt cx="10488550" cy="3139321"/>
          </a:xfrm>
        </p:grpSpPr>
        <p:sp>
          <p:nvSpPr>
            <p:cNvPr id="1358" name="Google Shape;1358;p34"/>
            <p:cNvSpPr txBox="1"/>
            <p:nvPr/>
          </p:nvSpPr>
          <p:spPr>
            <a:xfrm>
              <a:off x="967432" y="2122415"/>
              <a:ext cx="10454541" cy="313932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public class 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Example{  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	public static void 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main(String args[]){  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String s1 = "</a:t>
              </a:r>
              <a:r>
                <a:rPr lang="en-US" sz="18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Sare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Jahan Se </a:t>
              </a:r>
              <a:r>
                <a:rPr lang="en-US" sz="18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Achha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Hindustan </a:t>
              </a:r>
              <a:r>
                <a:rPr lang="en-US" sz="18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Hamara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";  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String[] words = s1.split("\\s");//splits the string based on whitespace  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//using java for each loop to print elements of string array  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for(String w:words){  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	</a:t>
              </a:r>
              <a:r>
                <a:rPr lang="en-US" sz="18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System.out.println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(w);  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} 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}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} </a:t>
              </a: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59" name="Google Shape;1359;p34"/>
            <p:cNvCxnSpPr/>
            <p:nvPr/>
          </p:nvCxnSpPr>
          <p:spPr>
            <a:xfrm>
              <a:off x="933423" y="2122415"/>
              <a:ext cx="0" cy="3139321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360" name="Google Shape;1360;p34"/>
          <p:cNvGrpSpPr/>
          <p:nvPr/>
        </p:nvGrpSpPr>
        <p:grpSpPr>
          <a:xfrm>
            <a:off x="522537" y="5017431"/>
            <a:ext cx="10899444" cy="1754326"/>
            <a:chOff x="933423" y="2122415"/>
            <a:chExt cx="10488549" cy="3583494"/>
          </a:xfrm>
        </p:grpSpPr>
        <p:sp>
          <p:nvSpPr>
            <p:cNvPr id="1361" name="Google Shape;1361;p34"/>
            <p:cNvSpPr txBox="1"/>
            <p:nvPr/>
          </p:nvSpPr>
          <p:spPr>
            <a:xfrm>
              <a:off x="967431" y="2122415"/>
              <a:ext cx="10454541" cy="358349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Sare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Jahan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Se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Achha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Hindustan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Hamara</a:t>
              </a:r>
              <a:endParaRPr/>
            </a:p>
          </p:txBody>
        </p:sp>
        <p:cxnSp>
          <p:nvCxnSpPr>
            <p:cNvPr id="1362" name="Google Shape;1362;p34"/>
            <p:cNvCxnSpPr/>
            <p:nvPr/>
          </p:nvCxnSpPr>
          <p:spPr>
            <a:xfrm>
              <a:off x="933423" y="2122415"/>
              <a:ext cx="0" cy="3583494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363" name="Google Shape;1363;p34"/>
          <p:cNvSpPr txBox="1"/>
          <p:nvPr/>
        </p:nvSpPr>
        <p:spPr>
          <a:xfrm>
            <a:off x="383366" y="4581915"/>
            <a:ext cx="100059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64" name="Google Shape;1364;p34"/>
          <p:cNvGrpSpPr/>
          <p:nvPr/>
        </p:nvGrpSpPr>
        <p:grpSpPr>
          <a:xfrm>
            <a:off x="494461" y="162732"/>
            <a:ext cx="1415574" cy="1415574"/>
            <a:chOff x="877119" y="1680189"/>
            <a:chExt cx="1415574" cy="1415574"/>
          </a:xfrm>
        </p:grpSpPr>
        <p:grpSp>
          <p:nvGrpSpPr>
            <p:cNvPr id="1365" name="Google Shape;1365;p34"/>
            <p:cNvGrpSpPr/>
            <p:nvPr/>
          </p:nvGrpSpPr>
          <p:grpSpPr>
            <a:xfrm>
              <a:off x="877119" y="1680189"/>
              <a:ext cx="1415574" cy="1415574"/>
              <a:chOff x="104260" y="1299224"/>
              <a:chExt cx="1415574" cy="1415574"/>
            </a:xfrm>
          </p:grpSpPr>
          <p:sp>
            <p:nvSpPr>
              <p:cNvPr id="1366" name="Google Shape;1366;p34"/>
              <p:cNvSpPr/>
              <p:nvPr/>
            </p:nvSpPr>
            <p:spPr>
              <a:xfrm>
                <a:off x="104260" y="1299224"/>
                <a:ext cx="1415574" cy="1415574"/>
              </a:xfrm>
              <a:prstGeom prst="ellipse">
                <a:avLst/>
              </a:prstGeom>
              <a:solidFill>
                <a:srgbClr val="FF66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367" name="Google Shape;1367;p34"/>
              <p:cNvSpPr/>
              <p:nvPr/>
            </p:nvSpPr>
            <p:spPr>
              <a:xfrm>
                <a:off x="173095" y="1368059"/>
                <a:ext cx="1277904" cy="1277904"/>
              </a:xfrm>
              <a:prstGeom prst="ellipse">
                <a:avLst/>
              </a:prstGeom>
              <a:solidFill>
                <a:srgbClr val="FF6600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grpSp>
          <p:nvGrpSpPr>
            <p:cNvPr id="1368" name="Google Shape;1368;p34"/>
            <p:cNvGrpSpPr/>
            <p:nvPr/>
          </p:nvGrpSpPr>
          <p:grpSpPr>
            <a:xfrm>
              <a:off x="1183459" y="1928523"/>
              <a:ext cx="822928" cy="845766"/>
              <a:chOff x="1979410" y="613768"/>
              <a:chExt cx="5096917" cy="5238392"/>
            </a:xfrm>
          </p:grpSpPr>
          <p:sp>
            <p:nvSpPr>
              <p:cNvPr id="1369" name="Google Shape;1369;p34"/>
              <p:cNvSpPr/>
              <p:nvPr/>
            </p:nvSpPr>
            <p:spPr>
              <a:xfrm>
                <a:off x="3723287" y="613768"/>
                <a:ext cx="1609157" cy="2305923"/>
              </a:xfrm>
              <a:custGeom>
                <a:avLst/>
                <a:gdLst/>
                <a:ahLst/>
                <a:cxnLst/>
                <a:rect l="l" t="t" r="r" b="b"/>
                <a:pathLst>
                  <a:path w="876300" h="1255738" extrusionOk="0">
                    <a:moveTo>
                      <a:pt x="438149" y="864233"/>
                    </a:moveTo>
                    <a:cubicBezTo>
                      <a:pt x="386118" y="864233"/>
                      <a:pt x="343938" y="906834"/>
                      <a:pt x="343938" y="959386"/>
                    </a:cubicBezTo>
                    <a:cubicBezTo>
                      <a:pt x="343938" y="1011938"/>
                      <a:pt x="386118" y="1054539"/>
                      <a:pt x="438149" y="1054539"/>
                    </a:cubicBezTo>
                    <a:cubicBezTo>
                      <a:pt x="490180" y="1054539"/>
                      <a:pt x="532360" y="1011938"/>
                      <a:pt x="532360" y="959386"/>
                    </a:cubicBezTo>
                    <a:cubicBezTo>
                      <a:pt x="532360" y="906834"/>
                      <a:pt x="490180" y="864233"/>
                      <a:pt x="438149" y="864233"/>
                    </a:cubicBezTo>
                    <a:close/>
                    <a:moveTo>
                      <a:pt x="236634" y="439322"/>
                    </a:moveTo>
                    <a:cubicBezTo>
                      <a:pt x="209674" y="439322"/>
                      <a:pt x="186542" y="455714"/>
                      <a:pt x="176661" y="479075"/>
                    </a:cubicBezTo>
                    <a:lnTo>
                      <a:pt x="171546" y="504410"/>
                    </a:lnTo>
                    <a:lnTo>
                      <a:pt x="176661" y="529744"/>
                    </a:lnTo>
                    <a:cubicBezTo>
                      <a:pt x="186542" y="553105"/>
                      <a:pt x="209674" y="569497"/>
                      <a:pt x="236634" y="569497"/>
                    </a:cubicBezTo>
                    <a:lnTo>
                      <a:pt x="639665" y="569498"/>
                    </a:lnTo>
                    <a:cubicBezTo>
                      <a:pt x="675612" y="569498"/>
                      <a:pt x="704753" y="540357"/>
                      <a:pt x="704753" y="504410"/>
                    </a:cubicBezTo>
                    <a:lnTo>
                      <a:pt x="704754" y="504410"/>
                    </a:lnTo>
                    <a:cubicBezTo>
                      <a:pt x="704754" y="468463"/>
                      <a:pt x="675613" y="439322"/>
                      <a:pt x="639666" y="439322"/>
                    </a:cubicBezTo>
                    <a:close/>
                    <a:moveTo>
                      <a:pt x="236634" y="201197"/>
                    </a:moveTo>
                    <a:cubicBezTo>
                      <a:pt x="209674" y="201197"/>
                      <a:pt x="186542" y="217589"/>
                      <a:pt x="176661" y="240950"/>
                    </a:cubicBezTo>
                    <a:lnTo>
                      <a:pt x="171546" y="266285"/>
                    </a:lnTo>
                    <a:lnTo>
                      <a:pt x="176661" y="291619"/>
                    </a:lnTo>
                    <a:cubicBezTo>
                      <a:pt x="186542" y="314980"/>
                      <a:pt x="209674" y="331372"/>
                      <a:pt x="236634" y="331372"/>
                    </a:cubicBezTo>
                    <a:lnTo>
                      <a:pt x="639665" y="331373"/>
                    </a:lnTo>
                    <a:cubicBezTo>
                      <a:pt x="675612" y="331373"/>
                      <a:pt x="704753" y="302232"/>
                      <a:pt x="704753" y="266285"/>
                    </a:cubicBezTo>
                    <a:lnTo>
                      <a:pt x="704754" y="266285"/>
                    </a:lnTo>
                    <a:cubicBezTo>
                      <a:pt x="704754" y="230338"/>
                      <a:pt x="675613" y="201197"/>
                      <a:pt x="639666" y="201197"/>
                    </a:cubicBezTo>
                    <a:close/>
                    <a:moveTo>
                      <a:pt x="146053" y="0"/>
                    </a:moveTo>
                    <a:lnTo>
                      <a:pt x="730247" y="0"/>
                    </a:lnTo>
                    <a:cubicBezTo>
                      <a:pt x="810910" y="0"/>
                      <a:pt x="876300" y="65390"/>
                      <a:pt x="876300" y="146053"/>
                    </a:cubicBezTo>
                    <a:lnTo>
                      <a:pt x="876300" y="1109685"/>
                    </a:lnTo>
                    <a:cubicBezTo>
                      <a:pt x="876300" y="1190348"/>
                      <a:pt x="810910" y="1255738"/>
                      <a:pt x="730247" y="1255738"/>
                    </a:cubicBezTo>
                    <a:lnTo>
                      <a:pt x="146053" y="1255738"/>
                    </a:lnTo>
                    <a:cubicBezTo>
                      <a:pt x="65390" y="1255738"/>
                      <a:pt x="0" y="1190348"/>
                      <a:pt x="0" y="1109685"/>
                    </a:cubicBezTo>
                    <a:lnTo>
                      <a:pt x="0" y="146053"/>
                    </a:lnTo>
                    <a:cubicBezTo>
                      <a:pt x="0" y="65390"/>
                      <a:pt x="65390" y="0"/>
                      <a:pt x="1460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            </a:t>
                </a:r>
                <a:endParaRPr/>
              </a:p>
            </p:txBody>
          </p:sp>
          <p:sp>
            <p:nvSpPr>
              <p:cNvPr id="1370" name="Google Shape;1370;p34"/>
              <p:cNvSpPr/>
              <p:nvPr/>
            </p:nvSpPr>
            <p:spPr>
              <a:xfrm>
                <a:off x="2577023" y="3215003"/>
                <a:ext cx="3901684" cy="1093988"/>
              </a:xfrm>
              <a:custGeom>
                <a:avLst/>
                <a:gdLst/>
                <a:ahLst/>
                <a:cxnLst/>
                <a:rect l="l" t="t" r="r" b="b"/>
                <a:pathLst>
                  <a:path w="2124743" h="595753" extrusionOk="0">
                    <a:moveTo>
                      <a:pt x="962359" y="0"/>
                    </a:moveTo>
                    <a:lnTo>
                      <a:pt x="1162384" y="0"/>
                    </a:lnTo>
                    <a:lnTo>
                      <a:pt x="1162384" y="206375"/>
                    </a:lnTo>
                    <a:lnTo>
                      <a:pt x="2124743" y="206375"/>
                    </a:lnTo>
                    <a:lnTo>
                      <a:pt x="2124743" y="590550"/>
                    </a:lnTo>
                    <a:lnTo>
                      <a:pt x="1939006" y="590550"/>
                    </a:lnTo>
                    <a:lnTo>
                      <a:pt x="1939006" y="419100"/>
                    </a:lnTo>
                    <a:lnTo>
                      <a:pt x="1162384" y="419100"/>
                    </a:lnTo>
                    <a:lnTo>
                      <a:pt x="1162384" y="595753"/>
                    </a:lnTo>
                    <a:lnTo>
                      <a:pt x="962359" y="595753"/>
                    </a:lnTo>
                    <a:lnTo>
                      <a:pt x="962359" y="419100"/>
                    </a:lnTo>
                    <a:lnTo>
                      <a:pt x="185737" y="419100"/>
                    </a:lnTo>
                    <a:lnTo>
                      <a:pt x="185737" y="590550"/>
                    </a:lnTo>
                    <a:lnTo>
                      <a:pt x="0" y="590550"/>
                    </a:lnTo>
                    <a:lnTo>
                      <a:pt x="0" y="206375"/>
                    </a:lnTo>
                    <a:lnTo>
                      <a:pt x="962359" y="20637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          </a:t>
                </a:r>
                <a:endParaRPr/>
              </a:p>
            </p:txBody>
          </p:sp>
          <p:grpSp>
            <p:nvGrpSpPr>
              <p:cNvPr id="1371" name="Google Shape;1371;p34"/>
              <p:cNvGrpSpPr/>
              <p:nvPr/>
            </p:nvGrpSpPr>
            <p:grpSpPr>
              <a:xfrm>
                <a:off x="1979410" y="4374011"/>
                <a:ext cx="5096917" cy="1478149"/>
                <a:chOff x="1979410" y="4374011"/>
                <a:chExt cx="5096917" cy="1478149"/>
              </a:xfrm>
            </p:grpSpPr>
            <p:grpSp>
              <p:nvGrpSpPr>
                <p:cNvPr id="1372" name="Google Shape;1372;p34"/>
                <p:cNvGrpSpPr/>
                <p:nvPr/>
              </p:nvGrpSpPr>
              <p:grpSpPr>
                <a:xfrm>
                  <a:off x="197941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1373" name="Google Shape;1373;p34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1374" name="Google Shape;1374;p34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1375" name="Google Shape;1375;p34"/>
                <p:cNvGrpSpPr/>
                <p:nvPr/>
              </p:nvGrpSpPr>
              <p:grpSpPr>
                <a:xfrm>
                  <a:off x="378535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1376" name="Google Shape;1376;p34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1377" name="Google Shape;1377;p34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1378" name="Google Shape;1378;p34"/>
                <p:cNvGrpSpPr/>
                <p:nvPr/>
              </p:nvGrpSpPr>
              <p:grpSpPr>
                <a:xfrm>
                  <a:off x="559129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1379" name="Google Shape;1379;p34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1380" name="Google Shape;1380;p34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  <p:transition spd="slow">
    <p:randomBar dir="vert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p35"/>
          <p:cNvSpPr txBox="1"/>
          <p:nvPr/>
        </p:nvSpPr>
        <p:spPr>
          <a:xfrm>
            <a:off x="2037946" y="502516"/>
            <a:ext cx="938402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1CADE4"/>
                </a:solidFill>
                <a:latin typeface="Calibri"/>
                <a:ea typeface="Calibri"/>
                <a:cs typeface="Calibri"/>
                <a:sym typeface="Calibri"/>
              </a:rPr>
              <a:t>String[] split(String regex, int limit)</a:t>
            </a:r>
            <a:endParaRPr/>
          </a:p>
        </p:txBody>
      </p:sp>
      <p:sp>
        <p:nvSpPr>
          <p:cNvPr id="1386" name="Google Shape;1386;p35"/>
          <p:cNvSpPr/>
          <p:nvPr/>
        </p:nvSpPr>
        <p:spPr>
          <a:xfrm rot="1329125">
            <a:off x="11560631" y="5939710"/>
            <a:ext cx="914400" cy="914400"/>
          </a:xfrm>
          <a:prstGeom prst="chord">
            <a:avLst>
              <a:gd name="adj1" fmla="val 2700000"/>
              <a:gd name="adj2" fmla="val 16186493"/>
            </a:avLst>
          </a:prstGeom>
          <a:solidFill>
            <a:schemeClr val="accent1"/>
          </a:solidFill>
          <a:ln w="15875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34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87" name="Google Shape;1387;p35"/>
          <p:cNvGrpSpPr/>
          <p:nvPr/>
        </p:nvGrpSpPr>
        <p:grpSpPr>
          <a:xfrm>
            <a:off x="522537" y="1644674"/>
            <a:ext cx="10899445" cy="3139321"/>
            <a:chOff x="933423" y="2122415"/>
            <a:chExt cx="10488550" cy="3139321"/>
          </a:xfrm>
        </p:grpSpPr>
        <p:sp>
          <p:nvSpPr>
            <p:cNvPr id="1388" name="Google Shape;1388;p35"/>
            <p:cNvSpPr txBox="1"/>
            <p:nvPr/>
          </p:nvSpPr>
          <p:spPr>
            <a:xfrm>
              <a:off x="967432" y="2122415"/>
              <a:ext cx="10454541" cy="313932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public class 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Example{  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	public static void 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main(String args[]){  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String str = “Anthology Candidates";  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</a:t>
              </a:r>
              <a:r>
                <a:rPr lang="en-US" sz="18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System.out.println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("</a:t>
              </a:r>
              <a:r>
                <a:rPr lang="en-US" sz="18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Splitted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words:");  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String[] </a:t>
              </a:r>
              <a:r>
                <a:rPr lang="en-US" sz="18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arr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= </a:t>
              </a:r>
              <a:r>
                <a:rPr lang="en-US" sz="18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str.split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(“n");  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for (String w : </a:t>
              </a:r>
              <a:r>
                <a:rPr lang="en-US" sz="18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arr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) {  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	</a:t>
              </a:r>
              <a:r>
                <a:rPr lang="en-US" sz="18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System.out.println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(w); 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} 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}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}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89" name="Google Shape;1389;p35"/>
            <p:cNvCxnSpPr/>
            <p:nvPr/>
          </p:nvCxnSpPr>
          <p:spPr>
            <a:xfrm>
              <a:off x="933423" y="2122415"/>
              <a:ext cx="0" cy="3139321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390" name="Google Shape;1390;p35"/>
          <p:cNvGrpSpPr/>
          <p:nvPr/>
        </p:nvGrpSpPr>
        <p:grpSpPr>
          <a:xfrm>
            <a:off x="522537" y="5294268"/>
            <a:ext cx="10899444" cy="1477328"/>
            <a:chOff x="933423" y="2122415"/>
            <a:chExt cx="10488549" cy="3017682"/>
          </a:xfrm>
        </p:grpSpPr>
        <p:sp>
          <p:nvSpPr>
            <p:cNvPr id="1391" name="Google Shape;1391;p35"/>
            <p:cNvSpPr txBox="1"/>
            <p:nvPr/>
          </p:nvSpPr>
          <p:spPr>
            <a:xfrm>
              <a:off x="967431" y="2122415"/>
              <a:ext cx="10454541" cy="245186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Splitted words: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thology Ca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didates</a:t>
              </a:r>
              <a:endParaRPr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92" name="Google Shape;1392;p35"/>
            <p:cNvCxnSpPr/>
            <p:nvPr/>
          </p:nvCxnSpPr>
          <p:spPr>
            <a:xfrm>
              <a:off x="933423" y="2122415"/>
              <a:ext cx="0" cy="3017682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393" name="Google Shape;1393;p35"/>
          <p:cNvSpPr txBox="1"/>
          <p:nvPr/>
        </p:nvSpPr>
        <p:spPr>
          <a:xfrm>
            <a:off x="383366" y="4850363"/>
            <a:ext cx="100059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94" name="Google Shape;1394;p35"/>
          <p:cNvGrpSpPr/>
          <p:nvPr/>
        </p:nvGrpSpPr>
        <p:grpSpPr>
          <a:xfrm>
            <a:off x="383366" y="117894"/>
            <a:ext cx="1415574" cy="1415574"/>
            <a:chOff x="877119" y="1680189"/>
            <a:chExt cx="1415574" cy="1415574"/>
          </a:xfrm>
        </p:grpSpPr>
        <p:grpSp>
          <p:nvGrpSpPr>
            <p:cNvPr id="1395" name="Google Shape;1395;p35"/>
            <p:cNvGrpSpPr/>
            <p:nvPr/>
          </p:nvGrpSpPr>
          <p:grpSpPr>
            <a:xfrm>
              <a:off x="877119" y="1680189"/>
              <a:ext cx="1415574" cy="1415574"/>
              <a:chOff x="104260" y="1299224"/>
              <a:chExt cx="1415574" cy="1415574"/>
            </a:xfrm>
          </p:grpSpPr>
          <p:sp>
            <p:nvSpPr>
              <p:cNvPr id="1396" name="Google Shape;1396;p35"/>
              <p:cNvSpPr/>
              <p:nvPr/>
            </p:nvSpPr>
            <p:spPr>
              <a:xfrm>
                <a:off x="104260" y="1299224"/>
                <a:ext cx="1415574" cy="1415574"/>
              </a:xfrm>
              <a:prstGeom prst="ellipse">
                <a:avLst/>
              </a:prstGeom>
              <a:solidFill>
                <a:srgbClr val="65747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397" name="Google Shape;1397;p35"/>
              <p:cNvSpPr/>
              <p:nvPr/>
            </p:nvSpPr>
            <p:spPr>
              <a:xfrm>
                <a:off x="173095" y="1368059"/>
                <a:ext cx="1277904" cy="1277904"/>
              </a:xfrm>
              <a:prstGeom prst="ellipse">
                <a:avLst/>
              </a:prstGeom>
              <a:solidFill>
                <a:srgbClr val="65747C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grpSp>
          <p:nvGrpSpPr>
            <p:cNvPr id="1398" name="Google Shape;1398;p35"/>
            <p:cNvGrpSpPr/>
            <p:nvPr/>
          </p:nvGrpSpPr>
          <p:grpSpPr>
            <a:xfrm>
              <a:off x="1183459" y="1928523"/>
              <a:ext cx="822928" cy="845766"/>
              <a:chOff x="1979410" y="613768"/>
              <a:chExt cx="5096917" cy="5238392"/>
            </a:xfrm>
          </p:grpSpPr>
          <p:sp>
            <p:nvSpPr>
              <p:cNvPr id="1399" name="Google Shape;1399;p35"/>
              <p:cNvSpPr/>
              <p:nvPr/>
            </p:nvSpPr>
            <p:spPr>
              <a:xfrm>
                <a:off x="3723287" y="613768"/>
                <a:ext cx="1609157" cy="2305923"/>
              </a:xfrm>
              <a:custGeom>
                <a:avLst/>
                <a:gdLst/>
                <a:ahLst/>
                <a:cxnLst/>
                <a:rect l="l" t="t" r="r" b="b"/>
                <a:pathLst>
                  <a:path w="876300" h="1255738" extrusionOk="0">
                    <a:moveTo>
                      <a:pt x="438149" y="864233"/>
                    </a:moveTo>
                    <a:cubicBezTo>
                      <a:pt x="386118" y="864233"/>
                      <a:pt x="343938" y="906834"/>
                      <a:pt x="343938" y="959386"/>
                    </a:cubicBezTo>
                    <a:cubicBezTo>
                      <a:pt x="343938" y="1011938"/>
                      <a:pt x="386118" y="1054539"/>
                      <a:pt x="438149" y="1054539"/>
                    </a:cubicBezTo>
                    <a:cubicBezTo>
                      <a:pt x="490180" y="1054539"/>
                      <a:pt x="532360" y="1011938"/>
                      <a:pt x="532360" y="959386"/>
                    </a:cubicBezTo>
                    <a:cubicBezTo>
                      <a:pt x="532360" y="906834"/>
                      <a:pt x="490180" y="864233"/>
                      <a:pt x="438149" y="864233"/>
                    </a:cubicBezTo>
                    <a:close/>
                    <a:moveTo>
                      <a:pt x="236634" y="439322"/>
                    </a:moveTo>
                    <a:cubicBezTo>
                      <a:pt x="209674" y="439322"/>
                      <a:pt x="186542" y="455714"/>
                      <a:pt x="176661" y="479075"/>
                    </a:cubicBezTo>
                    <a:lnTo>
                      <a:pt x="171546" y="504410"/>
                    </a:lnTo>
                    <a:lnTo>
                      <a:pt x="176661" y="529744"/>
                    </a:lnTo>
                    <a:cubicBezTo>
                      <a:pt x="186542" y="553105"/>
                      <a:pt x="209674" y="569497"/>
                      <a:pt x="236634" y="569497"/>
                    </a:cubicBezTo>
                    <a:lnTo>
                      <a:pt x="639665" y="569498"/>
                    </a:lnTo>
                    <a:cubicBezTo>
                      <a:pt x="675612" y="569498"/>
                      <a:pt x="704753" y="540357"/>
                      <a:pt x="704753" y="504410"/>
                    </a:cubicBezTo>
                    <a:lnTo>
                      <a:pt x="704754" y="504410"/>
                    </a:lnTo>
                    <a:cubicBezTo>
                      <a:pt x="704754" y="468463"/>
                      <a:pt x="675613" y="439322"/>
                      <a:pt x="639666" y="439322"/>
                    </a:cubicBezTo>
                    <a:close/>
                    <a:moveTo>
                      <a:pt x="236634" y="201197"/>
                    </a:moveTo>
                    <a:cubicBezTo>
                      <a:pt x="209674" y="201197"/>
                      <a:pt x="186542" y="217589"/>
                      <a:pt x="176661" y="240950"/>
                    </a:cubicBezTo>
                    <a:lnTo>
                      <a:pt x="171546" y="266285"/>
                    </a:lnTo>
                    <a:lnTo>
                      <a:pt x="176661" y="291619"/>
                    </a:lnTo>
                    <a:cubicBezTo>
                      <a:pt x="186542" y="314980"/>
                      <a:pt x="209674" y="331372"/>
                      <a:pt x="236634" y="331372"/>
                    </a:cubicBezTo>
                    <a:lnTo>
                      <a:pt x="639665" y="331373"/>
                    </a:lnTo>
                    <a:cubicBezTo>
                      <a:pt x="675612" y="331373"/>
                      <a:pt x="704753" y="302232"/>
                      <a:pt x="704753" y="266285"/>
                    </a:cubicBezTo>
                    <a:lnTo>
                      <a:pt x="704754" y="266285"/>
                    </a:lnTo>
                    <a:cubicBezTo>
                      <a:pt x="704754" y="230338"/>
                      <a:pt x="675613" y="201197"/>
                      <a:pt x="639666" y="201197"/>
                    </a:cubicBezTo>
                    <a:close/>
                    <a:moveTo>
                      <a:pt x="146053" y="0"/>
                    </a:moveTo>
                    <a:lnTo>
                      <a:pt x="730247" y="0"/>
                    </a:lnTo>
                    <a:cubicBezTo>
                      <a:pt x="810910" y="0"/>
                      <a:pt x="876300" y="65390"/>
                      <a:pt x="876300" y="146053"/>
                    </a:cubicBezTo>
                    <a:lnTo>
                      <a:pt x="876300" y="1109685"/>
                    </a:lnTo>
                    <a:cubicBezTo>
                      <a:pt x="876300" y="1190348"/>
                      <a:pt x="810910" y="1255738"/>
                      <a:pt x="730247" y="1255738"/>
                    </a:cubicBezTo>
                    <a:lnTo>
                      <a:pt x="146053" y="1255738"/>
                    </a:lnTo>
                    <a:cubicBezTo>
                      <a:pt x="65390" y="1255738"/>
                      <a:pt x="0" y="1190348"/>
                      <a:pt x="0" y="1109685"/>
                    </a:cubicBezTo>
                    <a:lnTo>
                      <a:pt x="0" y="146053"/>
                    </a:lnTo>
                    <a:cubicBezTo>
                      <a:pt x="0" y="65390"/>
                      <a:pt x="65390" y="0"/>
                      <a:pt x="1460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            </a:t>
                </a:r>
                <a:endParaRPr/>
              </a:p>
            </p:txBody>
          </p:sp>
          <p:sp>
            <p:nvSpPr>
              <p:cNvPr id="1400" name="Google Shape;1400;p35"/>
              <p:cNvSpPr/>
              <p:nvPr/>
            </p:nvSpPr>
            <p:spPr>
              <a:xfrm>
                <a:off x="2577023" y="3215003"/>
                <a:ext cx="3901684" cy="1093988"/>
              </a:xfrm>
              <a:custGeom>
                <a:avLst/>
                <a:gdLst/>
                <a:ahLst/>
                <a:cxnLst/>
                <a:rect l="l" t="t" r="r" b="b"/>
                <a:pathLst>
                  <a:path w="2124743" h="595753" extrusionOk="0">
                    <a:moveTo>
                      <a:pt x="962359" y="0"/>
                    </a:moveTo>
                    <a:lnTo>
                      <a:pt x="1162384" y="0"/>
                    </a:lnTo>
                    <a:lnTo>
                      <a:pt x="1162384" y="206375"/>
                    </a:lnTo>
                    <a:lnTo>
                      <a:pt x="2124743" y="206375"/>
                    </a:lnTo>
                    <a:lnTo>
                      <a:pt x="2124743" y="590550"/>
                    </a:lnTo>
                    <a:lnTo>
                      <a:pt x="1939006" y="590550"/>
                    </a:lnTo>
                    <a:lnTo>
                      <a:pt x="1939006" y="419100"/>
                    </a:lnTo>
                    <a:lnTo>
                      <a:pt x="1162384" y="419100"/>
                    </a:lnTo>
                    <a:lnTo>
                      <a:pt x="1162384" y="595753"/>
                    </a:lnTo>
                    <a:lnTo>
                      <a:pt x="962359" y="595753"/>
                    </a:lnTo>
                    <a:lnTo>
                      <a:pt x="962359" y="419100"/>
                    </a:lnTo>
                    <a:lnTo>
                      <a:pt x="185737" y="419100"/>
                    </a:lnTo>
                    <a:lnTo>
                      <a:pt x="185737" y="590550"/>
                    </a:lnTo>
                    <a:lnTo>
                      <a:pt x="0" y="590550"/>
                    </a:lnTo>
                    <a:lnTo>
                      <a:pt x="0" y="206375"/>
                    </a:lnTo>
                    <a:lnTo>
                      <a:pt x="962359" y="20637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          </a:t>
                </a:r>
                <a:endParaRPr/>
              </a:p>
            </p:txBody>
          </p:sp>
          <p:grpSp>
            <p:nvGrpSpPr>
              <p:cNvPr id="1401" name="Google Shape;1401;p35"/>
              <p:cNvGrpSpPr/>
              <p:nvPr/>
            </p:nvGrpSpPr>
            <p:grpSpPr>
              <a:xfrm>
                <a:off x="1979410" y="4374011"/>
                <a:ext cx="5096917" cy="1478149"/>
                <a:chOff x="1979410" y="4374011"/>
                <a:chExt cx="5096917" cy="1478149"/>
              </a:xfrm>
            </p:grpSpPr>
            <p:grpSp>
              <p:nvGrpSpPr>
                <p:cNvPr id="1402" name="Google Shape;1402;p35"/>
                <p:cNvGrpSpPr/>
                <p:nvPr/>
              </p:nvGrpSpPr>
              <p:grpSpPr>
                <a:xfrm>
                  <a:off x="197941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1403" name="Google Shape;1403;p35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1404" name="Google Shape;1404;p35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1405" name="Google Shape;1405;p35"/>
                <p:cNvGrpSpPr/>
                <p:nvPr/>
              </p:nvGrpSpPr>
              <p:grpSpPr>
                <a:xfrm>
                  <a:off x="378535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1406" name="Google Shape;1406;p35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1407" name="Google Shape;1407;p35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1408" name="Google Shape;1408;p35"/>
                <p:cNvGrpSpPr/>
                <p:nvPr/>
              </p:nvGrpSpPr>
              <p:grpSpPr>
                <a:xfrm>
                  <a:off x="559129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1409" name="Google Shape;1409;p35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1410" name="Google Shape;1410;p35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  <p:transition spd="slow">
    <p:randomBar dir="vert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Google Shape;1415;p36"/>
          <p:cNvSpPr txBox="1"/>
          <p:nvPr/>
        </p:nvSpPr>
        <p:spPr>
          <a:xfrm>
            <a:off x="2037946" y="502516"/>
            <a:ext cx="938402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1CADE4"/>
                </a:solidFill>
                <a:latin typeface="Calibri"/>
                <a:ea typeface="Calibri"/>
                <a:cs typeface="Calibri"/>
                <a:sym typeface="Calibri"/>
              </a:rPr>
              <a:t>String intern()</a:t>
            </a:r>
            <a:endParaRPr/>
          </a:p>
        </p:txBody>
      </p:sp>
      <p:sp>
        <p:nvSpPr>
          <p:cNvPr id="1416" name="Google Shape;1416;p36"/>
          <p:cNvSpPr/>
          <p:nvPr/>
        </p:nvSpPr>
        <p:spPr>
          <a:xfrm rot="1329125">
            <a:off x="11560631" y="5939710"/>
            <a:ext cx="914400" cy="914400"/>
          </a:xfrm>
          <a:prstGeom prst="chord">
            <a:avLst>
              <a:gd name="adj1" fmla="val 2700000"/>
              <a:gd name="adj2" fmla="val 16186493"/>
            </a:avLst>
          </a:prstGeom>
          <a:solidFill>
            <a:schemeClr val="accent1"/>
          </a:solidFill>
          <a:ln w="15875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35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17" name="Google Shape;1417;p36"/>
          <p:cNvGrpSpPr/>
          <p:nvPr/>
        </p:nvGrpSpPr>
        <p:grpSpPr>
          <a:xfrm>
            <a:off x="522537" y="1644674"/>
            <a:ext cx="10899445" cy="3139321"/>
            <a:chOff x="933423" y="2122415"/>
            <a:chExt cx="10488550" cy="3139321"/>
          </a:xfrm>
        </p:grpSpPr>
        <p:sp>
          <p:nvSpPr>
            <p:cNvPr id="1418" name="Google Shape;1418;p36"/>
            <p:cNvSpPr txBox="1"/>
            <p:nvPr/>
          </p:nvSpPr>
          <p:spPr>
            <a:xfrm>
              <a:off x="967432" y="2122415"/>
              <a:ext cx="10454541" cy="313932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public class 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Example{  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	public static void 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main(String args[]){  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String s1=new String("hello");  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String s2="hello";  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String s3=s1.intern();//returns string from pool, now it will be same as s2  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</a:t>
              </a:r>
              <a:r>
                <a:rPr lang="en-US" sz="18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System.out.println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(s1==s2);//false because reference variables are pointing to different instance  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</a:t>
              </a:r>
              <a:r>
                <a:rPr lang="en-US" sz="18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System.out.println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(s2==s3);//true because reference variables are pointing to same instance 	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}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} </a:t>
              </a: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9" name="Google Shape;1419;p36"/>
            <p:cNvCxnSpPr/>
            <p:nvPr/>
          </p:nvCxnSpPr>
          <p:spPr>
            <a:xfrm>
              <a:off x="933423" y="2122415"/>
              <a:ext cx="0" cy="3139321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420" name="Google Shape;1420;p36"/>
          <p:cNvGrpSpPr/>
          <p:nvPr/>
        </p:nvGrpSpPr>
        <p:grpSpPr>
          <a:xfrm>
            <a:off x="522537" y="5378158"/>
            <a:ext cx="10899444" cy="1200329"/>
            <a:chOff x="933423" y="2122415"/>
            <a:chExt cx="10488549" cy="2451867"/>
          </a:xfrm>
        </p:grpSpPr>
        <p:sp>
          <p:nvSpPr>
            <p:cNvPr id="1421" name="Google Shape;1421;p36"/>
            <p:cNvSpPr txBox="1"/>
            <p:nvPr/>
          </p:nvSpPr>
          <p:spPr>
            <a:xfrm>
              <a:off x="967431" y="2122415"/>
              <a:ext cx="10454541" cy="245186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false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true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22" name="Google Shape;1422;p36"/>
            <p:cNvCxnSpPr/>
            <p:nvPr/>
          </p:nvCxnSpPr>
          <p:spPr>
            <a:xfrm>
              <a:off x="933423" y="2122415"/>
              <a:ext cx="0" cy="2451867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423" name="Google Shape;1423;p36"/>
          <p:cNvSpPr txBox="1"/>
          <p:nvPr/>
        </p:nvSpPr>
        <p:spPr>
          <a:xfrm>
            <a:off x="383366" y="4850363"/>
            <a:ext cx="100059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24" name="Google Shape;1424;p36"/>
          <p:cNvGrpSpPr/>
          <p:nvPr/>
        </p:nvGrpSpPr>
        <p:grpSpPr>
          <a:xfrm>
            <a:off x="383366" y="117894"/>
            <a:ext cx="1415574" cy="1415574"/>
            <a:chOff x="877119" y="1680189"/>
            <a:chExt cx="1415574" cy="1415574"/>
          </a:xfrm>
        </p:grpSpPr>
        <p:grpSp>
          <p:nvGrpSpPr>
            <p:cNvPr id="1425" name="Google Shape;1425;p36"/>
            <p:cNvGrpSpPr/>
            <p:nvPr/>
          </p:nvGrpSpPr>
          <p:grpSpPr>
            <a:xfrm>
              <a:off x="877119" y="1680189"/>
              <a:ext cx="1415574" cy="1415574"/>
              <a:chOff x="104260" y="1299224"/>
              <a:chExt cx="1415574" cy="1415574"/>
            </a:xfrm>
          </p:grpSpPr>
          <p:sp>
            <p:nvSpPr>
              <p:cNvPr id="1426" name="Google Shape;1426;p36"/>
              <p:cNvSpPr/>
              <p:nvPr/>
            </p:nvSpPr>
            <p:spPr>
              <a:xfrm>
                <a:off x="104260" y="1299224"/>
                <a:ext cx="1415574" cy="1415574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427" name="Google Shape;1427;p36"/>
              <p:cNvSpPr/>
              <p:nvPr/>
            </p:nvSpPr>
            <p:spPr>
              <a:xfrm>
                <a:off x="173095" y="1368059"/>
                <a:ext cx="1277904" cy="1277904"/>
              </a:xfrm>
              <a:prstGeom prst="ellipse">
                <a:avLst/>
              </a:prstGeom>
              <a:solidFill>
                <a:srgbClr val="7030A0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grpSp>
          <p:nvGrpSpPr>
            <p:cNvPr id="1428" name="Google Shape;1428;p36"/>
            <p:cNvGrpSpPr/>
            <p:nvPr/>
          </p:nvGrpSpPr>
          <p:grpSpPr>
            <a:xfrm>
              <a:off x="1183459" y="1928523"/>
              <a:ext cx="822928" cy="845766"/>
              <a:chOff x="1979410" y="613768"/>
              <a:chExt cx="5096917" cy="5238392"/>
            </a:xfrm>
          </p:grpSpPr>
          <p:sp>
            <p:nvSpPr>
              <p:cNvPr id="1429" name="Google Shape;1429;p36"/>
              <p:cNvSpPr/>
              <p:nvPr/>
            </p:nvSpPr>
            <p:spPr>
              <a:xfrm>
                <a:off x="3723287" y="613768"/>
                <a:ext cx="1609157" cy="2305923"/>
              </a:xfrm>
              <a:custGeom>
                <a:avLst/>
                <a:gdLst/>
                <a:ahLst/>
                <a:cxnLst/>
                <a:rect l="l" t="t" r="r" b="b"/>
                <a:pathLst>
                  <a:path w="876300" h="1255738" extrusionOk="0">
                    <a:moveTo>
                      <a:pt x="438149" y="864233"/>
                    </a:moveTo>
                    <a:cubicBezTo>
                      <a:pt x="386118" y="864233"/>
                      <a:pt x="343938" y="906834"/>
                      <a:pt x="343938" y="959386"/>
                    </a:cubicBezTo>
                    <a:cubicBezTo>
                      <a:pt x="343938" y="1011938"/>
                      <a:pt x="386118" y="1054539"/>
                      <a:pt x="438149" y="1054539"/>
                    </a:cubicBezTo>
                    <a:cubicBezTo>
                      <a:pt x="490180" y="1054539"/>
                      <a:pt x="532360" y="1011938"/>
                      <a:pt x="532360" y="959386"/>
                    </a:cubicBezTo>
                    <a:cubicBezTo>
                      <a:pt x="532360" y="906834"/>
                      <a:pt x="490180" y="864233"/>
                      <a:pt x="438149" y="864233"/>
                    </a:cubicBezTo>
                    <a:close/>
                    <a:moveTo>
                      <a:pt x="236634" y="439322"/>
                    </a:moveTo>
                    <a:cubicBezTo>
                      <a:pt x="209674" y="439322"/>
                      <a:pt x="186542" y="455714"/>
                      <a:pt x="176661" y="479075"/>
                    </a:cubicBezTo>
                    <a:lnTo>
                      <a:pt x="171546" y="504410"/>
                    </a:lnTo>
                    <a:lnTo>
                      <a:pt x="176661" y="529744"/>
                    </a:lnTo>
                    <a:cubicBezTo>
                      <a:pt x="186542" y="553105"/>
                      <a:pt x="209674" y="569497"/>
                      <a:pt x="236634" y="569497"/>
                    </a:cubicBezTo>
                    <a:lnTo>
                      <a:pt x="639665" y="569498"/>
                    </a:lnTo>
                    <a:cubicBezTo>
                      <a:pt x="675612" y="569498"/>
                      <a:pt x="704753" y="540357"/>
                      <a:pt x="704753" y="504410"/>
                    </a:cubicBezTo>
                    <a:lnTo>
                      <a:pt x="704754" y="504410"/>
                    </a:lnTo>
                    <a:cubicBezTo>
                      <a:pt x="704754" y="468463"/>
                      <a:pt x="675613" y="439322"/>
                      <a:pt x="639666" y="439322"/>
                    </a:cubicBezTo>
                    <a:close/>
                    <a:moveTo>
                      <a:pt x="236634" y="201197"/>
                    </a:moveTo>
                    <a:cubicBezTo>
                      <a:pt x="209674" y="201197"/>
                      <a:pt x="186542" y="217589"/>
                      <a:pt x="176661" y="240950"/>
                    </a:cubicBezTo>
                    <a:lnTo>
                      <a:pt x="171546" y="266285"/>
                    </a:lnTo>
                    <a:lnTo>
                      <a:pt x="176661" y="291619"/>
                    </a:lnTo>
                    <a:cubicBezTo>
                      <a:pt x="186542" y="314980"/>
                      <a:pt x="209674" y="331372"/>
                      <a:pt x="236634" y="331372"/>
                    </a:cubicBezTo>
                    <a:lnTo>
                      <a:pt x="639665" y="331373"/>
                    </a:lnTo>
                    <a:cubicBezTo>
                      <a:pt x="675612" y="331373"/>
                      <a:pt x="704753" y="302232"/>
                      <a:pt x="704753" y="266285"/>
                    </a:cubicBezTo>
                    <a:lnTo>
                      <a:pt x="704754" y="266285"/>
                    </a:lnTo>
                    <a:cubicBezTo>
                      <a:pt x="704754" y="230338"/>
                      <a:pt x="675613" y="201197"/>
                      <a:pt x="639666" y="201197"/>
                    </a:cubicBezTo>
                    <a:close/>
                    <a:moveTo>
                      <a:pt x="146053" y="0"/>
                    </a:moveTo>
                    <a:lnTo>
                      <a:pt x="730247" y="0"/>
                    </a:lnTo>
                    <a:cubicBezTo>
                      <a:pt x="810910" y="0"/>
                      <a:pt x="876300" y="65390"/>
                      <a:pt x="876300" y="146053"/>
                    </a:cubicBezTo>
                    <a:lnTo>
                      <a:pt x="876300" y="1109685"/>
                    </a:lnTo>
                    <a:cubicBezTo>
                      <a:pt x="876300" y="1190348"/>
                      <a:pt x="810910" y="1255738"/>
                      <a:pt x="730247" y="1255738"/>
                    </a:cubicBezTo>
                    <a:lnTo>
                      <a:pt x="146053" y="1255738"/>
                    </a:lnTo>
                    <a:cubicBezTo>
                      <a:pt x="65390" y="1255738"/>
                      <a:pt x="0" y="1190348"/>
                      <a:pt x="0" y="1109685"/>
                    </a:cubicBezTo>
                    <a:lnTo>
                      <a:pt x="0" y="146053"/>
                    </a:lnTo>
                    <a:cubicBezTo>
                      <a:pt x="0" y="65390"/>
                      <a:pt x="65390" y="0"/>
                      <a:pt x="1460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            </a:t>
                </a:r>
                <a:endParaRPr/>
              </a:p>
            </p:txBody>
          </p:sp>
          <p:sp>
            <p:nvSpPr>
              <p:cNvPr id="1430" name="Google Shape;1430;p36"/>
              <p:cNvSpPr/>
              <p:nvPr/>
            </p:nvSpPr>
            <p:spPr>
              <a:xfrm>
                <a:off x="2577023" y="3215003"/>
                <a:ext cx="3901684" cy="1093988"/>
              </a:xfrm>
              <a:custGeom>
                <a:avLst/>
                <a:gdLst/>
                <a:ahLst/>
                <a:cxnLst/>
                <a:rect l="l" t="t" r="r" b="b"/>
                <a:pathLst>
                  <a:path w="2124743" h="595753" extrusionOk="0">
                    <a:moveTo>
                      <a:pt x="962359" y="0"/>
                    </a:moveTo>
                    <a:lnTo>
                      <a:pt x="1162384" y="0"/>
                    </a:lnTo>
                    <a:lnTo>
                      <a:pt x="1162384" y="206375"/>
                    </a:lnTo>
                    <a:lnTo>
                      <a:pt x="2124743" y="206375"/>
                    </a:lnTo>
                    <a:lnTo>
                      <a:pt x="2124743" y="590550"/>
                    </a:lnTo>
                    <a:lnTo>
                      <a:pt x="1939006" y="590550"/>
                    </a:lnTo>
                    <a:lnTo>
                      <a:pt x="1939006" y="419100"/>
                    </a:lnTo>
                    <a:lnTo>
                      <a:pt x="1162384" y="419100"/>
                    </a:lnTo>
                    <a:lnTo>
                      <a:pt x="1162384" y="595753"/>
                    </a:lnTo>
                    <a:lnTo>
                      <a:pt x="962359" y="595753"/>
                    </a:lnTo>
                    <a:lnTo>
                      <a:pt x="962359" y="419100"/>
                    </a:lnTo>
                    <a:lnTo>
                      <a:pt x="185737" y="419100"/>
                    </a:lnTo>
                    <a:lnTo>
                      <a:pt x="185737" y="590550"/>
                    </a:lnTo>
                    <a:lnTo>
                      <a:pt x="0" y="590550"/>
                    </a:lnTo>
                    <a:lnTo>
                      <a:pt x="0" y="206375"/>
                    </a:lnTo>
                    <a:lnTo>
                      <a:pt x="962359" y="20637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          </a:t>
                </a:r>
                <a:endParaRPr/>
              </a:p>
            </p:txBody>
          </p:sp>
          <p:grpSp>
            <p:nvGrpSpPr>
              <p:cNvPr id="1431" name="Google Shape;1431;p36"/>
              <p:cNvGrpSpPr/>
              <p:nvPr/>
            </p:nvGrpSpPr>
            <p:grpSpPr>
              <a:xfrm>
                <a:off x="1979410" y="4374011"/>
                <a:ext cx="5096917" cy="1478149"/>
                <a:chOff x="1979410" y="4374011"/>
                <a:chExt cx="5096917" cy="1478149"/>
              </a:xfrm>
            </p:grpSpPr>
            <p:grpSp>
              <p:nvGrpSpPr>
                <p:cNvPr id="1432" name="Google Shape;1432;p36"/>
                <p:cNvGrpSpPr/>
                <p:nvPr/>
              </p:nvGrpSpPr>
              <p:grpSpPr>
                <a:xfrm>
                  <a:off x="197941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1433" name="Google Shape;1433;p36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1434" name="Google Shape;1434;p36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1435" name="Google Shape;1435;p36"/>
                <p:cNvGrpSpPr/>
                <p:nvPr/>
              </p:nvGrpSpPr>
              <p:grpSpPr>
                <a:xfrm>
                  <a:off x="378535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1436" name="Google Shape;1436;p36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1437" name="Google Shape;1437;p36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1438" name="Google Shape;1438;p36"/>
                <p:cNvGrpSpPr/>
                <p:nvPr/>
              </p:nvGrpSpPr>
              <p:grpSpPr>
                <a:xfrm>
                  <a:off x="559129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1439" name="Google Shape;1439;p36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1440" name="Google Shape;1440;p36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  <p:transition spd="slow">
    <p:randomBar dir="vert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p37"/>
          <p:cNvSpPr txBox="1"/>
          <p:nvPr/>
        </p:nvSpPr>
        <p:spPr>
          <a:xfrm>
            <a:off x="2037946" y="502516"/>
            <a:ext cx="938402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1CADE4"/>
                </a:solidFill>
                <a:latin typeface="Calibri"/>
                <a:ea typeface="Calibri"/>
                <a:cs typeface="Calibri"/>
                <a:sym typeface="Calibri"/>
              </a:rPr>
              <a:t>int indexOf(int ch)</a:t>
            </a:r>
            <a:endParaRPr/>
          </a:p>
        </p:txBody>
      </p:sp>
      <p:sp>
        <p:nvSpPr>
          <p:cNvPr id="1446" name="Google Shape;1446;p37"/>
          <p:cNvSpPr/>
          <p:nvPr/>
        </p:nvSpPr>
        <p:spPr>
          <a:xfrm rot="1329125">
            <a:off x="11560631" y="5939710"/>
            <a:ext cx="914400" cy="914400"/>
          </a:xfrm>
          <a:prstGeom prst="chord">
            <a:avLst>
              <a:gd name="adj1" fmla="val 2700000"/>
              <a:gd name="adj2" fmla="val 16186493"/>
            </a:avLst>
          </a:prstGeom>
          <a:solidFill>
            <a:schemeClr val="accent1"/>
          </a:solidFill>
          <a:ln w="15875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36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47" name="Google Shape;1447;p37"/>
          <p:cNvGrpSpPr/>
          <p:nvPr/>
        </p:nvGrpSpPr>
        <p:grpSpPr>
          <a:xfrm>
            <a:off x="453703" y="188142"/>
            <a:ext cx="1415574" cy="1415574"/>
            <a:chOff x="877119" y="1680189"/>
            <a:chExt cx="1415574" cy="1415574"/>
          </a:xfrm>
        </p:grpSpPr>
        <p:grpSp>
          <p:nvGrpSpPr>
            <p:cNvPr id="1448" name="Google Shape;1448;p37"/>
            <p:cNvGrpSpPr/>
            <p:nvPr/>
          </p:nvGrpSpPr>
          <p:grpSpPr>
            <a:xfrm>
              <a:off x="877119" y="1680189"/>
              <a:ext cx="1415574" cy="1415574"/>
              <a:chOff x="104260" y="1299224"/>
              <a:chExt cx="1415574" cy="1415574"/>
            </a:xfrm>
          </p:grpSpPr>
          <p:sp>
            <p:nvSpPr>
              <p:cNvPr id="1449" name="Google Shape;1449;p37"/>
              <p:cNvSpPr/>
              <p:nvPr/>
            </p:nvSpPr>
            <p:spPr>
              <a:xfrm>
                <a:off x="104260" y="1299224"/>
                <a:ext cx="1415574" cy="1415574"/>
              </a:xfrm>
              <a:prstGeom prst="ellipse">
                <a:avLst/>
              </a:prstGeom>
              <a:solidFill>
                <a:srgbClr val="1CADE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0" name="Google Shape;1450;p37"/>
              <p:cNvSpPr/>
              <p:nvPr/>
            </p:nvSpPr>
            <p:spPr>
              <a:xfrm>
                <a:off x="173095" y="1368059"/>
                <a:ext cx="1277904" cy="1277904"/>
              </a:xfrm>
              <a:prstGeom prst="ellipse">
                <a:avLst/>
              </a:prstGeom>
              <a:solidFill>
                <a:srgbClr val="1CADE4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1" name="Google Shape;1451;p37"/>
            <p:cNvGrpSpPr/>
            <p:nvPr/>
          </p:nvGrpSpPr>
          <p:grpSpPr>
            <a:xfrm>
              <a:off x="1183459" y="1928523"/>
              <a:ext cx="822928" cy="845766"/>
              <a:chOff x="1979410" y="613768"/>
              <a:chExt cx="5096917" cy="5238392"/>
            </a:xfrm>
          </p:grpSpPr>
          <p:sp>
            <p:nvSpPr>
              <p:cNvPr id="1452" name="Google Shape;1452;p37"/>
              <p:cNvSpPr/>
              <p:nvPr/>
            </p:nvSpPr>
            <p:spPr>
              <a:xfrm>
                <a:off x="3723287" y="613768"/>
                <a:ext cx="1609157" cy="2305923"/>
              </a:xfrm>
              <a:custGeom>
                <a:avLst/>
                <a:gdLst/>
                <a:ahLst/>
                <a:cxnLst/>
                <a:rect l="l" t="t" r="r" b="b"/>
                <a:pathLst>
                  <a:path w="876300" h="1255738" extrusionOk="0">
                    <a:moveTo>
                      <a:pt x="438149" y="864233"/>
                    </a:moveTo>
                    <a:cubicBezTo>
                      <a:pt x="386118" y="864233"/>
                      <a:pt x="343938" y="906834"/>
                      <a:pt x="343938" y="959386"/>
                    </a:cubicBezTo>
                    <a:cubicBezTo>
                      <a:pt x="343938" y="1011938"/>
                      <a:pt x="386118" y="1054539"/>
                      <a:pt x="438149" y="1054539"/>
                    </a:cubicBezTo>
                    <a:cubicBezTo>
                      <a:pt x="490180" y="1054539"/>
                      <a:pt x="532360" y="1011938"/>
                      <a:pt x="532360" y="959386"/>
                    </a:cubicBezTo>
                    <a:cubicBezTo>
                      <a:pt x="532360" y="906834"/>
                      <a:pt x="490180" y="864233"/>
                      <a:pt x="438149" y="864233"/>
                    </a:cubicBezTo>
                    <a:close/>
                    <a:moveTo>
                      <a:pt x="236634" y="439322"/>
                    </a:moveTo>
                    <a:cubicBezTo>
                      <a:pt x="209674" y="439322"/>
                      <a:pt x="186542" y="455714"/>
                      <a:pt x="176661" y="479075"/>
                    </a:cubicBezTo>
                    <a:lnTo>
                      <a:pt x="171546" y="504410"/>
                    </a:lnTo>
                    <a:lnTo>
                      <a:pt x="176661" y="529744"/>
                    </a:lnTo>
                    <a:cubicBezTo>
                      <a:pt x="186542" y="553105"/>
                      <a:pt x="209674" y="569497"/>
                      <a:pt x="236634" y="569497"/>
                    </a:cubicBezTo>
                    <a:lnTo>
                      <a:pt x="639665" y="569498"/>
                    </a:lnTo>
                    <a:cubicBezTo>
                      <a:pt x="675612" y="569498"/>
                      <a:pt x="704753" y="540357"/>
                      <a:pt x="704753" y="504410"/>
                    </a:cubicBezTo>
                    <a:lnTo>
                      <a:pt x="704754" y="504410"/>
                    </a:lnTo>
                    <a:cubicBezTo>
                      <a:pt x="704754" y="468463"/>
                      <a:pt x="675613" y="439322"/>
                      <a:pt x="639666" y="439322"/>
                    </a:cubicBezTo>
                    <a:close/>
                    <a:moveTo>
                      <a:pt x="236634" y="201197"/>
                    </a:moveTo>
                    <a:cubicBezTo>
                      <a:pt x="209674" y="201197"/>
                      <a:pt x="186542" y="217589"/>
                      <a:pt x="176661" y="240950"/>
                    </a:cubicBezTo>
                    <a:lnTo>
                      <a:pt x="171546" y="266285"/>
                    </a:lnTo>
                    <a:lnTo>
                      <a:pt x="176661" y="291619"/>
                    </a:lnTo>
                    <a:cubicBezTo>
                      <a:pt x="186542" y="314980"/>
                      <a:pt x="209674" y="331372"/>
                      <a:pt x="236634" y="331372"/>
                    </a:cubicBezTo>
                    <a:lnTo>
                      <a:pt x="639665" y="331373"/>
                    </a:lnTo>
                    <a:cubicBezTo>
                      <a:pt x="675612" y="331373"/>
                      <a:pt x="704753" y="302232"/>
                      <a:pt x="704753" y="266285"/>
                    </a:cubicBezTo>
                    <a:lnTo>
                      <a:pt x="704754" y="266285"/>
                    </a:lnTo>
                    <a:cubicBezTo>
                      <a:pt x="704754" y="230338"/>
                      <a:pt x="675613" y="201197"/>
                      <a:pt x="639666" y="201197"/>
                    </a:cubicBezTo>
                    <a:close/>
                    <a:moveTo>
                      <a:pt x="146053" y="0"/>
                    </a:moveTo>
                    <a:lnTo>
                      <a:pt x="730247" y="0"/>
                    </a:lnTo>
                    <a:cubicBezTo>
                      <a:pt x="810910" y="0"/>
                      <a:pt x="876300" y="65390"/>
                      <a:pt x="876300" y="146053"/>
                    </a:cubicBezTo>
                    <a:lnTo>
                      <a:pt x="876300" y="1109685"/>
                    </a:lnTo>
                    <a:cubicBezTo>
                      <a:pt x="876300" y="1190348"/>
                      <a:pt x="810910" y="1255738"/>
                      <a:pt x="730247" y="1255738"/>
                    </a:cubicBezTo>
                    <a:lnTo>
                      <a:pt x="146053" y="1255738"/>
                    </a:lnTo>
                    <a:cubicBezTo>
                      <a:pt x="65390" y="1255738"/>
                      <a:pt x="0" y="1190348"/>
                      <a:pt x="0" y="1109685"/>
                    </a:cubicBezTo>
                    <a:lnTo>
                      <a:pt x="0" y="146053"/>
                    </a:lnTo>
                    <a:cubicBezTo>
                      <a:pt x="0" y="65390"/>
                      <a:pt x="65390" y="0"/>
                      <a:pt x="1460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</a:t>
                </a:r>
                <a:endParaRPr/>
              </a:p>
            </p:txBody>
          </p:sp>
          <p:sp>
            <p:nvSpPr>
              <p:cNvPr id="1453" name="Google Shape;1453;p37"/>
              <p:cNvSpPr/>
              <p:nvPr/>
            </p:nvSpPr>
            <p:spPr>
              <a:xfrm>
                <a:off x="2577023" y="3215003"/>
                <a:ext cx="3901684" cy="1093988"/>
              </a:xfrm>
              <a:custGeom>
                <a:avLst/>
                <a:gdLst/>
                <a:ahLst/>
                <a:cxnLst/>
                <a:rect l="l" t="t" r="r" b="b"/>
                <a:pathLst>
                  <a:path w="2124743" h="595753" extrusionOk="0">
                    <a:moveTo>
                      <a:pt x="962359" y="0"/>
                    </a:moveTo>
                    <a:lnTo>
                      <a:pt x="1162384" y="0"/>
                    </a:lnTo>
                    <a:lnTo>
                      <a:pt x="1162384" y="206375"/>
                    </a:lnTo>
                    <a:lnTo>
                      <a:pt x="2124743" y="206375"/>
                    </a:lnTo>
                    <a:lnTo>
                      <a:pt x="2124743" y="590550"/>
                    </a:lnTo>
                    <a:lnTo>
                      <a:pt x="1939006" y="590550"/>
                    </a:lnTo>
                    <a:lnTo>
                      <a:pt x="1939006" y="419100"/>
                    </a:lnTo>
                    <a:lnTo>
                      <a:pt x="1162384" y="419100"/>
                    </a:lnTo>
                    <a:lnTo>
                      <a:pt x="1162384" y="595753"/>
                    </a:lnTo>
                    <a:lnTo>
                      <a:pt x="962359" y="595753"/>
                    </a:lnTo>
                    <a:lnTo>
                      <a:pt x="962359" y="419100"/>
                    </a:lnTo>
                    <a:lnTo>
                      <a:pt x="185737" y="419100"/>
                    </a:lnTo>
                    <a:lnTo>
                      <a:pt x="185737" y="590550"/>
                    </a:lnTo>
                    <a:lnTo>
                      <a:pt x="0" y="590550"/>
                    </a:lnTo>
                    <a:lnTo>
                      <a:pt x="0" y="206375"/>
                    </a:lnTo>
                    <a:lnTo>
                      <a:pt x="962359" y="20637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</a:t>
                </a:r>
                <a:endParaRPr/>
              </a:p>
            </p:txBody>
          </p:sp>
          <p:grpSp>
            <p:nvGrpSpPr>
              <p:cNvPr id="1454" name="Google Shape;1454;p37"/>
              <p:cNvGrpSpPr/>
              <p:nvPr/>
            </p:nvGrpSpPr>
            <p:grpSpPr>
              <a:xfrm>
                <a:off x="1979410" y="4374011"/>
                <a:ext cx="5096917" cy="1478149"/>
                <a:chOff x="1979410" y="4374011"/>
                <a:chExt cx="5096917" cy="1478149"/>
              </a:xfrm>
            </p:grpSpPr>
            <p:grpSp>
              <p:nvGrpSpPr>
                <p:cNvPr id="1455" name="Google Shape;1455;p37"/>
                <p:cNvGrpSpPr/>
                <p:nvPr/>
              </p:nvGrpSpPr>
              <p:grpSpPr>
                <a:xfrm>
                  <a:off x="197941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1456" name="Google Shape;1456;p37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1457" name="Google Shape;1457;p37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1458" name="Google Shape;1458;p37"/>
                <p:cNvGrpSpPr/>
                <p:nvPr/>
              </p:nvGrpSpPr>
              <p:grpSpPr>
                <a:xfrm>
                  <a:off x="378535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1459" name="Google Shape;1459;p37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1460" name="Google Shape;1460;p37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1461" name="Google Shape;1461;p37"/>
                <p:cNvGrpSpPr/>
                <p:nvPr/>
              </p:nvGrpSpPr>
              <p:grpSpPr>
                <a:xfrm>
                  <a:off x="559129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1462" name="Google Shape;1462;p37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1463" name="Google Shape;1463;p37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1464" name="Google Shape;1464;p37"/>
          <p:cNvGrpSpPr/>
          <p:nvPr/>
        </p:nvGrpSpPr>
        <p:grpSpPr>
          <a:xfrm>
            <a:off x="521804" y="1750525"/>
            <a:ext cx="10900171" cy="2308324"/>
            <a:chOff x="932724" y="2122415"/>
            <a:chExt cx="10489249" cy="2187029"/>
          </a:xfrm>
        </p:grpSpPr>
        <p:sp>
          <p:nvSpPr>
            <p:cNvPr id="1465" name="Google Shape;1465;p37"/>
            <p:cNvSpPr txBox="1"/>
            <p:nvPr/>
          </p:nvSpPr>
          <p:spPr>
            <a:xfrm>
              <a:off x="967432" y="2122415"/>
              <a:ext cx="10454541" cy="218702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public class 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Example {  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	public static void 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main(String[] args) {  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String s1=" The quick brown fox jumps over the lazy dog ";  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</a:t>
              </a:r>
              <a:r>
                <a:rPr lang="en-US" sz="1800" dirty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int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index=s1.indexOf('s');//returns the index of s char value  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</a:t>
              </a:r>
              <a:r>
                <a:rPr lang="en-US" sz="18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System.out.println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(“Index value of s is: ” + index);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}  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} </a:t>
              </a: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66" name="Google Shape;1466;p37"/>
            <p:cNvCxnSpPr/>
            <p:nvPr/>
          </p:nvCxnSpPr>
          <p:spPr>
            <a:xfrm flipH="1">
              <a:off x="932724" y="2122415"/>
              <a:ext cx="699" cy="2187029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467" name="Google Shape;1467;p37"/>
          <p:cNvGrpSpPr/>
          <p:nvPr/>
        </p:nvGrpSpPr>
        <p:grpSpPr>
          <a:xfrm>
            <a:off x="521804" y="4924157"/>
            <a:ext cx="10899445" cy="923330"/>
            <a:chOff x="933423" y="2122415"/>
            <a:chExt cx="10488550" cy="2086091"/>
          </a:xfrm>
        </p:grpSpPr>
        <p:sp>
          <p:nvSpPr>
            <p:cNvPr id="1468" name="Google Shape;1468;p37"/>
            <p:cNvSpPr txBox="1"/>
            <p:nvPr/>
          </p:nvSpPr>
          <p:spPr>
            <a:xfrm>
              <a:off x="967432" y="2122415"/>
              <a:ext cx="10454541" cy="208609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Index value of s is: 25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69" name="Google Shape;1469;p37"/>
            <p:cNvCxnSpPr/>
            <p:nvPr/>
          </p:nvCxnSpPr>
          <p:spPr>
            <a:xfrm>
              <a:off x="933423" y="2122415"/>
              <a:ext cx="0" cy="2031325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470" name="Google Shape;1470;p37"/>
          <p:cNvSpPr txBox="1"/>
          <p:nvPr/>
        </p:nvSpPr>
        <p:spPr>
          <a:xfrm>
            <a:off x="433125" y="4260417"/>
            <a:ext cx="100059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p38"/>
          <p:cNvSpPr txBox="1"/>
          <p:nvPr/>
        </p:nvSpPr>
        <p:spPr>
          <a:xfrm>
            <a:off x="2037946" y="502516"/>
            <a:ext cx="932767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1CADE4"/>
                </a:solidFill>
                <a:latin typeface="Calibri"/>
                <a:ea typeface="Calibri"/>
                <a:cs typeface="Calibri"/>
                <a:sym typeface="Calibri"/>
              </a:rPr>
              <a:t>int indexOf(int ch, int fromIndex)</a:t>
            </a:r>
            <a:endParaRPr/>
          </a:p>
        </p:txBody>
      </p:sp>
      <p:sp>
        <p:nvSpPr>
          <p:cNvPr id="1476" name="Google Shape;1476;p38"/>
          <p:cNvSpPr/>
          <p:nvPr/>
        </p:nvSpPr>
        <p:spPr>
          <a:xfrm rot="1329125">
            <a:off x="11560631" y="5939710"/>
            <a:ext cx="914400" cy="914400"/>
          </a:xfrm>
          <a:prstGeom prst="chord">
            <a:avLst>
              <a:gd name="adj1" fmla="val 2700000"/>
              <a:gd name="adj2" fmla="val 16186493"/>
            </a:avLst>
          </a:prstGeom>
          <a:solidFill>
            <a:schemeClr val="accent1"/>
          </a:solidFill>
          <a:ln w="15875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37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77" name="Google Shape;1477;p38"/>
          <p:cNvGrpSpPr/>
          <p:nvPr/>
        </p:nvGrpSpPr>
        <p:grpSpPr>
          <a:xfrm>
            <a:off x="520035" y="148672"/>
            <a:ext cx="1415574" cy="1415574"/>
            <a:chOff x="877119" y="1680189"/>
            <a:chExt cx="1415574" cy="1415574"/>
          </a:xfrm>
        </p:grpSpPr>
        <p:grpSp>
          <p:nvGrpSpPr>
            <p:cNvPr id="1478" name="Google Shape;1478;p38"/>
            <p:cNvGrpSpPr/>
            <p:nvPr/>
          </p:nvGrpSpPr>
          <p:grpSpPr>
            <a:xfrm>
              <a:off x="877119" y="1680189"/>
              <a:ext cx="1415574" cy="1415574"/>
              <a:chOff x="104260" y="1299224"/>
              <a:chExt cx="1415574" cy="1415574"/>
            </a:xfrm>
          </p:grpSpPr>
          <p:sp>
            <p:nvSpPr>
              <p:cNvPr id="1479" name="Google Shape;1479;p38"/>
              <p:cNvSpPr/>
              <p:nvPr/>
            </p:nvSpPr>
            <p:spPr>
              <a:xfrm>
                <a:off x="104260" y="1299224"/>
                <a:ext cx="1415574" cy="1415574"/>
              </a:xfrm>
              <a:prstGeom prst="ellipse">
                <a:avLst/>
              </a:prstGeom>
              <a:solidFill>
                <a:srgbClr val="FF33C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0" name="Google Shape;1480;p38"/>
              <p:cNvSpPr/>
              <p:nvPr/>
            </p:nvSpPr>
            <p:spPr>
              <a:xfrm>
                <a:off x="173095" y="1368059"/>
                <a:ext cx="1277904" cy="1277904"/>
              </a:xfrm>
              <a:prstGeom prst="ellipse">
                <a:avLst/>
              </a:prstGeom>
              <a:solidFill>
                <a:srgbClr val="FF33CC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81" name="Google Shape;1481;p38"/>
            <p:cNvGrpSpPr/>
            <p:nvPr/>
          </p:nvGrpSpPr>
          <p:grpSpPr>
            <a:xfrm>
              <a:off x="1183459" y="1928523"/>
              <a:ext cx="822928" cy="845766"/>
              <a:chOff x="1979410" y="613768"/>
              <a:chExt cx="5096917" cy="5238392"/>
            </a:xfrm>
          </p:grpSpPr>
          <p:sp>
            <p:nvSpPr>
              <p:cNvPr id="1482" name="Google Shape;1482;p38"/>
              <p:cNvSpPr/>
              <p:nvPr/>
            </p:nvSpPr>
            <p:spPr>
              <a:xfrm>
                <a:off x="3723287" y="613768"/>
                <a:ext cx="1609157" cy="2305923"/>
              </a:xfrm>
              <a:custGeom>
                <a:avLst/>
                <a:gdLst/>
                <a:ahLst/>
                <a:cxnLst/>
                <a:rect l="l" t="t" r="r" b="b"/>
                <a:pathLst>
                  <a:path w="876300" h="1255738" extrusionOk="0">
                    <a:moveTo>
                      <a:pt x="438149" y="864233"/>
                    </a:moveTo>
                    <a:cubicBezTo>
                      <a:pt x="386118" y="864233"/>
                      <a:pt x="343938" y="906834"/>
                      <a:pt x="343938" y="959386"/>
                    </a:cubicBezTo>
                    <a:cubicBezTo>
                      <a:pt x="343938" y="1011938"/>
                      <a:pt x="386118" y="1054539"/>
                      <a:pt x="438149" y="1054539"/>
                    </a:cubicBezTo>
                    <a:cubicBezTo>
                      <a:pt x="490180" y="1054539"/>
                      <a:pt x="532360" y="1011938"/>
                      <a:pt x="532360" y="959386"/>
                    </a:cubicBezTo>
                    <a:cubicBezTo>
                      <a:pt x="532360" y="906834"/>
                      <a:pt x="490180" y="864233"/>
                      <a:pt x="438149" y="864233"/>
                    </a:cubicBezTo>
                    <a:close/>
                    <a:moveTo>
                      <a:pt x="236634" y="439322"/>
                    </a:moveTo>
                    <a:cubicBezTo>
                      <a:pt x="209674" y="439322"/>
                      <a:pt x="186542" y="455714"/>
                      <a:pt x="176661" y="479075"/>
                    </a:cubicBezTo>
                    <a:lnTo>
                      <a:pt x="171546" y="504410"/>
                    </a:lnTo>
                    <a:lnTo>
                      <a:pt x="176661" y="529744"/>
                    </a:lnTo>
                    <a:cubicBezTo>
                      <a:pt x="186542" y="553105"/>
                      <a:pt x="209674" y="569497"/>
                      <a:pt x="236634" y="569497"/>
                    </a:cubicBezTo>
                    <a:lnTo>
                      <a:pt x="639665" y="569498"/>
                    </a:lnTo>
                    <a:cubicBezTo>
                      <a:pt x="675612" y="569498"/>
                      <a:pt x="704753" y="540357"/>
                      <a:pt x="704753" y="504410"/>
                    </a:cubicBezTo>
                    <a:lnTo>
                      <a:pt x="704754" y="504410"/>
                    </a:lnTo>
                    <a:cubicBezTo>
                      <a:pt x="704754" y="468463"/>
                      <a:pt x="675613" y="439322"/>
                      <a:pt x="639666" y="439322"/>
                    </a:cubicBezTo>
                    <a:close/>
                    <a:moveTo>
                      <a:pt x="236634" y="201197"/>
                    </a:moveTo>
                    <a:cubicBezTo>
                      <a:pt x="209674" y="201197"/>
                      <a:pt x="186542" y="217589"/>
                      <a:pt x="176661" y="240950"/>
                    </a:cubicBezTo>
                    <a:lnTo>
                      <a:pt x="171546" y="266285"/>
                    </a:lnTo>
                    <a:lnTo>
                      <a:pt x="176661" y="291619"/>
                    </a:lnTo>
                    <a:cubicBezTo>
                      <a:pt x="186542" y="314980"/>
                      <a:pt x="209674" y="331372"/>
                      <a:pt x="236634" y="331372"/>
                    </a:cubicBezTo>
                    <a:lnTo>
                      <a:pt x="639665" y="331373"/>
                    </a:lnTo>
                    <a:cubicBezTo>
                      <a:pt x="675612" y="331373"/>
                      <a:pt x="704753" y="302232"/>
                      <a:pt x="704753" y="266285"/>
                    </a:cubicBezTo>
                    <a:lnTo>
                      <a:pt x="704754" y="266285"/>
                    </a:lnTo>
                    <a:cubicBezTo>
                      <a:pt x="704754" y="230338"/>
                      <a:pt x="675613" y="201197"/>
                      <a:pt x="639666" y="201197"/>
                    </a:cubicBezTo>
                    <a:close/>
                    <a:moveTo>
                      <a:pt x="146053" y="0"/>
                    </a:moveTo>
                    <a:lnTo>
                      <a:pt x="730247" y="0"/>
                    </a:lnTo>
                    <a:cubicBezTo>
                      <a:pt x="810910" y="0"/>
                      <a:pt x="876300" y="65390"/>
                      <a:pt x="876300" y="146053"/>
                    </a:cubicBezTo>
                    <a:lnTo>
                      <a:pt x="876300" y="1109685"/>
                    </a:lnTo>
                    <a:cubicBezTo>
                      <a:pt x="876300" y="1190348"/>
                      <a:pt x="810910" y="1255738"/>
                      <a:pt x="730247" y="1255738"/>
                    </a:cubicBezTo>
                    <a:lnTo>
                      <a:pt x="146053" y="1255738"/>
                    </a:lnTo>
                    <a:cubicBezTo>
                      <a:pt x="65390" y="1255738"/>
                      <a:pt x="0" y="1190348"/>
                      <a:pt x="0" y="1109685"/>
                    </a:cubicBezTo>
                    <a:lnTo>
                      <a:pt x="0" y="146053"/>
                    </a:lnTo>
                    <a:cubicBezTo>
                      <a:pt x="0" y="65390"/>
                      <a:pt x="65390" y="0"/>
                      <a:pt x="1460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</a:t>
                </a:r>
                <a:endParaRPr/>
              </a:p>
            </p:txBody>
          </p:sp>
          <p:sp>
            <p:nvSpPr>
              <p:cNvPr id="1483" name="Google Shape;1483;p38"/>
              <p:cNvSpPr/>
              <p:nvPr/>
            </p:nvSpPr>
            <p:spPr>
              <a:xfrm>
                <a:off x="2577023" y="3215003"/>
                <a:ext cx="3901684" cy="1093988"/>
              </a:xfrm>
              <a:custGeom>
                <a:avLst/>
                <a:gdLst/>
                <a:ahLst/>
                <a:cxnLst/>
                <a:rect l="l" t="t" r="r" b="b"/>
                <a:pathLst>
                  <a:path w="2124743" h="595753" extrusionOk="0">
                    <a:moveTo>
                      <a:pt x="962359" y="0"/>
                    </a:moveTo>
                    <a:lnTo>
                      <a:pt x="1162384" y="0"/>
                    </a:lnTo>
                    <a:lnTo>
                      <a:pt x="1162384" y="206375"/>
                    </a:lnTo>
                    <a:lnTo>
                      <a:pt x="2124743" y="206375"/>
                    </a:lnTo>
                    <a:lnTo>
                      <a:pt x="2124743" y="590550"/>
                    </a:lnTo>
                    <a:lnTo>
                      <a:pt x="1939006" y="590550"/>
                    </a:lnTo>
                    <a:lnTo>
                      <a:pt x="1939006" y="419100"/>
                    </a:lnTo>
                    <a:lnTo>
                      <a:pt x="1162384" y="419100"/>
                    </a:lnTo>
                    <a:lnTo>
                      <a:pt x="1162384" y="595753"/>
                    </a:lnTo>
                    <a:lnTo>
                      <a:pt x="962359" y="595753"/>
                    </a:lnTo>
                    <a:lnTo>
                      <a:pt x="962359" y="419100"/>
                    </a:lnTo>
                    <a:lnTo>
                      <a:pt x="185737" y="419100"/>
                    </a:lnTo>
                    <a:lnTo>
                      <a:pt x="185737" y="590550"/>
                    </a:lnTo>
                    <a:lnTo>
                      <a:pt x="0" y="590550"/>
                    </a:lnTo>
                    <a:lnTo>
                      <a:pt x="0" y="206375"/>
                    </a:lnTo>
                    <a:lnTo>
                      <a:pt x="962359" y="20637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</a:t>
                </a:r>
                <a:endParaRPr/>
              </a:p>
            </p:txBody>
          </p:sp>
          <p:grpSp>
            <p:nvGrpSpPr>
              <p:cNvPr id="1484" name="Google Shape;1484;p38"/>
              <p:cNvGrpSpPr/>
              <p:nvPr/>
            </p:nvGrpSpPr>
            <p:grpSpPr>
              <a:xfrm>
                <a:off x="1979410" y="4374011"/>
                <a:ext cx="5096917" cy="1478149"/>
                <a:chOff x="1979410" y="4374011"/>
                <a:chExt cx="5096917" cy="1478149"/>
              </a:xfrm>
            </p:grpSpPr>
            <p:grpSp>
              <p:nvGrpSpPr>
                <p:cNvPr id="1485" name="Google Shape;1485;p38"/>
                <p:cNvGrpSpPr/>
                <p:nvPr/>
              </p:nvGrpSpPr>
              <p:grpSpPr>
                <a:xfrm>
                  <a:off x="197941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1486" name="Google Shape;1486;p38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1487" name="Google Shape;1487;p38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1488" name="Google Shape;1488;p38"/>
                <p:cNvGrpSpPr/>
                <p:nvPr/>
              </p:nvGrpSpPr>
              <p:grpSpPr>
                <a:xfrm>
                  <a:off x="378535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1489" name="Google Shape;1489;p38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1490" name="Google Shape;1490;p38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1491" name="Google Shape;1491;p38"/>
                <p:cNvGrpSpPr/>
                <p:nvPr/>
              </p:nvGrpSpPr>
              <p:grpSpPr>
                <a:xfrm>
                  <a:off x="559129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1492" name="Google Shape;1492;p38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1493" name="Google Shape;1493;p38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1494" name="Google Shape;1494;p38"/>
          <p:cNvGrpSpPr/>
          <p:nvPr/>
        </p:nvGrpSpPr>
        <p:grpSpPr>
          <a:xfrm>
            <a:off x="521804" y="1750525"/>
            <a:ext cx="10900171" cy="2308324"/>
            <a:chOff x="932724" y="2122415"/>
            <a:chExt cx="10489249" cy="2187029"/>
          </a:xfrm>
        </p:grpSpPr>
        <p:sp>
          <p:nvSpPr>
            <p:cNvPr id="1495" name="Google Shape;1495;p38"/>
            <p:cNvSpPr txBox="1"/>
            <p:nvPr/>
          </p:nvSpPr>
          <p:spPr>
            <a:xfrm>
              <a:off x="967432" y="2122415"/>
              <a:ext cx="10454541" cy="218702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public class 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Example {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	public static void 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main(String[] args) {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String s1="The quick brown fox jumps over the lazy dog";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</a:t>
              </a: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int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index=s1.indexOf(‘o’,15);//returns the index of o char value from the index value 15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System.out.println(“Index value of o is: ” + index);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}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} 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6" name="Google Shape;1496;p38"/>
            <p:cNvCxnSpPr/>
            <p:nvPr/>
          </p:nvCxnSpPr>
          <p:spPr>
            <a:xfrm flipH="1">
              <a:off x="932724" y="2122415"/>
              <a:ext cx="699" cy="2187029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497" name="Google Shape;1497;p38"/>
          <p:cNvGrpSpPr/>
          <p:nvPr/>
        </p:nvGrpSpPr>
        <p:grpSpPr>
          <a:xfrm>
            <a:off x="521804" y="4924157"/>
            <a:ext cx="10899445" cy="923330"/>
            <a:chOff x="933423" y="2122415"/>
            <a:chExt cx="10488550" cy="2086091"/>
          </a:xfrm>
        </p:grpSpPr>
        <p:sp>
          <p:nvSpPr>
            <p:cNvPr id="1498" name="Google Shape;1498;p38"/>
            <p:cNvSpPr txBox="1"/>
            <p:nvPr/>
          </p:nvSpPr>
          <p:spPr>
            <a:xfrm>
              <a:off x="967432" y="2122415"/>
              <a:ext cx="10454541" cy="208609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Index value of o is: 17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9" name="Google Shape;1499;p38"/>
            <p:cNvCxnSpPr/>
            <p:nvPr/>
          </p:nvCxnSpPr>
          <p:spPr>
            <a:xfrm>
              <a:off x="933423" y="2122415"/>
              <a:ext cx="0" cy="2031325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500" name="Google Shape;1500;p38"/>
          <p:cNvSpPr txBox="1"/>
          <p:nvPr/>
        </p:nvSpPr>
        <p:spPr>
          <a:xfrm>
            <a:off x="433125" y="4260417"/>
            <a:ext cx="100059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p39"/>
          <p:cNvSpPr txBox="1"/>
          <p:nvPr/>
        </p:nvSpPr>
        <p:spPr>
          <a:xfrm>
            <a:off x="2037946" y="502516"/>
            <a:ext cx="938402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1CADE4"/>
                </a:solidFill>
                <a:latin typeface="Calibri"/>
                <a:ea typeface="Calibri"/>
                <a:cs typeface="Calibri"/>
                <a:sym typeface="Calibri"/>
              </a:rPr>
              <a:t>int indexOf(String substring)</a:t>
            </a:r>
            <a:endParaRPr/>
          </a:p>
        </p:txBody>
      </p:sp>
      <p:sp>
        <p:nvSpPr>
          <p:cNvPr id="1506" name="Google Shape;1506;p39"/>
          <p:cNvSpPr/>
          <p:nvPr/>
        </p:nvSpPr>
        <p:spPr>
          <a:xfrm rot="1329125">
            <a:off x="11560631" y="5939710"/>
            <a:ext cx="914400" cy="914400"/>
          </a:xfrm>
          <a:prstGeom prst="chord">
            <a:avLst>
              <a:gd name="adj1" fmla="val 2700000"/>
              <a:gd name="adj2" fmla="val 16186493"/>
            </a:avLst>
          </a:prstGeom>
          <a:solidFill>
            <a:schemeClr val="accent1"/>
          </a:solidFill>
          <a:ln w="15875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38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07" name="Google Shape;1507;p39"/>
          <p:cNvGrpSpPr/>
          <p:nvPr/>
        </p:nvGrpSpPr>
        <p:grpSpPr>
          <a:xfrm>
            <a:off x="520035" y="1644674"/>
            <a:ext cx="10901947" cy="2308324"/>
            <a:chOff x="931015" y="2122415"/>
            <a:chExt cx="10490958" cy="2308324"/>
          </a:xfrm>
        </p:grpSpPr>
        <p:sp>
          <p:nvSpPr>
            <p:cNvPr id="1508" name="Google Shape;1508;p39"/>
            <p:cNvSpPr txBox="1"/>
            <p:nvPr/>
          </p:nvSpPr>
          <p:spPr>
            <a:xfrm>
              <a:off x="967432" y="2122415"/>
              <a:ext cx="10454541" cy="230832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public class 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Example{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	public static void 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main(String args[]){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String s1 = "The quick brown fox jumps over the lazy dog";       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int index = s1.indexOf("jumps"); //Returns the index of this substring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     	System.out.println("index of substring \"jumps\" is: "+index);	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}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} 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09" name="Google Shape;1509;p39"/>
            <p:cNvCxnSpPr/>
            <p:nvPr/>
          </p:nvCxnSpPr>
          <p:spPr>
            <a:xfrm flipH="1">
              <a:off x="931015" y="2122415"/>
              <a:ext cx="2408" cy="2308324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10" name="Google Shape;1510;p39"/>
          <p:cNvGrpSpPr/>
          <p:nvPr/>
        </p:nvGrpSpPr>
        <p:grpSpPr>
          <a:xfrm>
            <a:off x="520035" y="4784503"/>
            <a:ext cx="10899445" cy="923330"/>
            <a:chOff x="933423" y="2122415"/>
            <a:chExt cx="10488550" cy="1886051"/>
          </a:xfrm>
        </p:grpSpPr>
        <p:sp>
          <p:nvSpPr>
            <p:cNvPr id="1511" name="Google Shape;1511;p39"/>
            <p:cNvSpPr txBox="1"/>
            <p:nvPr/>
          </p:nvSpPr>
          <p:spPr>
            <a:xfrm>
              <a:off x="967432" y="2122415"/>
              <a:ext cx="10454541" cy="188605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index of substring "jumps" is: 20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12" name="Google Shape;1512;p39"/>
            <p:cNvCxnSpPr/>
            <p:nvPr/>
          </p:nvCxnSpPr>
          <p:spPr>
            <a:xfrm>
              <a:off x="933423" y="2122415"/>
              <a:ext cx="0" cy="1886051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513" name="Google Shape;1513;p39"/>
          <p:cNvSpPr txBox="1"/>
          <p:nvPr/>
        </p:nvSpPr>
        <p:spPr>
          <a:xfrm>
            <a:off x="517533" y="4339075"/>
            <a:ext cx="100059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14" name="Google Shape;1514;p39"/>
          <p:cNvGrpSpPr/>
          <p:nvPr/>
        </p:nvGrpSpPr>
        <p:grpSpPr>
          <a:xfrm>
            <a:off x="520035" y="148672"/>
            <a:ext cx="1415574" cy="1415574"/>
            <a:chOff x="877119" y="1680189"/>
            <a:chExt cx="1415574" cy="1415574"/>
          </a:xfrm>
        </p:grpSpPr>
        <p:grpSp>
          <p:nvGrpSpPr>
            <p:cNvPr id="1515" name="Google Shape;1515;p39"/>
            <p:cNvGrpSpPr/>
            <p:nvPr/>
          </p:nvGrpSpPr>
          <p:grpSpPr>
            <a:xfrm>
              <a:off x="877119" y="1680189"/>
              <a:ext cx="1415574" cy="1415574"/>
              <a:chOff x="104260" y="1299224"/>
              <a:chExt cx="1415574" cy="1415574"/>
            </a:xfrm>
          </p:grpSpPr>
          <p:sp>
            <p:nvSpPr>
              <p:cNvPr id="1516" name="Google Shape;1516;p39"/>
              <p:cNvSpPr/>
              <p:nvPr/>
            </p:nvSpPr>
            <p:spPr>
              <a:xfrm>
                <a:off x="104260" y="1299224"/>
                <a:ext cx="1415574" cy="141557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7" name="Google Shape;1517;p39"/>
              <p:cNvSpPr/>
              <p:nvPr/>
            </p:nvSpPr>
            <p:spPr>
              <a:xfrm>
                <a:off x="173095" y="1368059"/>
                <a:ext cx="1277904" cy="1277904"/>
              </a:xfrm>
              <a:prstGeom prst="ellipse">
                <a:avLst/>
              </a:prstGeom>
              <a:solidFill>
                <a:srgbClr val="00B050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18" name="Google Shape;1518;p39"/>
            <p:cNvGrpSpPr/>
            <p:nvPr/>
          </p:nvGrpSpPr>
          <p:grpSpPr>
            <a:xfrm>
              <a:off x="1183459" y="1928523"/>
              <a:ext cx="822928" cy="845766"/>
              <a:chOff x="1979410" y="613768"/>
              <a:chExt cx="5096917" cy="5238392"/>
            </a:xfrm>
          </p:grpSpPr>
          <p:sp>
            <p:nvSpPr>
              <p:cNvPr id="1519" name="Google Shape;1519;p39"/>
              <p:cNvSpPr/>
              <p:nvPr/>
            </p:nvSpPr>
            <p:spPr>
              <a:xfrm>
                <a:off x="3723287" y="613768"/>
                <a:ext cx="1609157" cy="2305923"/>
              </a:xfrm>
              <a:custGeom>
                <a:avLst/>
                <a:gdLst/>
                <a:ahLst/>
                <a:cxnLst/>
                <a:rect l="l" t="t" r="r" b="b"/>
                <a:pathLst>
                  <a:path w="876300" h="1255738" extrusionOk="0">
                    <a:moveTo>
                      <a:pt x="438149" y="864233"/>
                    </a:moveTo>
                    <a:cubicBezTo>
                      <a:pt x="386118" y="864233"/>
                      <a:pt x="343938" y="906834"/>
                      <a:pt x="343938" y="959386"/>
                    </a:cubicBezTo>
                    <a:cubicBezTo>
                      <a:pt x="343938" y="1011938"/>
                      <a:pt x="386118" y="1054539"/>
                      <a:pt x="438149" y="1054539"/>
                    </a:cubicBezTo>
                    <a:cubicBezTo>
                      <a:pt x="490180" y="1054539"/>
                      <a:pt x="532360" y="1011938"/>
                      <a:pt x="532360" y="959386"/>
                    </a:cubicBezTo>
                    <a:cubicBezTo>
                      <a:pt x="532360" y="906834"/>
                      <a:pt x="490180" y="864233"/>
                      <a:pt x="438149" y="864233"/>
                    </a:cubicBezTo>
                    <a:close/>
                    <a:moveTo>
                      <a:pt x="236634" y="439322"/>
                    </a:moveTo>
                    <a:cubicBezTo>
                      <a:pt x="209674" y="439322"/>
                      <a:pt x="186542" y="455714"/>
                      <a:pt x="176661" y="479075"/>
                    </a:cubicBezTo>
                    <a:lnTo>
                      <a:pt x="171546" y="504410"/>
                    </a:lnTo>
                    <a:lnTo>
                      <a:pt x="176661" y="529744"/>
                    </a:lnTo>
                    <a:cubicBezTo>
                      <a:pt x="186542" y="553105"/>
                      <a:pt x="209674" y="569497"/>
                      <a:pt x="236634" y="569497"/>
                    </a:cubicBezTo>
                    <a:lnTo>
                      <a:pt x="639665" y="569498"/>
                    </a:lnTo>
                    <a:cubicBezTo>
                      <a:pt x="675612" y="569498"/>
                      <a:pt x="704753" y="540357"/>
                      <a:pt x="704753" y="504410"/>
                    </a:cubicBezTo>
                    <a:lnTo>
                      <a:pt x="704754" y="504410"/>
                    </a:lnTo>
                    <a:cubicBezTo>
                      <a:pt x="704754" y="468463"/>
                      <a:pt x="675613" y="439322"/>
                      <a:pt x="639666" y="439322"/>
                    </a:cubicBezTo>
                    <a:close/>
                    <a:moveTo>
                      <a:pt x="236634" y="201197"/>
                    </a:moveTo>
                    <a:cubicBezTo>
                      <a:pt x="209674" y="201197"/>
                      <a:pt x="186542" y="217589"/>
                      <a:pt x="176661" y="240950"/>
                    </a:cubicBezTo>
                    <a:lnTo>
                      <a:pt x="171546" y="266285"/>
                    </a:lnTo>
                    <a:lnTo>
                      <a:pt x="176661" y="291619"/>
                    </a:lnTo>
                    <a:cubicBezTo>
                      <a:pt x="186542" y="314980"/>
                      <a:pt x="209674" y="331372"/>
                      <a:pt x="236634" y="331372"/>
                    </a:cubicBezTo>
                    <a:lnTo>
                      <a:pt x="639665" y="331373"/>
                    </a:lnTo>
                    <a:cubicBezTo>
                      <a:pt x="675612" y="331373"/>
                      <a:pt x="704753" y="302232"/>
                      <a:pt x="704753" y="266285"/>
                    </a:cubicBezTo>
                    <a:lnTo>
                      <a:pt x="704754" y="266285"/>
                    </a:lnTo>
                    <a:cubicBezTo>
                      <a:pt x="704754" y="230338"/>
                      <a:pt x="675613" y="201197"/>
                      <a:pt x="639666" y="201197"/>
                    </a:cubicBezTo>
                    <a:close/>
                    <a:moveTo>
                      <a:pt x="146053" y="0"/>
                    </a:moveTo>
                    <a:lnTo>
                      <a:pt x="730247" y="0"/>
                    </a:lnTo>
                    <a:cubicBezTo>
                      <a:pt x="810910" y="0"/>
                      <a:pt x="876300" y="65390"/>
                      <a:pt x="876300" y="146053"/>
                    </a:cubicBezTo>
                    <a:lnTo>
                      <a:pt x="876300" y="1109685"/>
                    </a:lnTo>
                    <a:cubicBezTo>
                      <a:pt x="876300" y="1190348"/>
                      <a:pt x="810910" y="1255738"/>
                      <a:pt x="730247" y="1255738"/>
                    </a:cubicBezTo>
                    <a:lnTo>
                      <a:pt x="146053" y="1255738"/>
                    </a:lnTo>
                    <a:cubicBezTo>
                      <a:pt x="65390" y="1255738"/>
                      <a:pt x="0" y="1190348"/>
                      <a:pt x="0" y="1109685"/>
                    </a:cubicBezTo>
                    <a:lnTo>
                      <a:pt x="0" y="146053"/>
                    </a:lnTo>
                    <a:cubicBezTo>
                      <a:pt x="0" y="65390"/>
                      <a:pt x="65390" y="0"/>
                      <a:pt x="1460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</a:t>
                </a:r>
                <a:endParaRPr/>
              </a:p>
            </p:txBody>
          </p:sp>
          <p:sp>
            <p:nvSpPr>
              <p:cNvPr id="1520" name="Google Shape;1520;p39"/>
              <p:cNvSpPr/>
              <p:nvPr/>
            </p:nvSpPr>
            <p:spPr>
              <a:xfrm>
                <a:off x="2577023" y="3215003"/>
                <a:ext cx="3901684" cy="1093988"/>
              </a:xfrm>
              <a:custGeom>
                <a:avLst/>
                <a:gdLst/>
                <a:ahLst/>
                <a:cxnLst/>
                <a:rect l="l" t="t" r="r" b="b"/>
                <a:pathLst>
                  <a:path w="2124743" h="595753" extrusionOk="0">
                    <a:moveTo>
                      <a:pt x="962359" y="0"/>
                    </a:moveTo>
                    <a:lnTo>
                      <a:pt x="1162384" y="0"/>
                    </a:lnTo>
                    <a:lnTo>
                      <a:pt x="1162384" y="206375"/>
                    </a:lnTo>
                    <a:lnTo>
                      <a:pt x="2124743" y="206375"/>
                    </a:lnTo>
                    <a:lnTo>
                      <a:pt x="2124743" y="590550"/>
                    </a:lnTo>
                    <a:lnTo>
                      <a:pt x="1939006" y="590550"/>
                    </a:lnTo>
                    <a:lnTo>
                      <a:pt x="1939006" y="419100"/>
                    </a:lnTo>
                    <a:lnTo>
                      <a:pt x="1162384" y="419100"/>
                    </a:lnTo>
                    <a:lnTo>
                      <a:pt x="1162384" y="595753"/>
                    </a:lnTo>
                    <a:lnTo>
                      <a:pt x="962359" y="595753"/>
                    </a:lnTo>
                    <a:lnTo>
                      <a:pt x="962359" y="419100"/>
                    </a:lnTo>
                    <a:lnTo>
                      <a:pt x="185737" y="419100"/>
                    </a:lnTo>
                    <a:lnTo>
                      <a:pt x="185737" y="590550"/>
                    </a:lnTo>
                    <a:lnTo>
                      <a:pt x="0" y="590550"/>
                    </a:lnTo>
                    <a:lnTo>
                      <a:pt x="0" y="206375"/>
                    </a:lnTo>
                    <a:lnTo>
                      <a:pt x="962359" y="20637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</a:t>
                </a:r>
                <a:endParaRPr/>
              </a:p>
            </p:txBody>
          </p:sp>
          <p:grpSp>
            <p:nvGrpSpPr>
              <p:cNvPr id="1521" name="Google Shape;1521;p39"/>
              <p:cNvGrpSpPr/>
              <p:nvPr/>
            </p:nvGrpSpPr>
            <p:grpSpPr>
              <a:xfrm>
                <a:off x="1979410" y="4374011"/>
                <a:ext cx="5096917" cy="1478149"/>
                <a:chOff x="1979410" y="4374011"/>
                <a:chExt cx="5096917" cy="1478149"/>
              </a:xfrm>
            </p:grpSpPr>
            <p:grpSp>
              <p:nvGrpSpPr>
                <p:cNvPr id="1522" name="Google Shape;1522;p39"/>
                <p:cNvGrpSpPr/>
                <p:nvPr/>
              </p:nvGrpSpPr>
              <p:grpSpPr>
                <a:xfrm>
                  <a:off x="197941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1523" name="Google Shape;1523;p39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1524" name="Google Shape;1524;p39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1525" name="Google Shape;1525;p39"/>
                <p:cNvGrpSpPr/>
                <p:nvPr/>
              </p:nvGrpSpPr>
              <p:grpSpPr>
                <a:xfrm>
                  <a:off x="378535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1526" name="Google Shape;1526;p39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1527" name="Google Shape;1527;p39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1528" name="Google Shape;1528;p39"/>
                <p:cNvGrpSpPr/>
                <p:nvPr/>
              </p:nvGrpSpPr>
              <p:grpSpPr>
                <a:xfrm>
                  <a:off x="559129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1529" name="Google Shape;1529;p39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1530" name="Google Shape;1530;p39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"/>
          <p:cNvSpPr txBox="1"/>
          <p:nvPr/>
        </p:nvSpPr>
        <p:spPr>
          <a:xfrm>
            <a:off x="350361" y="65057"/>
            <a:ext cx="1009577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1CADE4"/>
                </a:solidFill>
                <a:latin typeface="Calibri"/>
                <a:ea typeface="Calibri"/>
                <a:cs typeface="Calibri"/>
                <a:sym typeface="Calibri"/>
              </a:rPr>
              <a:t>Creation of String Objects – Using String Literals</a:t>
            </a:r>
            <a:endParaRPr sz="4000">
              <a:solidFill>
                <a:srgbClr val="1CADE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4"/>
          <p:cNvSpPr txBox="1"/>
          <p:nvPr/>
        </p:nvSpPr>
        <p:spPr>
          <a:xfrm>
            <a:off x="553616" y="2804268"/>
            <a:ext cx="11084767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String literal is created by using double quotes.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String s = “Bangalore”;</a:t>
            </a:r>
            <a:endParaRPr/>
          </a:p>
        </p:txBody>
      </p:sp>
      <p:sp>
        <p:nvSpPr>
          <p:cNvPr id="54" name="Google Shape;54;p4"/>
          <p:cNvSpPr/>
          <p:nvPr/>
        </p:nvSpPr>
        <p:spPr>
          <a:xfrm rot="1329125">
            <a:off x="11560631" y="5939710"/>
            <a:ext cx="914400" cy="914400"/>
          </a:xfrm>
          <a:prstGeom prst="chord">
            <a:avLst>
              <a:gd name="adj1" fmla="val 2700000"/>
              <a:gd name="adj2" fmla="val 16186493"/>
            </a:avLst>
          </a:prstGeom>
          <a:solidFill>
            <a:schemeClr val="accent1"/>
          </a:solidFill>
          <a:ln w="15875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p40"/>
          <p:cNvSpPr txBox="1"/>
          <p:nvPr/>
        </p:nvSpPr>
        <p:spPr>
          <a:xfrm>
            <a:off x="2037946" y="502516"/>
            <a:ext cx="938402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1CADE4"/>
                </a:solidFill>
                <a:latin typeface="Calibri"/>
                <a:ea typeface="Calibri"/>
                <a:cs typeface="Calibri"/>
                <a:sym typeface="Calibri"/>
              </a:rPr>
              <a:t>int indexOf(String substring, int fromIndex)</a:t>
            </a:r>
            <a:endParaRPr/>
          </a:p>
        </p:txBody>
      </p:sp>
      <p:sp>
        <p:nvSpPr>
          <p:cNvPr id="1536" name="Google Shape;1536;p40"/>
          <p:cNvSpPr/>
          <p:nvPr/>
        </p:nvSpPr>
        <p:spPr>
          <a:xfrm rot="1329125">
            <a:off x="11560631" y="5939710"/>
            <a:ext cx="914400" cy="914400"/>
          </a:xfrm>
          <a:prstGeom prst="chord">
            <a:avLst>
              <a:gd name="adj1" fmla="val 2700000"/>
              <a:gd name="adj2" fmla="val 16186493"/>
            </a:avLst>
          </a:prstGeom>
          <a:solidFill>
            <a:schemeClr val="accent1"/>
          </a:solidFill>
          <a:ln w="15875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39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37" name="Google Shape;1537;p40"/>
          <p:cNvGrpSpPr/>
          <p:nvPr/>
        </p:nvGrpSpPr>
        <p:grpSpPr>
          <a:xfrm>
            <a:off x="522537" y="1640308"/>
            <a:ext cx="10899445" cy="2862322"/>
            <a:chOff x="933423" y="2122415"/>
            <a:chExt cx="10488550" cy="2862322"/>
          </a:xfrm>
        </p:grpSpPr>
        <p:sp>
          <p:nvSpPr>
            <p:cNvPr id="1538" name="Google Shape;1538;p40"/>
            <p:cNvSpPr txBox="1"/>
            <p:nvPr/>
          </p:nvSpPr>
          <p:spPr>
            <a:xfrm>
              <a:off x="967432" y="2122415"/>
              <a:ext cx="10454541" cy="286232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public class 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Example{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	public static void 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main(String args[]){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		String s1 = "The quick brown fox jumps over the lazy dog";       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</a:t>
              </a: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int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index = s1.indexOf(“fox",10); //Returns the index of this substring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System.out.println("index of substring: "+index);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index = s1.indexOf(“fox", 20); // It returns -1 if substring does not found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System.out.println("index of substring: "+index);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}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} 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39" name="Google Shape;1539;p40"/>
            <p:cNvCxnSpPr/>
            <p:nvPr/>
          </p:nvCxnSpPr>
          <p:spPr>
            <a:xfrm>
              <a:off x="933423" y="2122415"/>
              <a:ext cx="0" cy="2862322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40" name="Google Shape;1540;p40"/>
          <p:cNvGrpSpPr/>
          <p:nvPr/>
        </p:nvGrpSpPr>
        <p:grpSpPr>
          <a:xfrm>
            <a:off x="522537" y="5193600"/>
            <a:ext cx="10899444" cy="1200329"/>
            <a:chOff x="933423" y="2122415"/>
            <a:chExt cx="10488549" cy="2451866"/>
          </a:xfrm>
        </p:grpSpPr>
        <p:sp>
          <p:nvSpPr>
            <p:cNvPr id="1541" name="Google Shape;1541;p40"/>
            <p:cNvSpPr txBox="1"/>
            <p:nvPr/>
          </p:nvSpPr>
          <p:spPr>
            <a:xfrm>
              <a:off x="967431" y="2122415"/>
              <a:ext cx="10454541" cy="24518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index of substring: 16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index of substring: -1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42" name="Google Shape;1542;p40"/>
            <p:cNvCxnSpPr/>
            <p:nvPr/>
          </p:nvCxnSpPr>
          <p:spPr>
            <a:xfrm>
              <a:off x="933423" y="2122415"/>
              <a:ext cx="0" cy="2451866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543" name="Google Shape;1543;p40"/>
          <p:cNvSpPr txBox="1"/>
          <p:nvPr/>
        </p:nvSpPr>
        <p:spPr>
          <a:xfrm>
            <a:off x="383366" y="4758084"/>
            <a:ext cx="100059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44" name="Google Shape;1544;p40"/>
          <p:cNvGrpSpPr/>
          <p:nvPr/>
        </p:nvGrpSpPr>
        <p:grpSpPr>
          <a:xfrm>
            <a:off x="494461" y="162732"/>
            <a:ext cx="1415574" cy="1415574"/>
            <a:chOff x="877119" y="1680189"/>
            <a:chExt cx="1415574" cy="1415574"/>
          </a:xfrm>
        </p:grpSpPr>
        <p:grpSp>
          <p:nvGrpSpPr>
            <p:cNvPr id="1545" name="Google Shape;1545;p40"/>
            <p:cNvGrpSpPr/>
            <p:nvPr/>
          </p:nvGrpSpPr>
          <p:grpSpPr>
            <a:xfrm>
              <a:off x="877119" y="1680189"/>
              <a:ext cx="1415574" cy="1415574"/>
              <a:chOff x="104260" y="1299224"/>
              <a:chExt cx="1415574" cy="1415574"/>
            </a:xfrm>
          </p:grpSpPr>
          <p:sp>
            <p:nvSpPr>
              <p:cNvPr id="1546" name="Google Shape;1546;p40"/>
              <p:cNvSpPr/>
              <p:nvPr/>
            </p:nvSpPr>
            <p:spPr>
              <a:xfrm>
                <a:off x="104260" y="1299224"/>
                <a:ext cx="1415574" cy="1415574"/>
              </a:xfrm>
              <a:prstGeom prst="ellipse">
                <a:avLst/>
              </a:prstGeom>
              <a:solidFill>
                <a:srgbClr val="FF66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547" name="Google Shape;1547;p40"/>
              <p:cNvSpPr/>
              <p:nvPr/>
            </p:nvSpPr>
            <p:spPr>
              <a:xfrm>
                <a:off x="173095" y="1368059"/>
                <a:ext cx="1277904" cy="1277904"/>
              </a:xfrm>
              <a:prstGeom prst="ellipse">
                <a:avLst/>
              </a:prstGeom>
              <a:solidFill>
                <a:srgbClr val="FF6600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grpSp>
          <p:nvGrpSpPr>
            <p:cNvPr id="1548" name="Google Shape;1548;p40"/>
            <p:cNvGrpSpPr/>
            <p:nvPr/>
          </p:nvGrpSpPr>
          <p:grpSpPr>
            <a:xfrm>
              <a:off x="1183459" y="1928523"/>
              <a:ext cx="822928" cy="845766"/>
              <a:chOff x="1979410" y="613768"/>
              <a:chExt cx="5096917" cy="5238392"/>
            </a:xfrm>
          </p:grpSpPr>
          <p:sp>
            <p:nvSpPr>
              <p:cNvPr id="1549" name="Google Shape;1549;p40"/>
              <p:cNvSpPr/>
              <p:nvPr/>
            </p:nvSpPr>
            <p:spPr>
              <a:xfrm>
                <a:off x="3723287" y="613768"/>
                <a:ext cx="1609157" cy="2305923"/>
              </a:xfrm>
              <a:custGeom>
                <a:avLst/>
                <a:gdLst/>
                <a:ahLst/>
                <a:cxnLst/>
                <a:rect l="l" t="t" r="r" b="b"/>
                <a:pathLst>
                  <a:path w="876300" h="1255738" extrusionOk="0">
                    <a:moveTo>
                      <a:pt x="438149" y="864233"/>
                    </a:moveTo>
                    <a:cubicBezTo>
                      <a:pt x="386118" y="864233"/>
                      <a:pt x="343938" y="906834"/>
                      <a:pt x="343938" y="959386"/>
                    </a:cubicBezTo>
                    <a:cubicBezTo>
                      <a:pt x="343938" y="1011938"/>
                      <a:pt x="386118" y="1054539"/>
                      <a:pt x="438149" y="1054539"/>
                    </a:cubicBezTo>
                    <a:cubicBezTo>
                      <a:pt x="490180" y="1054539"/>
                      <a:pt x="532360" y="1011938"/>
                      <a:pt x="532360" y="959386"/>
                    </a:cubicBezTo>
                    <a:cubicBezTo>
                      <a:pt x="532360" y="906834"/>
                      <a:pt x="490180" y="864233"/>
                      <a:pt x="438149" y="864233"/>
                    </a:cubicBezTo>
                    <a:close/>
                    <a:moveTo>
                      <a:pt x="236634" y="439322"/>
                    </a:moveTo>
                    <a:cubicBezTo>
                      <a:pt x="209674" y="439322"/>
                      <a:pt x="186542" y="455714"/>
                      <a:pt x="176661" y="479075"/>
                    </a:cubicBezTo>
                    <a:lnTo>
                      <a:pt x="171546" y="504410"/>
                    </a:lnTo>
                    <a:lnTo>
                      <a:pt x="176661" y="529744"/>
                    </a:lnTo>
                    <a:cubicBezTo>
                      <a:pt x="186542" y="553105"/>
                      <a:pt x="209674" y="569497"/>
                      <a:pt x="236634" y="569497"/>
                    </a:cubicBezTo>
                    <a:lnTo>
                      <a:pt x="639665" y="569498"/>
                    </a:lnTo>
                    <a:cubicBezTo>
                      <a:pt x="675612" y="569498"/>
                      <a:pt x="704753" y="540357"/>
                      <a:pt x="704753" y="504410"/>
                    </a:cubicBezTo>
                    <a:lnTo>
                      <a:pt x="704754" y="504410"/>
                    </a:lnTo>
                    <a:cubicBezTo>
                      <a:pt x="704754" y="468463"/>
                      <a:pt x="675613" y="439322"/>
                      <a:pt x="639666" y="439322"/>
                    </a:cubicBezTo>
                    <a:close/>
                    <a:moveTo>
                      <a:pt x="236634" y="201197"/>
                    </a:moveTo>
                    <a:cubicBezTo>
                      <a:pt x="209674" y="201197"/>
                      <a:pt x="186542" y="217589"/>
                      <a:pt x="176661" y="240950"/>
                    </a:cubicBezTo>
                    <a:lnTo>
                      <a:pt x="171546" y="266285"/>
                    </a:lnTo>
                    <a:lnTo>
                      <a:pt x="176661" y="291619"/>
                    </a:lnTo>
                    <a:cubicBezTo>
                      <a:pt x="186542" y="314980"/>
                      <a:pt x="209674" y="331372"/>
                      <a:pt x="236634" y="331372"/>
                    </a:cubicBezTo>
                    <a:lnTo>
                      <a:pt x="639665" y="331373"/>
                    </a:lnTo>
                    <a:cubicBezTo>
                      <a:pt x="675612" y="331373"/>
                      <a:pt x="704753" y="302232"/>
                      <a:pt x="704753" y="266285"/>
                    </a:cubicBezTo>
                    <a:lnTo>
                      <a:pt x="704754" y="266285"/>
                    </a:lnTo>
                    <a:cubicBezTo>
                      <a:pt x="704754" y="230338"/>
                      <a:pt x="675613" y="201197"/>
                      <a:pt x="639666" y="201197"/>
                    </a:cubicBezTo>
                    <a:close/>
                    <a:moveTo>
                      <a:pt x="146053" y="0"/>
                    </a:moveTo>
                    <a:lnTo>
                      <a:pt x="730247" y="0"/>
                    </a:lnTo>
                    <a:cubicBezTo>
                      <a:pt x="810910" y="0"/>
                      <a:pt x="876300" y="65390"/>
                      <a:pt x="876300" y="146053"/>
                    </a:cubicBezTo>
                    <a:lnTo>
                      <a:pt x="876300" y="1109685"/>
                    </a:lnTo>
                    <a:cubicBezTo>
                      <a:pt x="876300" y="1190348"/>
                      <a:pt x="810910" y="1255738"/>
                      <a:pt x="730247" y="1255738"/>
                    </a:cubicBezTo>
                    <a:lnTo>
                      <a:pt x="146053" y="1255738"/>
                    </a:lnTo>
                    <a:cubicBezTo>
                      <a:pt x="65390" y="1255738"/>
                      <a:pt x="0" y="1190348"/>
                      <a:pt x="0" y="1109685"/>
                    </a:cubicBezTo>
                    <a:lnTo>
                      <a:pt x="0" y="146053"/>
                    </a:lnTo>
                    <a:cubicBezTo>
                      <a:pt x="0" y="65390"/>
                      <a:pt x="65390" y="0"/>
                      <a:pt x="1460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            </a:t>
                </a:r>
                <a:endParaRPr/>
              </a:p>
            </p:txBody>
          </p:sp>
          <p:sp>
            <p:nvSpPr>
              <p:cNvPr id="1550" name="Google Shape;1550;p40"/>
              <p:cNvSpPr/>
              <p:nvPr/>
            </p:nvSpPr>
            <p:spPr>
              <a:xfrm>
                <a:off x="2577023" y="3215003"/>
                <a:ext cx="3901684" cy="1093988"/>
              </a:xfrm>
              <a:custGeom>
                <a:avLst/>
                <a:gdLst/>
                <a:ahLst/>
                <a:cxnLst/>
                <a:rect l="l" t="t" r="r" b="b"/>
                <a:pathLst>
                  <a:path w="2124743" h="595753" extrusionOk="0">
                    <a:moveTo>
                      <a:pt x="962359" y="0"/>
                    </a:moveTo>
                    <a:lnTo>
                      <a:pt x="1162384" y="0"/>
                    </a:lnTo>
                    <a:lnTo>
                      <a:pt x="1162384" y="206375"/>
                    </a:lnTo>
                    <a:lnTo>
                      <a:pt x="2124743" y="206375"/>
                    </a:lnTo>
                    <a:lnTo>
                      <a:pt x="2124743" y="590550"/>
                    </a:lnTo>
                    <a:lnTo>
                      <a:pt x="1939006" y="590550"/>
                    </a:lnTo>
                    <a:lnTo>
                      <a:pt x="1939006" y="419100"/>
                    </a:lnTo>
                    <a:lnTo>
                      <a:pt x="1162384" y="419100"/>
                    </a:lnTo>
                    <a:lnTo>
                      <a:pt x="1162384" y="595753"/>
                    </a:lnTo>
                    <a:lnTo>
                      <a:pt x="962359" y="595753"/>
                    </a:lnTo>
                    <a:lnTo>
                      <a:pt x="962359" y="419100"/>
                    </a:lnTo>
                    <a:lnTo>
                      <a:pt x="185737" y="419100"/>
                    </a:lnTo>
                    <a:lnTo>
                      <a:pt x="185737" y="590550"/>
                    </a:lnTo>
                    <a:lnTo>
                      <a:pt x="0" y="590550"/>
                    </a:lnTo>
                    <a:lnTo>
                      <a:pt x="0" y="206375"/>
                    </a:lnTo>
                    <a:lnTo>
                      <a:pt x="962359" y="20637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          </a:t>
                </a:r>
                <a:endParaRPr/>
              </a:p>
            </p:txBody>
          </p:sp>
          <p:grpSp>
            <p:nvGrpSpPr>
              <p:cNvPr id="1551" name="Google Shape;1551;p40"/>
              <p:cNvGrpSpPr/>
              <p:nvPr/>
            </p:nvGrpSpPr>
            <p:grpSpPr>
              <a:xfrm>
                <a:off x="1979410" y="4374011"/>
                <a:ext cx="5096917" cy="1478149"/>
                <a:chOff x="1979410" y="4374011"/>
                <a:chExt cx="5096917" cy="1478149"/>
              </a:xfrm>
            </p:grpSpPr>
            <p:grpSp>
              <p:nvGrpSpPr>
                <p:cNvPr id="1552" name="Google Shape;1552;p40"/>
                <p:cNvGrpSpPr/>
                <p:nvPr/>
              </p:nvGrpSpPr>
              <p:grpSpPr>
                <a:xfrm>
                  <a:off x="197941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1553" name="Google Shape;1553;p40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1554" name="Google Shape;1554;p40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1555" name="Google Shape;1555;p40"/>
                <p:cNvGrpSpPr/>
                <p:nvPr/>
              </p:nvGrpSpPr>
              <p:grpSpPr>
                <a:xfrm>
                  <a:off x="378535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1556" name="Google Shape;1556;p40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1557" name="Google Shape;1557;p40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1558" name="Google Shape;1558;p40"/>
                <p:cNvGrpSpPr/>
                <p:nvPr/>
              </p:nvGrpSpPr>
              <p:grpSpPr>
                <a:xfrm>
                  <a:off x="559129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1559" name="Google Shape;1559;p40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1560" name="Google Shape;1560;p40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  <p:transition spd="slow">
    <p:randomBar dir="vert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p41"/>
          <p:cNvSpPr txBox="1"/>
          <p:nvPr/>
        </p:nvSpPr>
        <p:spPr>
          <a:xfrm>
            <a:off x="2037946" y="502516"/>
            <a:ext cx="938402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1CADE4"/>
                </a:solidFill>
                <a:latin typeface="Calibri"/>
                <a:ea typeface="Calibri"/>
                <a:cs typeface="Calibri"/>
                <a:sym typeface="Calibri"/>
              </a:rPr>
              <a:t>String toLowerCase()</a:t>
            </a:r>
            <a:endParaRPr/>
          </a:p>
        </p:txBody>
      </p:sp>
      <p:sp>
        <p:nvSpPr>
          <p:cNvPr id="1566" name="Google Shape;1566;p41"/>
          <p:cNvSpPr/>
          <p:nvPr/>
        </p:nvSpPr>
        <p:spPr>
          <a:xfrm rot="1329125">
            <a:off x="11560631" y="5939710"/>
            <a:ext cx="914400" cy="914400"/>
          </a:xfrm>
          <a:prstGeom prst="chord">
            <a:avLst>
              <a:gd name="adj1" fmla="val 2700000"/>
              <a:gd name="adj2" fmla="val 16186493"/>
            </a:avLst>
          </a:prstGeom>
          <a:solidFill>
            <a:schemeClr val="accent1"/>
          </a:solidFill>
          <a:ln w="15875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34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67" name="Google Shape;1567;p41"/>
          <p:cNvGrpSpPr/>
          <p:nvPr/>
        </p:nvGrpSpPr>
        <p:grpSpPr>
          <a:xfrm>
            <a:off x="522537" y="1644674"/>
            <a:ext cx="10899445" cy="3139321"/>
            <a:chOff x="933423" y="2122415"/>
            <a:chExt cx="10488550" cy="3139321"/>
          </a:xfrm>
        </p:grpSpPr>
        <p:sp>
          <p:nvSpPr>
            <p:cNvPr id="1568" name="Google Shape;1568;p41"/>
            <p:cNvSpPr txBox="1"/>
            <p:nvPr/>
          </p:nvSpPr>
          <p:spPr>
            <a:xfrm>
              <a:off x="967432" y="2122415"/>
              <a:ext cx="10454541" cy="313932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public class 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Example{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	public static void 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main(String args[]){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String str = “ANTHOLOGY - BANGALORE";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System.out.println(str.toLowerCase());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}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}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69" name="Google Shape;1569;p41"/>
            <p:cNvCxnSpPr/>
            <p:nvPr/>
          </p:nvCxnSpPr>
          <p:spPr>
            <a:xfrm>
              <a:off x="933423" y="2122415"/>
              <a:ext cx="0" cy="3139321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70" name="Google Shape;1570;p41"/>
          <p:cNvGrpSpPr/>
          <p:nvPr/>
        </p:nvGrpSpPr>
        <p:grpSpPr>
          <a:xfrm>
            <a:off x="522537" y="5294268"/>
            <a:ext cx="10899444" cy="1477328"/>
            <a:chOff x="933423" y="2122415"/>
            <a:chExt cx="10488549" cy="3017682"/>
          </a:xfrm>
        </p:grpSpPr>
        <p:sp>
          <p:nvSpPr>
            <p:cNvPr id="1571" name="Google Shape;1571;p41"/>
            <p:cNvSpPr txBox="1"/>
            <p:nvPr/>
          </p:nvSpPr>
          <p:spPr>
            <a:xfrm>
              <a:off x="967431" y="2122415"/>
              <a:ext cx="10454541" cy="301768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Anthology - bangalore</a:t>
              </a:r>
              <a:endParaRPr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72" name="Google Shape;1572;p41"/>
            <p:cNvCxnSpPr/>
            <p:nvPr/>
          </p:nvCxnSpPr>
          <p:spPr>
            <a:xfrm>
              <a:off x="933423" y="2122415"/>
              <a:ext cx="0" cy="3017682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573" name="Google Shape;1573;p41"/>
          <p:cNvSpPr txBox="1"/>
          <p:nvPr/>
        </p:nvSpPr>
        <p:spPr>
          <a:xfrm>
            <a:off x="383366" y="4850363"/>
            <a:ext cx="100059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74" name="Google Shape;1574;p41"/>
          <p:cNvGrpSpPr/>
          <p:nvPr/>
        </p:nvGrpSpPr>
        <p:grpSpPr>
          <a:xfrm>
            <a:off x="383366" y="117894"/>
            <a:ext cx="1415574" cy="1415574"/>
            <a:chOff x="877119" y="1680189"/>
            <a:chExt cx="1415574" cy="1415574"/>
          </a:xfrm>
        </p:grpSpPr>
        <p:grpSp>
          <p:nvGrpSpPr>
            <p:cNvPr id="1575" name="Google Shape;1575;p41"/>
            <p:cNvGrpSpPr/>
            <p:nvPr/>
          </p:nvGrpSpPr>
          <p:grpSpPr>
            <a:xfrm>
              <a:off x="877119" y="1680189"/>
              <a:ext cx="1415574" cy="1415574"/>
              <a:chOff x="104260" y="1299224"/>
              <a:chExt cx="1415574" cy="1415574"/>
            </a:xfrm>
          </p:grpSpPr>
          <p:sp>
            <p:nvSpPr>
              <p:cNvPr id="1576" name="Google Shape;1576;p41"/>
              <p:cNvSpPr/>
              <p:nvPr/>
            </p:nvSpPr>
            <p:spPr>
              <a:xfrm>
                <a:off x="104260" y="1299224"/>
                <a:ext cx="1415574" cy="1415574"/>
              </a:xfrm>
              <a:prstGeom prst="ellipse">
                <a:avLst/>
              </a:prstGeom>
              <a:solidFill>
                <a:srgbClr val="65747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577" name="Google Shape;1577;p41"/>
              <p:cNvSpPr/>
              <p:nvPr/>
            </p:nvSpPr>
            <p:spPr>
              <a:xfrm>
                <a:off x="173095" y="1368059"/>
                <a:ext cx="1277904" cy="1277904"/>
              </a:xfrm>
              <a:prstGeom prst="ellipse">
                <a:avLst/>
              </a:prstGeom>
              <a:solidFill>
                <a:srgbClr val="65747C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grpSp>
          <p:nvGrpSpPr>
            <p:cNvPr id="1578" name="Google Shape;1578;p41"/>
            <p:cNvGrpSpPr/>
            <p:nvPr/>
          </p:nvGrpSpPr>
          <p:grpSpPr>
            <a:xfrm>
              <a:off x="1183459" y="1928523"/>
              <a:ext cx="822928" cy="845766"/>
              <a:chOff x="1979410" y="613768"/>
              <a:chExt cx="5096917" cy="5238392"/>
            </a:xfrm>
          </p:grpSpPr>
          <p:sp>
            <p:nvSpPr>
              <p:cNvPr id="1579" name="Google Shape;1579;p41"/>
              <p:cNvSpPr/>
              <p:nvPr/>
            </p:nvSpPr>
            <p:spPr>
              <a:xfrm>
                <a:off x="3723287" y="613768"/>
                <a:ext cx="1609157" cy="2305923"/>
              </a:xfrm>
              <a:custGeom>
                <a:avLst/>
                <a:gdLst/>
                <a:ahLst/>
                <a:cxnLst/>
                <a:rect l="l" t="t" r="r" b="b"/>
                <a:pathLst>
                  <a:path w="876300" h="1255738" extrusionOk="0">
                    <a:moveTo>
                      <a:pt x="438149" y="864233"/>
                    </a:moveTo>
                    <a:cubicBezTo>
                      <a:pt x="386118" y="864233"/>
                      <a:pt x="343938" y="906834"/>
                      <a:pt x="343938" y="959386"/>
                    </a:cubicBezTo>
                    <a:cubicBezTo>
                      <a:pt x="343938" y="1011938"/>
                      <a:pt x="386118" y="1054539"/>
                      <a:pt x="438149" y="1054539"/>
                    </a:cubicBezTo>
                    <a:cubicBezTo>
                      <a:pt x="490180" y="1054539"/>
                      <a:pt x="532360" y="1011938"/>
                      <a:pt x="532360" y="959386"/>
                    </a:cubicBezTo>
                    <a:cubicBezTo>
                      <a:pt x="532360" y="906834"/>
                      <a:pt x="490180" y="864233"/>
                      <a:pt x="438149" y="864233"/>
                    </a:cubicBezTo>
                    <a:close/>
                    <a:moveTo>
                      <a:pt x="236634" y="439322"/>
                    </a:moveTo>
                    <a:cubicBezTo>
                      <a:pt x="209674" y="439322"/>
                      <a:pt x="186542" y="455714"/>
                      <a:pt x="176661" y="479075"/>
                    </a:cubicBezTo>
                    <a:lnTo>
                      <a:pt x="171546" y="504410"/>
                    </a:lnTo>
                    <a:lnTo>
                      <a:pt x="176661" y="529744"/>
                    </a:lnTo>
                    <a:cubicBezTo>
                      <a:pt x="186542" y="553105"/>
                      <a:pt x="209674" y="569497"/>
                      <a:pt x="236634" y="569497"/>
                    </a:cubicBezTo>
                    <a:lnTo>
                      <a:pt x="639665" y="569498"/>
                    </a:lnTo>
                    <a:cubicBezTo>
                      <a:pt x="675612" y="569498"/>
                      <a:pt x="704753" y="540357"/>
                      <a:pt x="704753" y="504410"/>
                    </a:cubicBezTo>
                    <a:lnTo>
                      <a:pt x="704754" y="504410"/>
                    </a:lnTo>
                    <a:cubicBezTo>
                      <a:pt x="704754" y="468463"/>
                      <a:pt x="675613" y="439322"/>
                      <a:pt x="639666" y="439322"/>
                    </a:cubicBezTo>
                    <a:close/>
                    <a:moveTo>
                      <a:pt x="236634" y="201197"/>
                    </a:moveTo>
                    <a:cubicBezTo>
                      <a:pt x="209674" y="201197"/>
                      <a:pt x="186542" y="217589"/>
                      <a:pt x="176661" y="240950"/>
                    </a:cubicBezTo>
                    <a:lnTo>
                      <a:pt x="171546" y="266285"/>
                    </a:lnTo>
                    <a:lnTo>
                      <a:pt x="176661" y="291619"/>
                    </a:lnTo>
                    <a:cubicBezTo>
                      <a:pt x="186542" y="314980"/>
                      <a:pt x="209674" y="331372"/>
                      <a:pt x="236634" y="331372"/>
                    </a:cubicBezTo>
                    <a:lnTo>
                      <a:pt x="639665" y="331373"/>
                    </a:lnTo>
                    <a:cubicBezTo>
                      <a:pt x="675612" y="331373"/>
                      <a:pt x="704753" y="302232"/>
                      <a:pt x="704753" y="266285"/>
                    </a:cubicBezTo>
                    <a:lnTo>
                      <a:pt x="704754" y="266285"/>
                    </a:lnTo>
                    <a:cubicBezTo>
                      <a:pt x="704754" y="230338"/>
                      <a:pt x="675613" y="201197"/>
                      <a:pt x="639666" y="201197"/>
                    </a:cubicBezTo>
                    <a:close/>
                    <a:moveTo>
                      <a:pt x="146053" y="0"/>
                    </a:moveTo>
                    <a:lnTo>
                      <a:pt x="730247" y="0"/>
                    </a:lnTo>
                    <a:cubicBezTo>
                      <a:pt x="810910" y="0"/>
                      <a:pt x="876300" y="65390"/>
                      <a:pt x="876300" y="146053"/>
                    </a:cubicBezTo>
                    <a:lnTo>
                      <a:pt x="876300" y="1109685"/>
                    </a:lnTo>
                    <a:cubicBezTo>
                      <a:pt x="876300" y="1190348"/>
                      <a:pt x="810910" y="1255738"/>
                      <a:pt x="730247" y="1255738"/>
                    </a:cubicBezTo>
                    <a:lnTo>
                      <a:pt x="146053" y="1255738"/>
                    </a:lnTo>
                    <a:cubicBezTo>
                      <a:pt x="65390" y="1255738"/>
                      <a:pt x="0" y="1190348"/>
                      <a:pt x="0" y="1109685"/>
                    </a:cubicBezTo>
                    <a:lnTo>
                      <a:pt x="0" y="146053"/>
                    </a:lnTo>
                    <a:cubicBezTo>
                      <a:pt x="0" y="65390"/>
                      <a:pt x="65390" y="0"/>
                      <a:pt x="1460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            </a:t>
                </a:r>
                <a:endParaRPr/>
              </a:p>
            </p:txBody>
          </p:sp>
          <p:sp>
            <p:nvSpPr>
              <p:cNvPr id="1580" name="Google Shape;1580;p41"/>
              <p:cNvSpPr/>
              <p:nvPr/>
            </p:nvSpPr>
            <p:spPr>
              <a:xfrm>
                <a:off x="2577023" y="3215003"/>
                <a:ext cx="3901684" cy="1093988"/>
              </a:xfrm>
              <a:custGeom>
                <a:avLst/>
                <a:gdLst/>
                <a:ahLst/>
                <a:cxnLst/>
                <a:rect l="l" t="t" r="r" b="b"/>
                <a:pathLst>
                  <a:path w="2124743" h="595753" extrusionOk="0">
                    <a:moveTo>
                      <a:pt x="962359" y="0"/>
                    </a:moveTo>
                    <a:lnTo>
                      <a:pt x="1162384" y="0"/>
                    </a:lnTo>
                    <a:lnTo>
                      <a:pt x="1162384" y="206375"/>
                    </a:lnTo>
                    <a:lnTo>
                      <a:pt x="2124743" y="206375"/>
                    </a:lnTo>
                    <a:lnTo>
                      <a:pt x="2124743" y="590550"/>
                    </a:lnTo>
                    <a:lnTo>
                      <a:pt x="1939006" y="590550"/>
                    </a:lnTo>
                    <a:lnTo>
                      <a:pt x="1939006" y="419100"/>
                    </a:lnTo>
                    <a:lnTo>
                      <a:pt x="1162384" y="419100"/>
                    </a:lnTo>
                    <a:lnTo>
                      <a:pt x="1162384" y="595753"/>
                    </a:lnTo>
                    <a:lnTo>
                      <a:pt x="962359" y="595753"/>
                    </a:lnTo>
                    <a:lnTo>
                      <a:pt x="962359" y="419100"/>
                    </a:lnTo>
                    <a:lnTo>
                      <a:pt x="185737" y="419100"/>
                    </a:lnTo>
                    <a:lnTo>
                      <a:pt x="185737" y="590550"/>
                    </a:lnTo>
                    <a:lnTo>
                      <a:pt x="0" y="590550"/>
                    </a:lnTo>
                    <a:lnTo>
                      <a:pt x="0" y="206375"/>
                    </a:lnTo>
                    <a:lnTo>
                      <a:pt x="962359" y="20637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          </a:t>
                </a:r>
                <a:endParaRPr/>
              </a:p>
            </p:txBody>
          </p:sp>
          <p:grpSp>
            <p:nvGrpSpPr>
              <p:cNvPr id="1581" name="Google Shape;1581;p41"/>
              <p:cNvGrpSpPr/>
              <p:nvPr/>
            </p:nvGrpSpPr>
            <p:grpSpPr>
              <a:xfrm>
                <a:off x="1979410" y="4374011"/>
                <a:ext cx="5096917" cy="1478149"/>
                <a:chOff x="1979410" y="4374011"/>
                <a:chExt cx="5096917" cy="1478149"/>
              </a:xfrm>
            </p:grpSpPr>
            <p:grpSp>
              <p:nvGrpSpPr>
                <p:cNvPr id="1582" name="Google Shape;1582;p41"/>
                <p:cNvGrpSpPr/>
                <p:nvPr/>
              </p:nvGrpSpPr>
              <p:grpSpPr>
                <a:xfrm>
                  <a:off x="197941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1583" name="Google Shape;1583;p41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1584" name="Google Shape;1584;p41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1585" name="Google Shape;1585;p41"/>
                <p:cNvGrpSpPr/>
                <p:nvPr/>
              </p:nvGrpSpPr>
              <p:grpSpPr>
                <a:xfrm>
                  <a:off x="378535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1586" name="Google Shape;1586;p41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1587" name="Google Shape;1587;p41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1588" name="Google Shape;1588;p41"/>
                <p:cNvGrpSpPr/>
                <p:nvPr/>
              </p:nvGrpSpPr>
              <p:grpSpPr>
                <a:xfrm>
                  <a:off x="559129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1589" name="Google Shape;1589;p41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1590" name="Google Shape;1590;p41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  <p:transition spd="slow">
    <p:randomBar dir="vert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p42"/>
          <p:cNvSpPr txBox="1"/>
          <p:nvPr/>
        </p:nvSpPr>
        <p:spPr>
          <a:xfrm>
            <a:off x="2037946" y="502516"/>
            <a:ext cx="938402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1CADE4"/>
                </a:solidFill>
                <a:latin typeface="Calibri"/>
                <a:ea typeface="Calibri"/>
                <a:cs typeface="Calibri"/>
                <a:sym typeface="Calibri"/>
              </a:rPr>
              <a:t>String </a:t>
            </a:r>
            <a:r>
              <a:rPr lang="en-US" sz="3600">
                <a:solidFill>
                  <a:srgbClr val="1CADE4"/>
                </a:solidFill>
                <a:latin typeface="Calibri"/>
                <a:ea typeface="Calibri"/>
                <a:cs typeface="Calibri"/>
                <a:sym typeface="Calibri"/>
              </a:rPr>
              <a:t>toUpperCase</a:t>
            </a:r>
            <a:r>
              <a:rPr lang="en-US" sz="3600" dirty="0">
                <a:solidFill>
                  <a:srgbClr val="1CADE4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  <a:endParaRPr dirty="0"/>
          </a:p>
        </p:txBody>
      </p:sp>
      <p:sp>
        <p:nvSpPr>
          <p:cNvPr id="1596" name="Google Shape;1596;p42"/>
          <p:cNvSpPr/>
          <p:nvPr/>
        </p:nvSpPr>
        <p:spPr>
          <a:xfrm rot="1329125">
            <a:off x="11560631" y="5939710"/>
            <a:ext cx="914400" cy="914400"/>
          </a:xfrm>
          <a:prstGeom prst="chord">
            <a:avLst>
              <a:gd name="adj1" fmla="val 2700000"/>
              <a:gd name="adj2" fmla="val 16186493"/>
            </a:avLst>
          </a:prstGeom>
          <a:solidFill>
            <a:schemeClr val="accent1"/>
          </a:solidFill>
          <a:ln w="15875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34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97" name="Google Shape;1597;p42"/>
          <p:cNvGrpSpPr/>
          <p:nvPr/>
        </p:nvGrpSpPr>
        <p:grpSpPr>
          <a:xfrm>
            <a:off x="522537" y="1644674"/>
            <a:ext cx="10899445" cy="3139321"/>
            <a:chOff x="933423" y="2122415"/>
            <a:chExt cx="10488550" cy="3139321"/>
          </a:xfrm>
        </p:grpSpPr>
        <p:sp>
          <p:nvSpPr>
            <p:cNvPr id="1598" name="Google Shape;1598;p42"/>
            <p:cNvSpPr txBox="1"/>
            <p:nvPr/>
          </p:nvSpPr>
          <p:spPr>
            <a:xfrm>
              <a:off x="967432" y="2122415"/>
              <a:ext cx="10454541" cy="313932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public class 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Example{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	public static void 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main(String args[]){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String str = “anthology - bangalore";  	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System.out.println(str.toUpperCase());	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}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}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99" name="Google Shape;1599;p42"/>
            <p:cNvCxnSpPr/>
            <p:nvPr/>
          </p:nvCxnSpPr>
          <p:spPr>
            <a:xfrm>
              <a:off x="933423" y="2122415"/>
              <a:ext cx="0" cy="3139321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600" name="Google Shape;1600;p42"/>
          <p:cNvGrpSpPr/>
          <p:nvPr/>
        </p:nvGrpSpPr>
        <p:grpSpPr>
          <a:xfrm>
            <a:off x="522537" y="5294268"/>
            <a:ext cx="10899444" cy="1477328"/>
            <a:chOff x="933423" y="2122415"/>
            <a:chExt cx="10488549" cy="3017682"/>
          </a:xfrm>
        </p:grpSpPr>
        <p:sp>
          <p:nvSpPr>
            <p:cNvPr id="1601" name="Google Shape;1601;p42"/>
            <p:cNvSpPr txBox="1"/>
            <p:nvPr/>
          </p:nvSpPr>
          <p:spPr>
            <a:xfrm>
              <a:off x="967431" y="2122415"/>
              <a:ext cx="10454541" cy="301768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ANTHOLOGY - BANGALORE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02" name="Google Shape;1602;p42"/>
            <p:cNvCxnSpPr/>
            <p:nvPr/>
          </p:nvCxnSpPr>
          <p:spPr>
            <a:xfrm>
              <a:off x="933423" y="2122415"/>
              <a:ext cx="0" cy="3017682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03" name="Google Shape;1603;p42"/>
          <p:cNvSpPr txBox="1"/>
          <p:nvPr/>
        </p:nvSpPr>
        <p:spPr>
          <a:xfrm>
            <a:off x="383366" y="4850363"/>
            <a:ext cx="100059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04" name="Google Shape;1604;p42"/>
          <p:cNvGrpSpPr/>
          <p:nvPr/>
        </p:nvGrpSpPr>
        <p:grpSpPr>
          <a:xfrm>
            <a:off x="383366" y="117894"/>
            <a:ext cx="1415574" cy="1415574"/>
            <a:chOff x="877119" y="1680189"/>
            <a:chExt cx="1415574" cy="1415574"/>
          </a:xfrm>
        </p:grpSpPr>
        <p:grpSp>
          <p:nvGrpSpPr>
            <p:cNvPr id="1605" name="Google Shape;1605;p42"/>
            <p:cNvGrpSpPr/>
            <p:nvPr/>
          </p:nvGrpSpPr>
          <p:grpSpPr>
            <a:xfrm>
              <a:off x="877119" y="1680189"/>
              <a:ext cx="1415574" cy="1415574"/>
              <a:chOff x="104260" y="1299224"/>
              <a:chExt cx="1415574" cy="1415574"/>
            </a:xfrm>
          </p:grpSpPr>
          <p:sp>
            <p:nvSpPr>
              <p:cNvPr id="1606" name="Google Shape;1606;p42"/>
              <p:cNvSpPr/>
              <p:nvPr/>
            </p:nvSpPr>
            <p:spPr>
              <a:xfrm>
                <a:off x="104260" y="1299224"/>
                <a:ext cx="1415574" cy="1415574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607" name="Google Shape;1607;p42"/>
              <p:cNvSpPr/>
              <p:nvPr/>
            </p:nvSpPr>
            <p:spPr>
              <a:xfrm>
                <a:off x="173095" y="1368059"/>
                <a:ext cx="1277904" cy="1277904"/>
              </a:xfrm>
              <a:prstGeom prst="ellipse">
                <a:avLst/>
              </a:prstGeom>
              <a:solidFill>
                <a:srgbClr val="7030A0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grpSp>
          <p:nvGrpSpPr>
            <p:cNvPr id="1608" name="Google Shape;1608;p42"/>
            <p:cNvGrpSpPr/>
            <p:nvPr/>
          </p:nvGrpSpPr>
          <p:grpSpPr>
            <a:xfrm>
              <a:off x="1183459" y="1928523"/>
              <a:ext cx="822928" cy="845766"/>
              <a:chOff x="1979410" y="613768"/>
              <a:chExt cx="5096917" cy="5238392"/>
            </a:xfrm>
          </p:grpSpPr>
          <p:sp>
            <p:nvSpPr>
              <p:cNvPr id="1609" name="Google Shape;1609;p42"/>
              <p:cNvSpPr/>
              <p:nvPr/>
            </p:nvSpPr>
            <p:spPr>
              <a:xfrm>
                <a:off x="3723287" y="613768"/>
                <a:ext cx="1609157" cy="2305923"/>
              </a:xfrm>
              <a:custGeom>
                <a:avLst/>
                <a:gdLst/>
                <a:ahLst/>
                <a:cxnLst/>
                <a:rect l="l" t="t" r="r" b="b"/>
                <a:pathLst>
                  <a:path w="876300" h="1255738" extrusionOk="0">
                    <a:moveTo>
                      <a:pt x="438149" y="864233"/>
                    </a:moveTo>
                    <a:cubicBezTo>
                      <a:pt x="386118" y="864233"/>
                      <a:pt x="343938" y="906834"/>
                      <a:pt x="343938" y="959386"/>
                    </a:cubicBezTo>
                    <a:cubicBezTo>
                      <a:pt x="343938" y="1011938"/>
                      <a:pt x="386118" y="1054539"/>
                      <a:pt x="438149" y="1054539"/>
                    </a:cubicBezTo>
                    <a:cubicBezTo>
                      <a:pt x="490180" y="1054539"/>
                      <a:pt x="532360" y="1011938"/>
                      <a:pt x="532360" y="959386"/>
                    </a:cubicBezTo>
                    <a:cubicBezTo>
                      <a:pt x="532360" y="906834"/>
                      <a:pt x="490180" y="864233"/>
                      <a:pt x="438149" y="864233"/>
                    </a:cubicBezTo>
                    <a:close/>
                    <a:moveTo>
                      <a:pt x="236634" y="439322"/>
                    </a:moveTo>
                    <a:cubicBezTo>
                      <a:pt x="209674" y="439322"/>
                      <a:pt x="186542" y="455714"/>
                      <a:pt x="176661" y="479075"/>
                    </a:cubicBezTo>
                    <a:lnTo>
                      <a:pt x="171546" y="504410"/>
                    </a:lnTo>
                    <a:lnTo>
                      <a:pt x="176661" y="529744"/>
                    </a:lnTo>
                    <a:cubicBezTo>
                      <a:pt x="186542" y="553105"/>
                      <a:pt x="209674" y="569497"/>
                      <a:pt x="236634" y="569497"/>
                    </a:cubicBezTo>
                    <a:lnTo>
                      <a:pt x="639665" y="569498"/>
                    </a:lnTo>
                    <a:cubicBezTo>
                      <a:pt x="675612" y="569498"/>
                      <a:pt x="704753" y="540357"/>
                      <a:pt x="704753" y="504410"/>
                    </a:cubicBezTo>
                    <a:lnTo>
                      <a:pt x="704754" y="504410"/>
                    </a:lnTo>
                    <a:cubicBezTo>
                      <a:pt x="704754" y="468463"/>
                      <a:pt x="675613" y="439322"/>
                      <a:pt x="639666" y="439322"/>
                    </a:cubicBezTo>
                    <a:close/>
                    <a:moveTo>
                      <a:pt x="236634" y="201197"/>
                    </a:moveTo>
                    <a:cubicBezTo>
                      <a:pt x="209674" y="201197"/>
                      <a:pt x="186542" y="217589"/>
                      <a:pt x="176661" y="240950"/>
                    </a:cubicBezTo>
                    <a:lnTo>
                      <a:pt x="171546" y="266285"/>
                    </a:lnTo>
                    <a:lnTo>
                      <a:pt x="176661" y="291619"/>
                    </a:lnTo>
                    <a:cubicBezTo>
                      <a:pt x="186542" y="314980"/>
                      <a:pt x="209674" y="331372"/>
                      <a:pt x="236634" y="331372"/>
                    </a:cubicBezTo>
                    <a:lnTo>
                      <a:pt x="639665" y="331373"/>
                    </a:lnTo>
                    <a:cubicBezTo>
                      <a:pt x="675612" y="331373"/>
                      <a:pt x="704753" y="302232"/>
                      <a:pt x="704753" y="266285"/>
                    </a:cubicBezTo>
                    <a:lnTo>
                      <a:pt x="704754" y="266285"/>
                    </a:lnTo>
                    <a:cubicBezTo>
                      <a:pt x="704754" y="230338"/>
                      <a:pt x="675613" y="201197"/>
                      <a:pt x="639666" y="201197"/>
                    </a:cubicBezTo>
                    <a:close/>
                    <a:moveTo>
                      <a:pt x="146053" y="0"/>
                    </a:moveTo>
                    <a:lnTo>
                      <a:pt x="730247" y="0"/>
                    </a:lnTo>
                    <a:cubicBezTo>
                      <a:pt x="810910" y="0"/>
                      <a:pt x="876300" y="65390"/>
                      <a:pt x="876300" y="146053"/>
                    </a:cubicBezTo>
                    <a:lnTo>
                      <a:pt x="876300" y="1109685"/>
                    </a:lnTo>
                    <a:cubicBezTo>
                      <a:pt x="876300" y="1190348"/>
                      <a:pt x="810910" y="1255738"/>
                      <a:pt x="730247" y="1255738"/>
                    </a:cubicBezTo>
                    <a:lnTo>
                      <a:pt x="146053" y="1255738"/>
                    </a:lnTo>
                    <a:cubicBezTo>
                      <a:pt x="65390" y="1255738"/>
                      <a:pt x="0" y="1190348"/>
                      <a:pt x="0" y="1109685"/>
                    </a:cubicBezTo>
                    <a:lnTo>
                      <a:pt x="0" y="146053"/>
                    </a:lnTo>
                    <a:cubicBezTo>
                      <a:pt x="0" y="65390"/>
                      <a:pt x="65390" y="0"/>
                      <a:pt x="1460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            </a:t>
                </a:r>
                <a:endParaRPr/>
              </a:p>
            </p:txBody>
          </p:sp>
          <p:sp>
            <p:nvSpPr>
              <p:cNvPr id="1610" name="Google Shape;1610;p42"/>
              <p:cNvSpPr/>
              <p:nvPr/>
            </p:nvSpPr>
            <p:spPr>
              <a:xfrm>
                <a:off x="2577023" y="3215003"/>
                <a:ext cx="3901684" cy="1093988"/>
              </a:xfrm>
              <a:custGeom>
                <a:avLst/>
                <a:gdLst/>
                <a:ahLst/>
                <a:cxnLst/>
                <a:rect l="l" t="t" r="r" b="b"/>
                <a:pathLst>
                  <a:path w="2124743" h="595753" extrusionOk="0">
                    <a:moveTo>
                      <a:pt x="962359" y="0"/>
                    </a:moveTo>
                    <a:lnTo>
                      <a:pt x="1162384" y="0"/>
                    </a:lnTo>
                    <a:lnTo>
                      <a:pt x="1162384" y="206375"/>
                    </a:lnTo>
                    <a:lnTo>
                      <a:pt x="2124743" y="206375"/>
                    </a:lnTo>
                    <a:lnTo>
                      <a:pt x="2124743" y="590550"/>
                    </a:lnTo>
                    <a:lnTo>
                      <a:pt x="1939006" y="590550"/>
                    </a:lnTo>
                    <a:lnTo>
                      <a:pt x="1939006" y="419100"/>
                    </a:lnTo>
                    <a:lnTo>
                      <a:pt x="1162384" y="419100"/>
                    </a:lnTo>
                    <a:lnTo>
                      <a:pt x="1162384" y="595753"/>
                    </a:lnTo>
                    <a:lnTo>
                      <a:pt x="962359" y="595753"/>
                    </a:lnTo>
                    <a:lnTo>
                      <a:pt x="962359" y="419100"/>
                    </a:lnTo>
                    <a:lnTo>
                      <a:pt x="185737" y="419100"/>
                    </a:lnTo>
                    <a:lnTo>
                      <a:pt x="185737" y="590550"/>
                    </a:lnTo>
                    <a:lnTo>
                      <a:pt x="0" y="590550"/>
                    </a:lnTo>
                    <a:lnTo>
                      <a:pt x="0" y="206375"/>
                    </a:lnTo>
                    <a:lnTo>
                      <a:pt x="962359" y="20637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          </a:t>
                </a:r>
                <a:endParaRPr/>
              </a:p>
            </p:txBody>
          </p:sp>
          <p:grpSp>
            <p:nvGrpSpPr>
              <p:cNvPr id="1611" name="Google Shape;1611;p42"/>
              <p:cNvGrpSpPr/>
              <p:nvPr/>
            </p:nvGrpSpPr>
            <p:grpSpPr>
              <a:xfrm>
                <a:off x="1979410" y="4374011"/>
                <a:ext cx="5096917" cy="1478149"/>
                <a:chOff x="1979410" y="4374011"/>
                <a:chExt cx="5096917" cy="1478149"/>
              </a:xfrm>
            </p:grpSpPr>
            <p:grpSp>
              <p:nvGrpSpPr>
                <p:cNvPr id="1612" name="Google Shape;1612;p42"/>
                <p:cNvGrpSpPr/>
                <p:nvPr/>
              </p:nvGrpSpPr>
              <p:grpSpPr>
                <a:xfrm>
                  <a:off x="197941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1613" name="Google Shape;1613;p42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1614" name="Google Shape;1614;p42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1615" name="Google Shape;1615;p42"/>
                <p:cNvGrpSpPr/>
                <p:nvPr/>
              </p:nvGrpSpPr>
              <p:grpSpPr>
                <a:xfrm>
                  <a:off x="378535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1616" name="Google Shape;1616;p42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1617" name="Google Shape;1617;p42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1618" name="Google Shape;1618;p42"/>
                <p:cNvGrpSpPr/>
                <p:nvPr/>
              </p:nvGrpSpPr>
              <p:grpSpPr>
                <a:xfrm>
                  <a:off x="559129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1619" name="Google Shape;1619;p42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1620" name="Google Shape;1620;p42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"/>
          <p:cNvSpPr txBox="1"/>
          <p:nvPr/>
        </p:nvSpPr>
        <p:spPr>
          <a:xfrm>
            <a:off x="350361" y="65057"/>
            <a:ext cx="1006051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1CADE4"/>
                </a:solidFill>
                <a:latin typeface="Calibri"/>
                <a:ea typeface="Calibri"/>
                <a:cs typeface="Calibri"/>
                <a:sym typeface="Calibri"/>
              </a:rPr>
              <a:t>Creation of String Objects – Using new keyword</a:t>
            </a:r>
            <a:endParaRPr sz="4000">
              <a:solidFill>
                <a:srgbClr val="1CADE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5"/>
          <p:cNvSpPr txBox="1"/>
          <p:nvPr/>
        </p:nvSpPr>
        <p:spPr>
          <a:xfrm>
            <a:off x="553616" y="3173599"/>
            <a:ext cx="1108476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String s=new String(“Anthology");</a:t>
            </a:r>
            <a:endParaRPr dirty="0"/>
          </a:p>
        </p:txBody>
      </p:sp>
      <p:sp>
        <p:nvSpPr>
          <p:cNvPr id="61" name="Google Shape;61;p5"/>
          <p:cNvSpPr/>
          <p:nvPr/>
        </p:nvSpPr>
        <p:spPr>
          <a:xfrm rot="1329125">
            <a:off x="11560631" y="5939710"/>
            <a:ext cx="914400" cy="914400"/>
          </a:xfrm>
          <a:prstGeom prst="chord">
            <a:avLst>
              <a:gd name="adj1" fmla="val 2700000"/>
              <a:gd name="adj2" fmla="val 16186493"/>
            </a:avLst>
          </a:prstGeom>
          <a:solidFill>
            <a:schemeClr val="accent1"/>
          </a:solidFill>
          <a:ln w="15875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0A0F19-24CE-887B-F0A9-3A65EAD4B050}"/>
              </a:ext>
            </a:extLst>
          </p:cNvPr>
          <p:cNvSpPr txBox="1"/>
          <p:nvPr/>
        </p:nvSpPr>
        <p:spPr>
          <a:xfrm>
            <a:off x="4751440" y="4379609"/>
            <a:ext cx="61402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a book that contains pieces of writing or poems, often on the same subject, by different authors.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"/>
          <p:cNvSpPr txBox="1"/>
          <p:nvPr/>
        </p:nvSpPr>
        <p:spPr>
          <a:xfrm>
            <a:off x="350361" y="65057"/>
            <a:ext cx="978094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1CADE4"/>
                </a:solidFill>
                <a:latin typeface="Calibri"/>
                <a:ea typeface="Calibri"/>
                <a:cs typeface="Calibri"/>
                <a:sym typeface="Calibri"/>
              </a:rPr>
              <a:t>Internals behind the creation of String Objects</a:t>
            </a:r>
            <a:endParaRPr sz="4000">
              <a:solidFill>
                <a:srgbClr val="1CADE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6"/>
          <p:cNvSpPr/>
          <p:nvPr/>
        </p:nvSpPr>
        <p:spPr>
          <a:xfrm rot="1329125">
            <a:off x="11560631" y="5939710"/>
            <a:ext cx="914400" cy="914400"/>
          </a:xfrm>
          <a:prstGeom prst="chord">
            <a:avLst>
              <a:gd name="adj1" fmla="val 2700000"/>
              <a:gd name="adj2" fmla="val 16186493"/>
            </a:avLst>
          </a:prstGeom>
          <a:solidFill>
            <a:schemeClr val="accent1"/>
          </a:solidFill>
          <a:ln w="15875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6"/>
          <p:cNvSpPr txBox="1"/>
          <p:nvPr/>
        </p:nvSpPr>
        <p:spPr>
          <a:xfrm>
            <a:off x="1530418" y="1399857"/>
            <a:ext cx="9442382" cy="440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class Example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public static void main(String[] args)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String s1 = "Welcome";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String s2 = "Welcome";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String s3 = new String("Welcome");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System.out.println(s1);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System.out.println(s2);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System.out.println(s3);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"/>
          <p:cNvSpPr txBox="1"/>
          <p:nvPr/>
        </p:nvSpPr>
        <p:spPr>
          <a:xfrm>
            <a:off x="350361" y="65057"/>
            <a:ext cx="978094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1CADE4"/>
                </a:solidFill>
                <a:latin typeface="Calibri"/>
                <a:ea typeface="Calibri"/>
                <a:cs typeface="Calibri"/>
                <a:sym typeface="Calibri"/>
              </a:rPr>
              <a:t>Internals behind the creation of String Objects</a:t>
            </a:r>
            <a:endParaRPr sz="4000">
              <a:solidFill>
                <a:srgbClr val="1CADE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7"/>
          <p:cNvSpPr/>
          <p:nvPr/>
        </p:nvSpPr>
        <p:spPr>
          <a:xfrm rot="1329125">
            <a:off x="11560631" y="5939710"/>
            <a:ext cx="914400" cy="914400"/>
          </a:xfrm>
          <a:prstGeom prst="chord">
            <a:avLst>
              <a:gd name="adj1" fmla="val 2700000"/>
              <a:gd name="adj2" fmla="val 16186493"/>
            </a:avLst>
          </a:prstGeom>
          <a:solidFill>
            <a:schemeClr val="accent1"/>
          </a:solidFill>
          <a:ln w="15875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7"/>
          <p:cNvSpPr/>
          <p:nvPr/>
        </p:nvSpPr>
        <p:spPr>
          <a:xfrm>
            <a:off x="173255" y="1029903"/>
            <a:ext cx="11550316" cy="5563402"/>
          </a:xfrm>
          <a:prstGeom prst="roundRect">
            <a:avLst>
              <a:gd name="adj" fmla="val 16667"/>
            </a:avLst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Access Memory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7"/>
          <p:cNvSpPr/>
          <p:nvPr/>
        </p:nvSpPr>
        <p:spPr>
          <a:xfrm>
            <a:off x="654518" y="1607419"/>
            <a:ext cx="3118585" cy="4668253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7"/>
          <p:cNvSpPr txBox="1"/>
          <p:nvPr/>
        </p:nvSpPr>
        <p:spPr>
          <a:xfrm>
            <a:off x="1611017" y="1263937"/>
            <a:ext cx="12055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 Area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7"/>
          <p:cNvSpPr/>
          <p:nvPr/>
        </p:nvSpPr>
        <p:spPr>
          <a:xfrm>
            <a:off x="798897" y="5101389"/>
            <a:ext cx="2839452" cy="1020278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JVM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7"/>
          <p:cNvSpPr/>
          <p:nvPr/>
        </p:nvSpPr>
        <p:spPr>
          <a:xfrm>
            <a:off x="2523423" y="5099784"/>
            <a:ext cx="1114926" cy="1020278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 Loader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7"/>
          <p:cNvSpPr/>
          <p:nvPr/>
        </p:nvSpPr>
        <p:spPr>
          <a:xfrm>
            <a:off x="3947961" y="5083975"/>
            <a:ext cx="7339268" cy="1191696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7"/>
          <p:cNvSpPr txBox="1"/>
          <p:nvPr/>
        </p:nvSpPr>
        <p:spPr>
          <a:xfrm>
            <a:off x="3947961" y="4684522"/>
            <a:ext cx="115993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Area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7"/>
          <p:cNvSpPr txBox="1"/>
          <p:nvPr/>
        </p:nvSpPr>
        <p:spPr>
          <a:xfrm>
            <a:off x="8344712" y="4684522"/>
            <a:ext cx="11912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Pool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7"/>
          <p:cNvSpPr/>
          <p:nvPr/>
        </p:nvSpPr>
        <p:spPr>
          <a:xfrm>
            <a:off x="3965523" y="1607419"/>
            <a:ext cx="7321706" cy="3077103"/>
          </a:xfrm>
          <a:prstGeom prst="rect">
            <a:avLst/>
          </a:prstGeom>
          <a:solidFill>
            <a:schemeClr val="accent5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7"/>
          <p:cNvSpPr txBox="1"/>
          <p:nvPr/>
        </p:nvSpPr>
        <p:spPr>
          <a:xfrm>
            <a:off x="6848246" y="1633269"/>
            <a:ext cx="15562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Heap Memory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7"/>
          <p:cNvSpPr/>
          <p:nvPr/>
        </p:nvSpPr>
        <p:spPr>
          <a:xfrm>
            <a:off x="6965691" y="2259561"/>
            <a:ext cx="4153430" cy="2246514"/>
          </a:xfrm>
          <a:prstGeom prst="rect">
            <a:avLst/>
          </a:prstGeom>
          <a:solidFill>
            <a:srgbClr val="7030A0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7"/>
          <p:cNvSpPr txBox="1"/>
          <p:nvPr/>
        </p:nvSpPr>
        <p:spPr>
          <a:xfrm>
            <a:off x="7934448" y="2294255"/>
            <a:ext cx="21232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 Constant Pool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7" name="Google Shape;87;p7"/>
          <p:cNvGrpSpPr/>
          <p:nvPr/>
        </p:nvGrpSpPr>
        <p:grpSpPr>
          <a:xfrm>
            <a:off x="1712101" y="5189147"/>
            <a:ext cx="793808" cy="990263"/>
            <a:chOff x="5133612" y="1832803"/>
            <a:chExt cx="1315177" cy="1803617"/>
          </a:xfrm>
        </p:grpSpPr>
        <p:pic>
          <p:nvPicPr>
            <p:cNvPr id="88" name="Google Shape;88;p7"/>
            <p:cNvPicPr preferRelativeResize="0"/>
            <p:nvPr/>
          </p:nvPicPr>
          <p:blipFill rotWithShape="1">
            <a:blip r:embed="rId3">
              <a:alphaModFix/>
            </a:blip>
            <a:srcRect l="50535" t="7908" r="43316" b="65963"/>
            <a:stretch/>
          </p:blipFill>
          <p:spPr>
            <a:xfrm>
              <a:off x="5486400" y="1832803"/>
              <a:ext cx="609600" cy="111186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9" name="Google Shape;89;p7"/>
            <p:cNvSpPr/>
            <p:nvPr/>
          </p:nvSpPr>
          <p:spPr>
            <a:xfrm>
              <a:off x="5133612" y="2907679"/>
              <a:ext cx="1315177" cy="7287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cap="none">
                  <a:solidFill>
                    <a:srgbClr val="FEFEFE"/>
                  </a:solidFill>
                  <a:latin typeface="Calibri"/>
                  <a:ea typeface="Calibri"/>
                  <a:cs typeface="Calibri"/>
                  <a:sym typeface="Calibri"/>
                </a:rPr>
                <a:t>.class</a:t>
              </a:r>
              <a:endParaRPr/>
            </a:p>
          </p:txBody>
        </p:sp>
      </p:grpSp>
      <p:sp>
        <p:nvSpPr>
          <p:cNvPr id="90" name="Google Shape;90;p7"/>
          <p:cNvSpPr/>
          <p:nvPr/>
        </p:nvSpPr>
        <p:spPr>
          <a:xfrm>
            <a:off x="4109987" y="5189147"/>
            <a:ext cx="3214838" cy="93091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5875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Example, String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7"/>
          <p:cNvSpPr/>
          <p:nvPr/>
        </p:nvSpPr>
        <p:spPr>
          <a:xfrm>
            <a:off x="7928581" y="5211993"/>
            <a:ext cx="3214838" cy="93091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5875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public static void main(String[] args)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7"/>
          <p:cNvSpPr/>
          <p:nvPr/>
        </p:nvSpPr>
        <p:spPr>
          <a:xfrm>
            <a:off x="798897" y="1722378"/>
            <a:ext cx="2839452" cy="326739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5875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7"/>
          <p:cNvSpPr txBox="1"/>
          <p:nvPr/>
        </p:nvSpPr>
        <p:spPr>
          <a:xfrm>
            <a:off x="903418" y="2126514"/>
            <a:ext cx="2625764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static void main(String[] args){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 s1 = “Welcome”;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7"/>
          <p:cNvSpPr/>
          <p:nvPr/>
        </p:nvSpPr>
        <p:spPr>
          <a:xfrm>
            <a:off x="7945549" y="2868785"/>
            <a:ext cx="2283823" cy="1135781"/>
          </a:xfrm>
          <a:prstGeom prst="ellipse">
            <a:avLst/>
          </a:prstGeom>
          <a:solidFill>
            <a:schemeClr val="accent2"/>
          </a:solidFill>
          <a:ln w="15875" cap="flat" cmpd="sng">
            <a:solidFill>
              <a:srgbClr val="1B5F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Welcome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7"/>
          <p:cNvSpPr/>
          <p:nvPr/>
        </p:nvSpPr>
        <p:spPr>
          <a:xfrm>
            <a:off x="1447801" y="2617459"/>
            <a:ext cx="211931" cy="189551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7"/>
          <p:cNvSpPr txBox="1"/>
          <p:nvPr/>
        </p:nvSpPr>
        <p:spPr>
          <a:xfrm>
            <a:off x="7202236" y="2680512"/>
            <a:ext cx="117731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3BEAC237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" name="Google Shape;97;p7"/>
          <p:cNvCxnSpPr>
            <a:stCxn id="95" idx="2"/>
            <a:endCxn id="96" idx="1"/>
          </p:cNvCxnSpPr>
          <p:nvPr/>
        </p:nvCxnSpPr>
        <p:spPr>
          <a:xfrm rot="-5400000" flipH="1">
            <a:off x="4348867" y="11910"/>
            <a:ext cx="58200" cy="5648400"/>
          </a:xfrm>
          <a:prstGeom prst="bentConnector2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8" name="Google Shape;98;p7"/>
          <p:cNvSpPr txBox="1"/>
          <p:nvPr/>
        </p:nvSpPr>
        <p:spPr>
          <a:xfrm>
            <a:off x="912027" y="2860829"/>
            <a:ext cx="262576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 s2 = “Welcome”;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7"/>
          <p:cNvSpPr/>
          <p:nvPr/>
        </p:nvSpPr>
        <p:spPr>
          <a:xfrm>
            <a:off x="1452153" y="2917909"/>
            <a:ext cx="211931" cy="189551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" name="Google Shape;100;p7"/>
          <p:cNvCxnSpPr>
            <a:stCxn id="99" idx="2"/>
            <a:endCxn id="96" idx="1"/>
          </p:cNvCxnSpPr>
          <p:nvPr/>
        </p:nvCxnSpPr>
        <p:spPr>
          <a:xfrm rot="-5400000">
            <a:off x="4259019" y="164160"/>
            <a:ext cx="242400" cy="5644200"/>
          </a:xfrm>
          <a:prstGeom prst="curvedConnector4">
            <a:avLst>
              <a:gd name="adj1" fmla="val -94307"/>
              <a:gd name="adj2" fmla="val 64979"/>
            </a:avLst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1" name="Google Shape;101;p7"/>
          <p:cNvSpPr/>
          <p:nvPr/>
        </p:nvSpPr>
        <p:spPr>
          <a:xfrm>
            <a:off x="1611017" y="3631932"/>
            <a:ext cx="7439369" cy="10383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2178B7"/>
              </a:gs>
              <a:gs pos="100000">
                <a:srgbClr val="4294E8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new String object called “Welcome” is created in String Constant Pool as there is no such object present already and s1 refers to the SCP address.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7"/>
          <p:cNvSpPr/>
          <p:nvPr/>
        </p:nvSpPr>
        <p:spPr>
          <a:xfrm>
            <a:off x="1616984" y="3627360"/>
            <a:ext cx="7439369" cy="10383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2178B7"/>
              </a:gs>
              <a:gs pos="100000">
                <a:srgbClr val="4294E8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case, new object will not be created in SCP as SCP already has an object called “Welcome”. Now the reference variable points to the same object’s address. [“An object can have multiple references”]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7"/>
          <p:cNvSpPr txBox="1"/>
          <p:nvPr/>
        </p:nvSpPr>
        <p:spPr>
          <a:xfrm>
            <a:off x="903417" y="3274667"/>
            <a:ext cx="2734931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 s3 = new String (“Welcome”);</a:t>
            </a:r>
            <a:endParaRPr sz="13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7"/>
          <p:cNvSpPr/>
          <p:nvPr/>
        </p:nvSpPr>
        <p:spPr>
          <a:xfrm>
            <a:off x="1611017" y="3639997"/>
            <a:ext cx="7439369" cy="10383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2178B7"/>
              </a:gs>
              <a:gs pos="100000">
                <a:srgbClr val="4294E8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case, new object will not be created in SCP as SCP already has an object called “Welcome”. But a new object will be created in heap memory and s3 refers to the memory address of the String object created in heap memory.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7"/>
          <p:cNvSpPr/>
          <p:nvPr/>
        </p:nvSpPr>
        <p:spPr>
          <a:xfrm>
            <a:off x="1422367" y="3336253"/>
            <a:ext cx="173279" cy="169467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6" name="Google Shape;106;p7"/>
          <p:cNvGrpSpPr/>
          <p:nvPr/>
        </p:nvGrpSpPr>
        <p:grpSpPr>
          <a:xfrm>
            <a:off x="4840885" y="1733790"/>
            <a:ext cx="1925009" cy="1070124"/>
            <a:chOff x="4840885" y="1733790"/>
            <a:chExt cx="1752523" cy="986739"/>
          </a:xfrm>
        </p:grpSpPr>
        <p:grpSp>
          <p:nvGrpSpPr>
            <p:cNvPr id="107" name="Google Shape;107;p7"/>
            <p:cNvGrpSpPr/>
            <p:nvPr/>
          </p:nvGrpSpPr>
          <p:grpSpPr>
            <a:xfrm>
              <a:off x="4841404" y="1793159"/>
              <a:ext cx="1752004" cy="927370"/>
              <a:chOff x="4423451" y="1712432"/>
              <a:chExt cx="1988453" cy="1094576"/>
            </a:xfrm>
          </p:grpSpPr>
          <p:sp>
            <p:nvSpPr>
              <p:cNvPr id="108" name="Google Shape;108;p7"/>
              <p:cNvSpPr/>
              <p:nvPr/>
            </p:nvSpPr>
            <p:spPr>
              <a:xfrm>
                <a:off x="4423451" y="1976621"/>
                <a:ext cx="1988453" cy="830387"/>
              </a:xfrm>
              <a:prstGeom prst="rect">
                <a:avLst/>
              </a:prstGeom>
              <a:solidFill>
                <a:schemeClr val="accent1"/>
              </a:solidFill>
              <a:ln w="15875" cap="flat" cmpd="sng">
                <a:solidFill>
                  <a:srgbClr val="147EA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Welcome</a:t>
                </a:r>
                <a:endParaRPr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7"/>
              <p:cNvSpPr/>
              <p:nvPr/>
            </p:nvSpPr>
            <p:spPr>
              <a:xfrm>
                <a:off x="4423451" y="1712432"/>
                <a:ext cx="1985618" cy="294536"/>
              </a:xfrm>
              <a:prstGeom prst="rect">
                <a:avLst/>
              </a:prstGeom>
              <a:solidFill>
                <a:schemeClr val="accent1"/>
              </a:solidFill>
              <a:ln w="15875" cap="flat" cmpd="sng">
                <a:solidFill>
                  <a:srgbClr val="147EA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0" name="Google Shape;110;p7"/>
            <p:cNvCxnSpPr>
              <a:stCxn id="109" idx="0"/>
              <a:endCxn id="109" idx="2"/>
            </p:cNvCxnSpPr>
            <p:nvPr/>
          </p:nvCxnSpPr>
          <p:spPr>
            <a:xfrm>
              <a:off x="5716157" y="1793159"/>
              <a:ext cx="0" cy="249543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11" name="Google Shape;111;p7"/>
            <p:cNvSpPr txBox="1"/>
            <p:nvPr/>
          </p:nvSpPr>
          <p:spPr>
            <a:xfrm>
              <a:off x="5802606" y="1733790"/>
              <a:ext cx="718466" cy="6462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String</a:t>
              </a:r>
              <a:endParaRPr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7"/>
            <p:cNvSpPr txBox="1"/>
            <p:nvPr/>
          </p:nvSpPr>
          <p:spPr>
            <a:xfrm>
              <a:off x="4840885" y="1763101"/>
              <a:ext cx="87466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14DEAD</a:t>
              </a:r>
              <a:endParaRPr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13" name="Google Shape;113;p7"/>
          <p:cNvCxnSpPr>
            <a:stCxn id="105" idx="2"/>
            <a:endCxn id="112" idx="1"/>
          </p:cNvCxnSpPr>
          <p:nvPr/>
        </p:nvCxnSpPr>
        <p:spPr>
          <a:xfrm rot="5400000" flipH="1" flipV="1">
            <a:off x="2396666" y="1061501"/>
            <a:ext cx="1556560" cy="3331878"/>
          </a:xfrm>
          <a:prstGeom prst="curvedConnector4">
            <a:avLst>
              <a:gd name="adj1" fmla="val -14686"/>
              <a:gd name="adj2" fmla="val 51300"/>
            </a:avLst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8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3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3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4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7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3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3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30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3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60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3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90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3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20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3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50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5001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3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8001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3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1001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6001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3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9001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3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2001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3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65001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0001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3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73001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78001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3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81001"/>
                            </p:stCondLst>
                            <p:childTnLst>
                              <p:par>
                                <p:cTn id="1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3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84001"/>
                            </p:stCondLst>
                            <p:childTnLst>
                              <p:par>
                                <p:cTn id="1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3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/>
          <p:nvPr/>
        </p:nvSpPr>
        <p:spPr>
          <a:xfrm>
            <a:off x="350361" y="65057"/>
            <a:ext cx="415703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1CADE4"/>
                </a:solidFill>
                <a:latin typeface="Calibri"/>
                <a:ea typeface="Calibri"/>
                <a:cs typeface="Calibri"/>
                <a:sym typeface="Calibri"/>
              </a:rPr>
              <a:t>String Immutability</a:t>
            </a:r>
            <a:endParaRPr sz="4000">
              <a:solidFill>
                <a:srgbClr val="1CADE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8"/>
          <p:cNvSpPr/>
          <p:nvPr/>
        </p:nvSpPr>
        <p:spPr>
          <a:xfrm rot="1329125">
            <a:off x="11560631" y="5939710"/>
            <a:ext cx="914400" cy="914400"/>
          </a:xfrm>
          <a:prstGeom prst="chord">
            <a:avLst>
              <a:gd name="adj1" fmla="val 2700000"/>
              <a:gd name="adj2" fmla="val 16186493"/>
            </a:avLst>
          </a:prstGeom>
          <a:solidFill>
            <a:schemeClr val="accent1"/>
          </a:solidFill>
          <a:ln w="15875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8"/>
          <p:cNvSpPr txBox="1"/>
          <p:nvPr/>
        </p:nvSpPr>
        <p:spPr>
          <a:xfrm>
            <a:off x="1530418" y="1399857"/>
            <a:ext cx="9442382" cy="3108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class Example 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public static void main(String[] args) 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String s1 = “Hello ";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String s2 = “ World";</a:t>
            </a:r>
            <a:endParaRPr dirty="0"/>
          </a:p>
          <a:p>
            <a:pPr lvl="0"/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System.out.println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(s1.concat(s2));	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dirty="0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"/>
          <p:cNvSpPr txBox="1"/>
          <p:nvPr/>
        </p:nvSpPr>
        <p:spPr>
          <a:xfrm>
            <a:off x="350361" y="65057"/>
            <a:ext cx="416985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1CADE4"/>
                </a:solidFill>
                <a:latin typeface="Calibri"/>
                <a:ea typeface="Calibri"/>
                <a:cs typeface="Calibri"/>
                <a:sym typeface="Calibri"/>
              </a:rPr>
              <a:t>String Immutability</a:t>
            </a:r>
            <a:endParaRPr sz="4000">
              <a:solidFill>
                <a:srgbClr val="1CADE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9"/>
          <p:cNvSpPr/>
          <p:nvPr/>
        </p:nvSpPr>
        <p:spPr>
          <a:xfrm rot="1329125">
            <a:off x="11560631" y="5939710"/>
            <a:ext cx="914400" cy="914400"/>
          </a:xfrm>
          <a:prstGeom prst="chord">
            <a:avLst>
              <a:gd name="adj1" fmla="val 2700000"/>
              <a:gd name="adj2" fmla="val 16186493"/>
            </a:avLst>
          </a:prstGeom>
          <a:solidFill>
            <a:schemeClr val="accent1"/>
          </a:solidFill>
          <a:ln w="15875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9"/>
          <p:cNvSpPr/>
          <p:nvPr/>
        </p:nvSpPr>
        <p:spPr>
          <a:xfrm>
            <a:off x="173255" y="1029903"/>
            <a:ext cx="11550316" cy="5563402"/>
          </a:xfrm>
          <a:prstGeom prst="roundRect">
            <a:avLst>
              <a:gd name="adj" fmla="val 16667"/>
            </a:avLst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Access Memory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9"/>
          <p:cNvSpPr/>
          <p:nvPr/>
        </p:nvSpPr>
        <p:spPr>
          <a:xfrm>
            <a:off x="654518" y="1607419"/>
            <a:ext cx="3118585" cy="4668253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9"/>
          <p:cNvSpPr txBox="1"/>
          <p:nvPr/>
        </p:nvSpPr>
        <p:spPr>
          <a:xfrm>
            <a:off x="1611017" y="1263937"/>
            <a:ext cx="12055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 Area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9"/>
          <p:cNvSpPr/>
          <p:nvPr/>
        </p:nvSpPr>
        <p:spPr>
          <a:xfrm>
            <a:off x="798897" y="5101389"/>
            <a:ext cx="2839452" cy="1020278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JVM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9"/>
          <p:cNvSpPr/>
          <p:nvPr/>
        </p:nvSpPr>
        <p:spPr>
          <a:xfrm>
            <a:off x="2523423" y="5099784"/>
            <a:ext cx="1114926" cy="1020278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 Loader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9"/>
          <p:cNvSpPr/>
          <p:nvPr/>
        </p:nvSpPr>
        <p:spPr>
          <a:xfrm>
            <a:off x="3947961" y="5083975"/>
            <a:ext cx="7339268" cy="1191696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9"/>
          <p:cNvSpPr txBox="1"/>
          <p:nvPr/>
        </p:nvSpPr>
        <p:spPr>
          <a:xfrm>
            <a:off x="3947961" y="4684522"/>
            <a:ext cx="115993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Area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9"/>
          <p:cNvSpPr txBox="1"/>
          <p:nvPr/>
        </p:nvSpPr>
        <p:spPr>
          <a:xfrm>
            <a:off x="8344712" y="4684522"/>
            <a:ext cx="11912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Pool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9"/>
          <p:cNvSpPr/>
          <p:nvPr/>
        </p:nvSpPr>
        <p:spPr>
          <a:xfrm>
            <a:off x="3965523" y="1607419"/>
            <a:ext cx="7321706" cy="3077103"/>
          </a:xfrm>
          <a:prstGeom prst="rect">
            <a:avLst/>
          </a:prstGeom>
          <a:solidFill>
            <a:schemeClr val="accent5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9"/>
          <p:cNvSpPr txBox="1"/>
          <p:nvPr/>
        </p:nvSpPr>
        <p:spPr>
          <a:xfrm>
            <a:off x="6848246" y="1633269"/>
            <a:ext cx="15562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Heap Memory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9"/>
          <p:cNvSpPr/>
          <p:nvPr/>
        </p:nvSpPr>
        <p:spPr>
          <a:xfrm>
            <a:off x="6965691" y="2259561"/>
            <a:ext cx="4153430" cy="2246514"/>
          </a:xfrm>
          <a:prstGeom prst="rect">
            <a:avLst/>
          </a:prstGeom>
          <a:solidFill>
            <a:srgbClr val="7030A0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9"/>
          <p:cNvSpPr txBox="1"/>
          <p:nvPr/>
        </p:nvSpPr>
        <p:spPr>
          <a:xfrm>
            <a:off x="7934448" y="2294255"/>
            <a:ext cx="21232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 Constant Pool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9" name="Google Shape;139;p9"/>
          <p:cNvGrpSpPr/>
          <p:nvPr/>
        </p:nvGrpSpPr>
        <p:grpSpPr>
          <a:xfrm>
            <a:off x="1712101" y="5189147"/>
            <a:ext cx="793808" cy="990263"/>
            <a:chOff x="5133612" y="1832803"/>
            <a:chExt cx="1315177" cy="1803617"/>
          </a:xfrm>
        </p:grpSpPr>
        <p:pic>
          <p:nvPicPr>
            <p:cNvPr id="140" name="Google Shape;140;p9"/>
            <p:cNvPicPr preferRelativeResize="0"/>
            <p:nvPr/>
          </p:nvPicPr>
          <p:blipFill rotWithShape="1">
            <a:blip r:embed="rId3">
              <a:alphaModFix/>
            </a:blip>
            <a:srcRect l="50535" t="7908" r="43316" b="65963"/>
            <a:stretch/>
          </p:blipFill>
          <p:spPr>
            <a:xfrm>
              <a:off x="5486400" y="1832803"/>
              <a:ext cx="609600" cy="111186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1" name="Google Shape;141;p9"/>
            <p:cNvSpPr/>
            <p:nvPr/>
          </p:nvSpPr>
          <p:spPr>
            <a:xfrm>
              <a:off x="5133612" y="2907679"/>
              <a:ext cx="1315177" cy="7287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cap="none">
                  <a:solidFill>
                    <a:srgbClr val="FEFEFE"/>
                  </a:solidFill>
                  <a:latin typeface="Calibri"/>
                  <a:ea typeface="Calibri"/>
                  <a:cs typeface="Calibri"/>
                  <a:sym typeface="Calibri"/>
                </a:rPr>
                <a:t>.class</a:t>
              </a:r>
              <a:endParaRPr/>
            </a:p>
          </p:txBody>
        </p:sp>
      </p:grpSp>
      <p:sp>
        <p:nvSpPr>
          <p:cNvPr id="142" name="Google Shape;142;p9"/>
          <p:cNvSpPr/>
          <p:nvPr/>
        </p:nvSpPr>
        <p:spPr>
          <a:xfrm>
            <a:off x="4109987" y="5189147"/>
            <a:ext cx="3214838" cy="93091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5875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Example, String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9"/>
          <p:cNvSpPr/>
          <p:nvPr/>
        </p:nvSpPr>
        <p:spPr>
          <a:xfrm>
            <a:off x="7928581" y="5211993"/>
            <a:ext cx="3214838" cy="93091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5875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public static void main(String[] args)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9"/>
          <p:cNvSpPr/>
          <p:nvPr/>
        </p:nvSpPr>
        <p:spPr>
          <a:xfrm>
            <a:off x="798897" y="1722378"/>
            <a:ext cx="2839452" cy="326739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5875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9"/>
          <p:cNvSpPr txBox="1"/>
          <p:nvPr/>
        </p:nvSpPr>
        <p:spPr>
          <a:xfrm>
            <a:off x="903418" y="2126514"/>
            <a:ext cx="2625764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static void main(String[] args){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 s1 = “Hello”;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9"/>
          <p:cNvSpPr/>
          <p:nvPr/>
        </p:nvSpPr>
        <p:spPr>
          <a:xfrm>
            <a:off x="7276686" y="3012684"/>
            <a:ext cx="1028410" cy="660413"/>
          </a:xfrm>
          <a:prstGeom prst="ellipse">
            <a:avLst/>
          </a:prstGeom>
          <a:solidFill>
            <a:schemeClr val="accent2"/>
          </a:solidFill>
          <a:ln w="15875" cap="flat" cmpd="sng">
            <a:solidFill>
              <a:srgbClr val="1B5F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Hello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9"/>
          <p:cNvSpPr/>
          <p:nvPr/>
        </p:nvSpPr>
        <p:spPr>
          <a:xfrm>
            <a:off x="1452153" y="2616744"/>
            <a:ext cx="211931" cy="189551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9"/>
          <p:cNvSpPr txBox="1"/>
          <p:nvPr/>
        </p:nvSpPr>
        <p:spPr>
          <a:xfrm>
            <a:off x="7202236" y="2680512"/>
            <a:ext cx="117731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3BEAC237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912027" y="2860829"/>
            <a:ext cx="262576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 s2 = “ World”;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9"/>
          <p:cNvSpPr/>
          <p:nvPr/>
        </p:nvSpPr>
        <p:spPr>
          <a:xfrm>
            <a:off x="1452153" y="2917909"/>
            <a:ext cx="211931" cy="189551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9"/>
          <p:cNvSpPr/>
          <p:nvPr/>
        </p:nvSpPr>
        <p:spPr>
          <a:xfrm>
            <a:off x="9781839" y="3025653"/>
            <a:ext cx="1028410" cy="660413"/>
          </a:xfrm>
          <a:prstGeom prst="ellipse">
            <a:avLst/>
          </a:prstGeom>
          <a:solidFill>
            <a:schemeClr val="accent2"/>
          </a:solidFill>
          <a:ln w="15875" cap="flat" cmpd="sng">
            <a:solidFill>
              <a:srgbClr val="1B5F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World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9707389" y="2666441"/>
            <a:ext cx="123303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15DB34CA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3" name="Google Shape;153;p9"/>
          <p:cNvCxnSpPr>
            <a:stCxn id="147" idx="0"/>
            <a:endCxn id="148" idx="1"/>
          </p:cNvCxnSpPr>
          <p:nvPr/>
        </p:nvCxnSpPr>
        <p:spPr>
          <a:xfrm rot="-5400000" flipH="1">
            <a:off x="4256019" y="-81156"/>
            <a:ext cx="248400" cy="5644200"/>
          </a:xfrm>
          <a:prstGeom prst="curvedConnector4">
            <a:avLst>
              <a:gd name="adj1" fmla="val -92028"/>
              <a:gd name="adj2" fmla="val 50938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4" name="Google Shape;154;p9"/>
          <p:cNvCxnSpPr>
            <a:stCxn id="150" idx="2"/>
            <a:endCxn id="152" idx="1"/>
          </p:cNvCxnSpPr>
          <p:nvPr/>
        </p:nvCxnSpPr>
        <p:spPr>
          <a:xfrm rot="-5400000">
            <a:off x="5504469" y="-1095390"/>
            <a:ext cx="256500" cy="8149200"/>
          </a:xfrm>
          <a:prstGeom prst="curvedConnector4">
            <a:avLst>
              <a:gd name="adj1" fmla="val 508741"/>
              <a:gd name="adj2" fmla="val 85365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5" name="Google Shape;155;p9"/>
          <p:cNvSpPr txBox="1"/>
          <p:nvPr/>
        </p:nvSpPr>
        <p:spPr>
          <a:xfrm>
            <a:off x="900928" y="3210531"/>
            <a:ext cx="262576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s1.concat(s2);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9"/>
          <p:cNvSpPr/>
          <p:nvPr/>
        </p:nvSpPr>
        <p:spPr>
          <a:xfrm>
            <a:off x="8095730" y="3679069"/>
            <a:ext cx="1895475" cy="660413"/>
          </a:xfrm>
          <a:prstGeom prst="ellipse">
            <a:avLst/>
          </a:prstGeom>
          <a:solidFill>
            <a:schemeClr val="accent2"/>
          </a:solidFill>
          <a:ln w="15875" cap="flat" cmpd="sng">
            <a:solidFill>
              <a:srgbClr val="1B5F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Hello World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912027" y="3505940"/>
            <a:ext cx="262576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System.out.println(s1);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9"/>
          <p:cNvSpPr/>
          <p:nvPr/>
        </p:nvSpPr>
        <p:spPr>
          <a:xfrm>
            <a:off x="2889640" y="3707287"/>
            <a:ext cx="5117845" cy="919618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2178B7"/>
              </a:gs>
              <a:gs pos="100000">
                <a:srgbClr val="4294E8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new object called “Hello” will be created in SCP and s1 refers to memory location of the String object created in SCP.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9"/>
          <p:cNvSpPr/>
          <p:nvPr/>
        </p:nvSpPr>
        <p:spPr>
          <a:xfrm>
            <a:off x="2907202" y="3696466"/>
            <a:ext cx="5117845" cy="919618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2178B7"/>
              </a:gs>
              <a:gs pos="100000">
                <a:srgbClr val="4294E8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new object called “ World” will be created in SCP and s2 refers to memory location of the String object created in SCP.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9"/>
          <p:cNvSpPr/>
          <p:nvPr/>
        </p:nvSpPr>
        <p:spPr>
          <a:xfrm>
            <a:off x="2889418" y="3694056"/>
            <a:ext cx="5117845" cy="919618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2178B7"/>
              </a:gs>
              <a:gs pos="100000">
                <a:srgbClr val="4294E8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new object called “Hello World” will be created in SCP due to the concatenate operations and it is not referred by any reference.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8617376" y="3303765"/>
            <a:ext cx="90409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4EFACE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9"/>
          <p:cNvSpPr/>
          <p:nvPr/>
        </p:nvSpPr>
        <p:spPr>
          <a:xfrm>
            <a:off x="2878396" y="3703218"/>
            <a:ext cx="5117845" cy="919618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2178B7"/>
              </a:gs>
              <a:gs pos="100000">
                <a:srgbClr val="4294E8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output of the execution is going to be </a:t>
            </a:r>
            <a:r>
              <a:rPr lang="en-US" sz="1800" b="1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Hello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 s1 refers to the “Hello” object and not “Hello World” object.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1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001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4001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9001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2001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3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1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2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7002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9002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4002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3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7002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3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2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3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5003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3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8003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1610</TotalTime>
  <Words>2331</Words>
  <Application>Microsoft Office PowerPoint</Application>
  <PresentationFormat>Widescreen</PresentationFormat>
  <Paragraphs>1090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Arial</vt:lpstr>
      <vt:lpstr>Calibri</vt:lpstr>
      <vt:lpstr>Noto Sans Symbols</vt:lpstr>
      <vt:lpstr>Twentieth Century</vt:lpstr>
      <vt:lpstr>Integral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Muthu Viswanathan</dc:creator>
  <cp:lastModifiedBy>KITS</cp:lastModifiedBy>
  <cp:revision>8</cp:revision>
  <dcterms:created xsi:type="dcterms:W3CDTF">2020-06-04T02:06:05Z</dcterms:created>
  <dcterms:modified xsi:type="dcterms:W3CDTF">2024-07-24T04:50:40Z</dcterms:modified>
</cp:coreProperties>
</file>