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5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704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94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93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04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97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423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39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8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6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22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97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2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9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99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12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java-programming/variables-literal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5" y="1119187"/>
            <a:ext cx="8210550" cy="46196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9742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62" y="655617"/>
            <a:ext cx="8825659" cy="706964"/>
          </a:xfrm>
        </p:spPr>
        <p:txBody>
          <a:bodyPr/>
          <a:lstStyle/>
          <a:p>
            <a:r>
              <a:rPr lang="en-US" b="1" dirty="0" smtClean="0"/>
              <a:t>What is Method?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8" y="2305878"/>
            <a:ext cx="10959548" cy="441297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2200" dirty="0"/>
              <a:t>A method is a block of code or collection of statements or a set of code grouped together to perform a certain task or operation. </a:t>
            </a:r>
          </a:p>
          <a:p>
            <a:pPr algn="just"/>
            <a:r>
              <a:rPr lang="en-US" sz="2200" dirty="0"/>
              <a:t>It is used to achieve the reusability of code. </a:t>
            </a:r>
          </a:p>
          <a:p>
            <a:pPr algn="just"/>
            <a:r>
              <a:rPr lang="en-US" sz="2200" dirty="0"/>
              <a:t>We write a method once and use it many times. </a:t>
            </a:r>
          </a:p>
          <a:p>
            <a:pPr algn="just"/>
            <a:r>
              <a:rPr lang="en-US" sz="2200" dirty="0"/>
              <a:t>We do not require to write code again and again. </a:t>
            </a:r>
          </a:p>
          <a:p>
            <a:pPr algn="just"/>
            <a:r>
              <a:rPr lang="en-US" sz="2200" dirty="0"/>
              <a:t>It also provides the easy modification and readability of code, just by adding or removing a chunk of code.</a:t>
            </a:r>
          </a:p>
          <a:p>
            <a:pPr algn="just"/>
            <a:r>
              <a:rPr lang="en-US" sz="2200" dirty="0"/>
              <a:t>The method is executed only when we call or invoke it</a:t>
            </a:r>
            <a:r>
              <a:rPr lang="en-US" sz="2200" dirty="0" smtClean="0"/>
              <a:t>.</a:t>
            </a:r>
          </a:p>
          <a:p>
            <a:pPr>
              <a:buNone/>
            </a:pPr>
            <a:r>
              <a:rPr lang="en-US" sz="2000" b="1" dirty="0"/>
              <a:t>Syntax:</a:t>
            </a:r>
            <a:r>
              <a:rPr lang="en-US" sz="2000" dirty="0"/>
              <a:t> 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000" dirty="0"/>
              <a:t>&lt;</a:t>
            </a:r>
            <a:r>
              <a:rPr lang="en-US" sz="2000" dirty="0" err="1"/>
              <a:t>access_modifier</a:t>
            </a:r>
            <a:r>
              <a:rPr lang="en-US" sz="2000" dirty="0"/>
              <a:t>&gt; &lt;</a:t>
            </a:r>
            <a:r>
              <a:rPr lang="en-US" sz="2000" dirty="0" err="1"/>
              <a:t>return_type</a:t>
            </a:r>
            <a:r>
              <a:rPr lang="en-US" sz="2000" dirty="0"/>
              <a:t>&gt; &lt;</a:t>
            </a:r>
            <a:r>
              <a:rPr lang="en-US" sz="2000" dirty="0" err="1"/>
              <a:t>method_name</a:t>
            </a:r>
            <a:r>
              <a:rPr lang="en-US" sz="2000" dirty="0"/>
              <a:t>&gt;( </a:t>
            </a:r>
            <a:r>
              <a:rPr lang="en-US" sz="2000" dirty="0" err="1"/>
              <a:t>list_of_parameters</a:t>
            </a:r>
            <a:r>
              <a:rPr lang="en-US" sz="2000" dirty="0"/>
              <a:t>) 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	{ 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dirty="0"/>
              <a:t>		//body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	 }</a:t>
            </a:r>
          </a:p>
          <a:p>
            <a:pPr algn="just"/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6898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624" y="735130"/>
            <a:ext cx="8825659" cy="706964"/>
          </a:xfrm>
        </p:spPr>
        <p:txBody>
          <a:bodyPr/>
          <a:lstStyle/>
          <a:p>
            <a:r>
              <a:rPr lang="en-US" b="1" dirty="0"/>
              <a:t>Method Declaration</a:t>
            </a:r>
            <a:endParaRPr lang="en-IN" dirty="0"/>
          </a:p>
        </p:txBody>
      </p:sp>
      <p:pic>
        <p:nvPicPr>
          <p:cNvPr id="4" name="Content Placeholder 3" descr="method-in-java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9834" r="-436"/>
          <a:stretch/>
        </p:blipFill>
        <p:spPr>
          <a:xfrm>
            <a:off x="940904" y="2549771"/>
            <a:ext cx="10495722" cy="4122951"/>
          </a:xfrm>
        </p:spPr>
      </p:pic>
    </p:spTree>
    <p:extLst>
      <p:ext uri="{BB962C8B-B14F-4D97-AF65-F5344CB8AC3E}">
        <p14:creationId xmlns:p14="http://schemas.microsoft.com/office/powerpoint/2010/main" val="72857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234" y="464233"/>
            <a:ext cx="11254154" cy="6049109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  <a:p>
            <a:pPr algn="just"/>
            <a:r>
              <a:rPr lang="en-US" b="1" dirty="0"/>
              <a:t>Return Type:</a:t>
            </a:r>
            <a:r>
              <a:rPr lang="en-US" dirty="0"/>
              <a:t> Return type is a data type that the method returns. It may have a primitive data type, object, collection, void, etc. If the method does not return anything, we use void keyword.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Method Name:</a:t>
            </a:r>
            <a:r>
              <a:rPr lang="en-US" dirty="0"/>
              <a:t> It is a unique name that is used to define the name of a method. 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Parameter List:</a:t>
            </a:r>
            <a:r>
              <a:rPr lang="en-US" dirty="0"/>
              <a:t> It is the list of parameters separated by a comma and enclosed in the pair of parentheses. It contains the data type and variable name. If the method has no parameter, left the parentheses blank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Method Body:</a:t>
            </a:r>
            <a:r>
              <a:rPr lang="en-US" dirty="0"/>
              <a:t> It is a part of the method declaration. It contains all the actions to be performed. It is enclosed within the pair of curly braces.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75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721" y="692315"/>
            <a:ext cx="8825659" cy="706964"/>
          </a:xfrm>
        </p:spPr>
        <p:txBody>
          <a:bodyPr/>
          <a:lstStyle/>
          <a:p>
            <a:r>
              <a:rPr lang="en-US" b="1" dirty="0"/>
              <a:t>Naming a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70" y="2433711"/>
            <a:ext cx="11057206" cy="4262511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1900" dirty="0"/>
              <a:t>While defining a method, remember that the method name must be a </a:t>
            </a:r>
            <a:r>
              <a:rPr lang="en-US" sz="1900" b="1" dirty="0"/>
              <a:t>verb</a:t>
            </a:r>
            <a:r>
              <a:rPr lang="en-US" sz="1900" dirty="0"/>
              <a:t> and start with a </a:t>
            </a:r>
            <a:r>
              <a:rPr lang="en-US" sz="1900" b="1" dirty="0"/>
              <a:t>lowercase</a:t>
            </a:r>
            <a:r>
              <a:rPr lang="en-US" sz="1900" dirty="0"/>
              <a:t> letter. </a:t>
            </a:r>
          </a:p>
          <a:p>
            <a:pPr algn="just">
              <a:lnSpc>
                <a:spcPct val="150000"/>
              </a:lnSpc>
            </a:pPr>
            <a:r>
              <a:rPr lang="en-US" sz="1900" dirty="0"/>
              <a:t>If the method name has more than two words, the first name must be a verb followed by adjective or noun. </a:t>
            </a:r>
          </a:p>
          <a:p>
            <a:pPr algn="just">
              <a:lnSpc>
                <a:spcPct val="150000"/>
              </a:lnSpc>
            </a:pPr>
            <a:r>
              <a:rPr lang="en-US" sz="1900" dirty="0"/>
              <a:t>In the multi-word method name, the first letter of each word must be in </a:t>
            </a:r>
            <a:r>
              <a:rPr lang="en-US" sz="1900" b="1" dirty="0"/>
              <a:t>uppercase</a:t>
            </a:r>
            <a:r>
              <a:rPr lang="en-US" sz="1900" dirty="0"/>
              <a:t> except the first word. For example:</a:t>
            </a:r>
          </a:p>
          <a:p>
            <a:pPr algn="just">
              <a:lnSpc>
                <a:spcPct val="150000"/>
              </a:lnSpc>
            </a:pPr>
            <a:r>
              <a:rPr lang="en-US" sz="1900" b="1" dirty="0"/>
              <a:t>Single-word method name:</a:t>
            </a:r>
            <a:r>
              <a:rPr lang="en-US" sz="1900" dirty="0"/>
              <a:t> sum(), area()</a:t>
            </a:r>
          </a:p>
          <a:p>
            <a:pPr algn="just">
              <a:lnSpc>
                <a:spcPct val="150000"/>
              </a:lnSpc>
            </a:pPr>
            <a:r>
              <a:rPr lang="en-US" sz="1900" b="1" dirty="0"/>
              <a:t>Multi-word method name:</a:t>
            </a:r>
            <a:r>
              <a:rPr lang="en-US" sz="1900" dirty="0"/>
              <a:t> </a:t>
            </a:r>
            <a:r>
              <a:rPr lang="en-US" sz="1900" dirty="0" err="1"/>
              <a:t>areaOfCircle</a:t>
            </a:r>
            <a:r>
              <a:rPr lang="en-US" sz="1900" dirty="0"/>
              <a:t>(), </a:t>
            </a:r>
            <a:r>
              <a:rPr lang="en-US" sz="1900" dirty="0" err="1"/>
              <a:t>stringComparision</a:t>
            </a:r>
            <a:r>
              <a:rPr lang="en-US" sz="1900" dirty="0"/>
              <a:t>()</a:t>
            </a:r>
          </a:p>
          <a:p>
            <a:pPr algn="just">
              <a:lnSpc>
                <a:spcPct val="150000"/>
              </a:lnSpc>
            </a:pPr>
            <a:r>
              <a:rPr lang="en-US" sz="1900" dirty="0"/>
              <a:t>It is also possible that a method has the same name as another method name in the same class, it is known as </a:t>
            </a:r>
            <a:r>
              <a:rPr lang="en-US" sz="1900" b="1" dirty="0"/>
              <a:t>method overloading</a:t>
            </a:r>
            <a:r>
              <a:rPr lang="en-US" sz="1900" dirty="0"/>
              <a:t>.</a:t>
            </a:r>
          </a:p>
          <a:p>
            <a:pPr algn="just">
              <a:lnSpc>
                <a:spcPct val="150000"/>
              </a:lnSpc>
            </a:pPr>
            <a:endParaRPr lang="en-US" sz="1900" dirty="0"/>
          </a:p>
          <a:p>
            <a:pPr algn="just">
              <a:lnSpc>
                <a:spcPct val="150000"/>
              </a:lnSpc>
            </a:pPr>
            <a:endParaRPr lang="en-US" sz="1900" dirty="0"/>
          </a:p>
          <a:p>
            <a:pPr>
              <a:lnSpc>
                <a:spcPct val="150000"/>
              </a:lnSpc>
            </a:pP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249657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Java Method Return Type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130" y="2518117"/>
            <a:ext cx="10607040" cy="379827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dirty="0"/>
              <a:t>A Java method may or may not return a value to the function call. We use the </a:t>
            </a:r>
            <a:r>
              <a:rPr lang="en-US" sz="2400" b="1" dirty="0"/>
              <a:t>return statement</a:t>
            </a:r>
            <a:r>
              <a:rPr lang="en-US" sz="2400" dirty="0"/>
              <a:t> to return any value.</a:t>
            </a:r>
            <a:endParaRPr lang="en-US" sz="2400" dirty="0" smtClean="0"/>
          </a:p>
          <a:p>
            <a:endParaRPr lang="en-US" dirty="0"/>
          </a:p>
          <a:p>
            <a:pPr marL="400050" lvl="1" indent="0"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sum()</a:t>
            </a:r>
          </a:p>
          <a:p>
            <a:pPr marL="400050" lvl="1" indent="0">
              <a:buNone/>
            </a:pPr>
            <a:r>
              <a:rPr lang="en-US" sz="2800" dirty="0" smtClean="0"/>
              <a:t>{</a:t>
            </a:r>
          </a:p>
          <a:p>
            <a:pPr marL="400050" lvl="1" indent="0">
              <a:buNone/>
            </a:pPr>
            <a:endParaRPr lang="en-US" sz="2800" dirty="0"/>
          </a:p>
          <a:p>
            <a:pPr marL="857250" lvl="2" indent="0">
              <a:buNone/>
            </a:pPr>
            <a:r>
              <a:rPr lang="en-US" sz="2400" dirty="0"/>
              <a:t>r</a:t>
            </a:r>
            <a:r>
              <a:rPr lang="en-US" sz="2400" dirty="0" smtClean="0"/>
              <a:t>eturn 10+20;</a:t>
            </a:r>
          </a:p>
          <a:p>
            <a:pPr marL="400050" lvl="1" indent="0">
              <a:buNone/>
            </a:pPr>
            <a:r>
              <a:rPr lang="en-US" sz="2800" dirty="0"/>
              <a:t>}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4633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73" y="642364"/>
            <a:ext cx="8825659" cy="706964"/>
          </a:xfrm>
        </p:spPr>
        <p:txBody>
          <a:bodyPr/>
          <a:lstStyle/>
          <a:p>
            <a:r>
              <a:rPr lang="en-US" b="1" dirty="0" smtClean="0"/>
              <a:t>Recursion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592" y="2451651"/>
            <a:ext cx="10681251" cy="338261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 process in which a </a:t>
            </a:r>
            <a:r>
              <a:rPr lang="en-US" dirty="0" smtClean="0"/>
              <a:t>function/method </a:t>
            </a:r>
            <a:r>
              <a:rPr lang="en-US" dirty="0"/>
              <a:t>calls itself directly or indirectly is called recursion and the corresponding function is called as recursive function.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 It is especially good for working on things that have many possible branches and are too complex for an iterative approach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When a recursive call is made, new storage locations for </a:t>
            </a:r>
            <a:r>
              <a:rPr lang="en-US" dirty="0">
                <a:hlinkClick r:id="rId2"/>
              </a:rPr>
              <a:t>variables</a:t>
            </a:r>
            <a:r>
              <a:rPr lang="en-US" dirty="0"/>
              <a:t> are allocated on the stack. As, each recursive call returns, the old variables and parameters are removed from the stack. Hence, recursion generally uses more memory and is generally slow.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On the other hand, a recursive solution is much simpler and takes less time to write, debug and maintain.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57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728372" y="2478152"/>
            <a:ext cx="5678821" cy="399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66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</TotalTime>
  <Words>75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PowerPoint Presentation</vt:lpstr>
      <vt:lpstr>What is Method?</vt:lpstr>
      <vt:lpstr>Method Declaration</vt:lpstr>
      <vt:lpstr>PowerPoint Presentation</vt:lpstr>
      <vt:lpstr>Naming a Method</vt:lpstr>
      <vt:lpstr>Java Method Return Type </vt:lpstr>
      <vt:lpstr>Recursion</vt:lpstr>
      <vt:lpstr>Example: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KITS</dc:creator>
  <cp:lastModifiedBy>KITS</cp:lastModifiedBy>
  <cp:revision>26</cp:revision>
  <dcterms:created xsi:type="dcterms:W3CDTF">2024-07-25T05:26:22Z</dcterms:created>
  <dcterms:modified xsi:type="dcterms:W3CDTF">2024-07-25T11:01:54Z</dcterms:modified>
</cp:coreProperties>
</file>