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146" y="695003"/>
            <a:ext cx="9301011" cy="868754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b="1" dirty="0" smtClean="0"/>
              <a:t>Arrays In Java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652" y="2110407"/>
            <a:ext cx="7394713" cy="36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4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Ex:  </a:t>
            </a:r>
            <a:r>
              <a:rPr lang="en-US" dirty="0" err="1" smtClean="0"/>
              <a:t>int</a:t>
            </a:r>
            <a:r>
              <a:rPr lang="en-US" dirty="0" smtClean="0"/>
              <a:t> [][] x = new </a:t>
            </a:r>
            <a:r>
              <a:rPr lang="en-US" dirty="0" err="1" smtClean="0"/>
              <a:t>int</a:t>
            </a:r>
            <a:r>
              <a:rPr lang="en-US" dirty="0" smtClean="0"/>
              <a:t>[4][</a:t>
            </a:r>
            <a:r>
              <a:rPr lang="en-US" dirty="0" smtClean="0"/>
              <a:t>3];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2546686"/>
            <a:ext cx="11220702" cy="346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978" y="569844"/>
            <a:ext cx="8229600" cy="10668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Arrays in </a:t>
            </a:r>
            <a:r>
              <a:rPr lang="en-US" sz="4000" b="1" dirty="0" smtClean="0"/>
              <a:t>Java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2358888"/>
            <a:ext cx="11052313" cy="421564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Arrays in Java are fundamental data structures used to store and manipulate collections of elements of the same type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An </a:t>
            </a:r>
            <a:r>
              <a:rPr lang="en-US" sz="1600" dirty="0" smtClean="0"/>
              <a:t>array is a collection of similar type of elements which has contiguous memory location.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/>
              <a:t>Java array</a:t>
            </a:r>
            <a:r>
              <a:rPr lang="en-US" sz="1600" dirty="0" smtClean="0"/>
              <a:t> is an object which contains elements of a similar data type. 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It is a data structure where we store similar elements. We can store only a fixed set of elements in a Java array. 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Array in Java is index-based, the first element of the array is stored at 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0’</a:t>
            </a:r>
            <a:r>
              <a:rPr lang="en-US" sz="1600" dirty="0" smtClean="0"/>
              <a:t>th index, 2nd element is stored on 1st index and so on.</a:t>
            </a:r>
          </a:p>
          <a:p>
            <a:pPr algn="just">
              <a:lnSpc>
                <a:spcPct val="150000"/>
              </a:lnSpc>
            </a:pPr>
            <a:endParaRPr lang="en-US" sz="1600" dirty="0" smtClean="0"/>
          </a:p>
          <a:p>
            <a:pPr algn="just">
              <a:lnSpc>
                <a:spcPct val="150000"/>
              </a:lnSpc>
            </a:pPr>
            <a:endParaRPr lang="en-US" sz="1600" dirty="0" smtClean="0"/>
          </a:p>
          <a:p>
            <a:pPr algn="just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84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46" y="832991"/>
            <a:ext cx="8761413" cy="706964"/>
          </a:xfrm>
        </p:spPr>
        <p:txBody>
          <a:bodyPr/>
          <a:lstStyle/>
          <a:p>
            <a:r>
              <a:rPr lang="en-US" b="1" dirty="0"/>
              <a:t>Creating an Array in Java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46" y="2321170"/>
            <a:ext cx="11027668" cy="4346917"/>
          </a:xfrm>
        </p:spPr>
        <p:txBody>
          <a:bodyPr/>
          <a:lstStyle/>
          <a:p>
            <a:pPr algn="just"/>
            <a:r>
              <a:rPr lang="en-US" dirty="0"/>
              <a:t>Unlike declaration of the primitive data type variable, the declaration of an array variable does not create any space in memory for the array.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creates only a memory space for the reference to an array.</a:t>
            </a:r>
          </a:p>
          <a:p>
            <a:pPr algn="just"/>
            <a:r>
              <a:rPr lang="en-US" dirty="0"/>
              <a:t>If an array variable does not have a reference to an array, the value of the variable is null. We cannot assign values or data to an array unless it has already been created</a:t>
            </a:r>
            <a:r>
              <a:rPr lang="en-US" dirty="0" smtClean="0"/>
              <a:t>.</a:t>
            </a:r>
          </a:p>
          <a:p>
            <a:r>
              <a:rPr lang="en-US" dirty="0"/>
              <a:t>In Java, an array is an object. Every object in java belongs to a class, so we can create an array object by using a new keyword and assign its reference to the variable.</a:t>
            </a:r>
          </a:p>
          <a:p>
            <a:r>
              <a:rPr lang="en-US" dirty="0"/>
              <a:t>The general syntax for the creation of array object is as follows</a:t>
            </a:r>
            <a:r>
              <a:rPr lang="en-US" dirty="0" smtClean="0"/>
              <a:t>:</a:t>
            </a:r>
          </a:p>
          <a:p>
            <a:pPr marL="0" lvl="1" indent="0">
              <a:buNone/>
            </a:pPr>
            <a:r>
              <a:rPr lang="en-US" dirty="0" smtClean="0"/>
              <a:t>			</a:t>
            </a:r>
            <a:r>
              <a:rPr lang="en-US" sz="1800" b="1" dirty="0" err="1" smtClean="0">
                <a:solidFill>
                  <a:srgbClr val="002060"/>
                </a:solidFill>
              </a:rPr>
              <a:t>dataType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</a:rPr>
              <a:t>arr_name</a:t>
            </a:r>
            <a:r>
              <a:rPr lang="en-US" sz="1800" b="1" dirty="0" smtClean="0">
                <a:solidFill>
                  <a:srgbClr val="002060"/>
                </a:solidFill>
              </a:rPr>
              <a:t>[]=new </a:t>
            </a:r>
            <a:r>
              <a:rPr lang="en-US" sz="1800" b="1" dirty="0" err="1" smtClean="0">
                <a:solidFill>
                  <a:srgbClr val="002060"/>
                </a:solidFill>
              </a:rPr>
              <a:t>dataType</a:t>
            </a:r>
            <a:r>
              <a:rPr lang="en-US" sz="1800" b="1" dirty="0" smtClean="0">
                <a:solidFill>
                  <a:srgbClr val="002060"/>
                </a:solidFill>
              </a:rPr>
              <a:t>[size]; </a:t>
            </a:r>
          </a:p>
          <a:p>
            <a:pPr marL="0" lvl="1" indent="0">
              <a:buNone/>
            </a:pPr>
            <a:r>
              <a:rPr lang="en-US" dirty="0"/>
              <a:t>In this syntax, </a:t>
            </a:r>
            <a:r>
              <a:rPr lang="en-US" dirty="0" err="1"/>
              <a:t>arraySize</a:t>
            </a:r>
            <a:r>
              <a:rPr lang="en-US" dirty="0"/>
              <a:t> specifies the number of elements in the array that we want to store in it. </a:t>
            </a:r>
            <a:r>
              <a:rPr lang="en-US" dirty="0" err="1"/>
              <a:t>arrayname</a:t>
            </a:r>
            <a:r>
              <a:rPr lang="en-US" dirty="0"/>
              <a:t> is an array variable that is linked to an array.</a:t>
            </a:r>
            <a:endParaRPr lang="en-US" sz="1800" b="1" dirty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90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29" y="692314"/>
            <a:ext cx="8761413" cy="706964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57" y="1787573"/>
            <a:ext cx="7181690" cy="4764886"/>
          </a:xfrm>
        </p:spPr>
      </p:pic>
    </p:spTree>
    <p:extLst>
      <p:ext uri="{BB962C8B-B14F-4D97-AF65-F5344CB8AC3E}">
        <p14:creationId xmlns:p14="http://schemas.microsoft.com/office/powerpoint/2010/main" val="95472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43213" y="2046334"/>
            <a:ext cx="4351025" cy="2283824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x[]={10,20,30,40,80};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85" y="1664770"/>
            <a:ext cx="5407396" cy="3596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67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603" y="2785403"/>
            <a:ext cx="2729133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Types of Array</a:t>
            </a:r>
            <a:endParaRPr lang="en-IN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85735" y="1758462"/>
            <a:ext cx="3587262" cy="150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85736" y="3742006"/>
            <a:ext cx="3742006" cy="9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72997" y="1118382"/>
            <a:ext cx="3108960" cy="151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Single Dimension Array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7427742" y="3956539"/>
            <a:ext cx="3108960" cy="151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Multi Dimension Array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0355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246" y="93550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Array in java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166" y="2335237"/>
            <a:ext cx="11099409" cy="2588455"/>
          </a:xfrm>
        </p:spPr>
        <p:txBody>
          <a:bodyPr>
            <a:noAutofit/>
          </a:bodyPr>
          <a:lstStyle/>
          <a:p>
            <a:pPr algn="just"/>
            <a:r>
              <a:rPr lang="en-US" sz="1600" dirty="0"/>
              <a:t>There are two types of array.</a:t>
            </a:r>
          </a:p>
          <a:p>
            <a:pPr lvl="1" algn="just"/>
            <a:r>
              <a:rPr lang="en-US" sz="1000" b="1" dirty="0" smtClean="0"/>
              <a:t>Single Dimensional Array</a:t>
            </a:r>
          </a:p>
          <a:p>
            <a:pPr lvl="1" algn="just">
              <a:buNone/>
            </a:pPr>
            <a:r>
              <a:rPr lang="en-US" sz="1000" dirty="0" smtClean="0"/>
              <a:t>		</a:t>
            </a:r>
            <a:r>
              <a:rPr lang="en-US" sz="1000" dirty="0" smtClean="0">
                <a:solidFill>
                  <a:srgbClr val="002060"/>
                </a:solidFill>
              </a:rPr>
              <a:t>The general form of a one-dimensional array declaration is</a:t>
            </a:r>
            <a:r>
              <a:rPr lang="en-US" sz="1000" dirty="0" smtClean="0"/>
              <a:t> </a:t>
            </a:r>
          </a:p>
          <a:p>
            <a:pPr lvl="1" algn="just">
              <a:buNone/>
            </a:pPr>
            <a:r>
              <a:rPr lang="en-US" sz="1000" dirty="0" smtClean="0"/>
              <a:t>	 </a:t>
            </a:r>
            <a:r>
              <a:rPr lang="en-US" sz="1000" dirty="0" err="1" smtClean="0">
                <a:solidFill>
                  <a:srgbClr val="002060"/>
                </a:solidFill>
              </a:rPr>
              <a:t>dataType</a:t>
            </a:r>
            <a:r>
              <a:rPr lang="en-US" sz="1000" dirty="0" smtClean="0">
                <a:solidFill>
                  <a:srgbClr val="002060"/>
                </a:solidFill>
              </a:rPr>
              <a:t> </a:t>
            </a:r>
            <a:r>
              <a:rPr lang="en-US" sz="1000" dirty="0" err="1" smtClean="0">
                <a:solidFill>
                  <a:srgbClr val="002060"/>
                </a:solidFill>
              </a:rPr>
              <a:t>var</a:t>
            </a:r>
            <a:r>
              <a:rPr lang="en-US" sz="1000" dirty="0" smtClean="0">
                <a:solidFill>
                  <a:srgbClr val="002060"/>
                </a:solidFill>
              </a:rPr>
              <a:t>-name[]; </a:t>
            </a:r>
          </a:p>
          <a:p>
            <a:pPr lvl="1" algn="just">
              <a:buNone/>
            </a:pPr>
            <a:r>
              <a:rPr lang="en-US" sz="1000" dirty="0" smtClean="0">
                <a:solidFill>
                  <a:srgbClr val="002060"/>
                </a:solidFill>
              </a:rPr>
              <a:t>	or</a:t>
            </a:r>
          </a:p>
          <a:p>
            <a:pPr lvl="1" algn="just">
              <a:buNone/>
            </a:pPr>
            <a:r>
              <a:rPr lang="en-US" sz="1000" dirty="0" smtClean="0">
                <a:solidFill>
                  <a:srgbClr val="002060"/>
                </a:solidFill>
              </a:rPr>
              <a:t>	 </a:t>
            </a:r>
            <a:r>
              <a:rPr lang="en-US" sz="1000" dirty="0" err="1" smtClean="0">
                <a:solidFill>
                  <a:srgbClr val="002060"/>
                </a:solidFill>
              </a:rPr>
              <a:t>dataType</a:t>
            </a:r>
            <a:r>
              <a:rPr lang="en-US" sz="1000" dirty="0" smtClean="0">
                <a:solidFill>
                  <a:srgbClr val="002060"/>
                </a:solidFill>
              </a:rPr>
              <a:t> [] </a:t>
            </a:r>
            <a:r>
              <a:rPr lang="en-US" sz="1000" dirty="0" err="1" smtClean="0">
                <a:solidFill>
                  <a:srgbClr val="002060"/>
                </a:solidFill>
              </a:rPr>
              <a:t>var</a:t>
            </a:r>
            <a:r>
              <a:rPr lang="en-US" sz="1000" dirty="0" smtClean="0">
                <a:solidFill>
                  <a:srgbClr val="002060"/>
                </a:solidFill>
              </a:rPr>
              <a:t>-name;</a:t>
            </a:r>
            <a:endParaRPr lang="en-US" sz="1000" dirty="0" smtClean="0"/>
          </a:p>
          <a:p>
            <a:pPr lvl="1" algn="just"/>
            <a:r>
              <a:rPr lang="en-US" sz="1000" b="1" dirty="0" smtClean="0"/>
              <a:t>Multidimensional Array</a:t>
            </a:r>
          </a:p>
          <a:p>
            <a:pPr lvl="1" algn="just">
              <a:buNone/>
            </a:pPr>
            <a:r>
              <a:rPr lang="en-US" sz="1000" dirty="0" smtClean="0"/>
              <a:t>	 </a:t>
            </a:r>
            <a:r>
              <a:rPr lang="en-US" sz="1800" dirty="0">
                <a:solidFill>
                  <a:srgbClr val="002060"/>
                </a:solidFill>
              </a:rPr>
              <a:t>In such case, data is stored in row and column based index (also known as matrix form). </a:t>
            </a:r>
            <a:r>
              <a:rPr lang="en-US" sz="1000" dirty="0" smtClean="0">
                <a:solidFill>
                  <a:srgbClr val="002060"/>
                </a:solidFill>
              </a:rPr>
              <a:t> </a:t>
            </a:r>
          </a:p>
          <a:p>
            <a:pPr lvl="1" algn="just">
              <a:buNone/>
            </a:pPr>
            <a:r>
              <a:rPr lang="en-US" sz="1400" dirty="0">
                <a:solidFill>
                  <a:srgbClr val="002060"/>
                </a:solidFill>
              </a:rPr>
              <a:t>	</a:t>
            </a:r>
          </a:p>
          <a:p>
            <a:pPr lvl="1" algn="just">
              <a:buNone/>
            </a:pPr>
            <a:r>
              <a:rPr lang="en-US" sz="1200" b="1" dirty="0">
                <a:solidFill>
                  <a:srgbClr val="002060"/>
                </a:solidFill>
              </a:rPr>
              <a:t>Syntax:</a:t>
            </a:r>
          </a:p>
          <a:p>
            <a:pPr marL="657225" indent="482600" algn="just">
              <a:lnSpc>
                <a:spcPct val="160000"/>
              </a:lnSpc>
              <a:buNone/>
            </a:pPr>
            <a:r>
              <a:rPr lang="en-US" sz="1200" dirty="0" err="1"/>
              <a:t>dataType</a:t>
            </a:r>
            <a:r>
              <a:rPr lang="en-US" sz="1200" dirty="0"/>
              <a:t>[ ][ ] 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err="1">
                <a:solidFill>
                  <a:srgbClr val="002060"/>
                </a:solidFill>
              </a:rPr>
              <a:t>var</a:t>
            </a:r>
            <a:r>
              <a:rPr lang="en-US" sz="1200" dirty="0">
                <a:solidFill>
                  <a:srgbClr val="002060"/>
                </a:solidFill>
              </a:rPr>
              <a:t>-name</a:t>
            </a:r>
            <a:r>
              <a:rPr lang="en-US" sz="1200" dirty="0"/>
              <a:t>; (or)  </a:t>
            </a:r>
          </a:p>
          <a:p>
            <a:pPr marL="657225" indent="482600" algn="just">
              <a:lnSpc>
                <a:spcPct val="160000"/>
              </a:lnSpc>
              <a:buNone/>
            </a:pPr>
            <a:r>
              <a:rPr lang="en-US" sz="1200" dirty="0" err="1"/>
              <a:t>dataType</a:t>
            </a:r>
            <a:r>
              <a:rPr lang="en-US" sz="1200" dirty="0"/>
              <a:t> [ ][ ]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err="1">
                <a:solidFill>
                  <a:srgbClr val="002060"/>
                </a:solidFill>
              </a:rPr>
              <a:t>var</a:t>
            </a:r>
            <a:r>
              <a:rPr lang="en-US" sz="1200" dirty="0">
                <a:solidFill>
                  <a:srgbClr val="002060"/>
                </a:solidFill>
              </a:rPr>
              <a:t>-name</a:t>
            </a:r>
            <a:r>
              <a:rPr lang="en-US" sz="1200" dirty="0"/>
              <a:t>; (or)  </a:t>
            </a:r>
          </a:p>
          <a:p>
            <a:pPr marL="657225" indent="482600" algn="just">
              <a:lnSpc>
                <a:spcPct val="160000"/>
              </a:lnSpc>
              <a:buNone/>
            </a:pPr>
            <a:r>
              <a:rPr lang="en-US" sz="1200" dirty="0" err="1"/>
              <a:t>dataType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err="1">
                <a:solidFill>
                  <a:srgbClr val="002060"/>
                </a:solidFill>
              </a:rPr>
              <a:t>var</a:t>
            </a:r>
            <a:r>
              <a:rPr lang="en-US" sz="1200" dirty="0">
                <a:solidFill>
                  <a:srgbClr val="002060"/>
                </a:solidFill>
              </a:rPr>
              <a:t>-name</a:t>
            </a:r>
            <a:r>
              <a:rPr lang="en-US" sz="1200" dirty="0"/>
              <a:t>[ ][]; (or)  </a:t>
            </a:r>
          </a:p>
          <a:p>
            <a:pPr marL="657225" indent="482600" algn="just">
              <a:lnSpc>
                <a:spcPct val="160000"/>
              </a:lnSpc>
              <a:buNone/>
            </a:pPr>
            <a:r>
              <a:rPr lang="en-US" sz="1200" dirty="0" err="1"/>
              <a:t>dataType</a:t>
            </a:r>
            <a:r>
              <a:rPr lang="en-US" sz="1200" dirty="0"/>
              <a:t> []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err="1">
                <a:solidFill>
                  <a:srgbClr val="002060"/>
                </a:solidFill>
              </a:rPr>
              <a:t>var</a:t>
            </a:r>
            <a:r>
              <a:rPr lang="en-US" sz="1200" dirty="0">
                <a:solidFill>
                  <a:srgbClr val="002060"/>
                </a:solidFill>
              </a:rPr>
              <a:t>-name</a:t>
            </a:r>
            <a:r>
              <a:rPr lang="en-US" sz="1200" dirty="0"/>
              <a:t>[];   </a:t>
            </a:r>
          </a:p>
          <a:p>
            <a:pPr marL="657225" lvl="1" indent="482600" algn="just">
              <a:lnSpc>
                <a:spcPct val="160000"/>
              </a:lnSpc>
              <a:buNone/>
            </a:pPr>
            <a:endParaRPr lang="en-US" sz="1000" dirty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38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of Java Array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498" y="1955409"/>
            <a:ext cx="8784102" cy="461912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class</a:t>
            </a:r>
            <a:r>
              <a:rPr lang="en-US" sz="2400" dirty="0"/>
              <a:t> </a:t>
            </a:r>
            <a:r>
              <a:rPr lang="en-US" sz="2400" dirty="0" err="1"/>
              <a:t>Testarray</a:t>
            </a:r>
            <a:r>
              <a:rPr lang="en-US" sz="2400" dirty="0"/>
              <a:t>{  </a:t>
            </a:r>
          </a:p>
          <a:p>
            <a:pPr>
              <a:buNone/>
            </a:pPr>
            <a:r>
              <a:rPr lang="en-US" sz="2400" dirty="0"/>
              <a:t>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 a[]=new </a:t>
            </a:r>
            <a:r>
              <a:rPr lang="en-US" sz="2400" dirty="0" err="1"/>
              <a:t>int</a:t>
            </a:r>
            <a:r>
              <a:rPr lang="en-US" sz="2400" dirty="0"/>
              <a:t>[5];//declaration and instantiation  </a:t>
            </a:r>
          </a:p>
          <a:p>
            <a:pPr>
              <a:buNone/>
            </a:pPr>
            <a:r>
              <a:rPr lang="en-US" sz="2400" dirty="0"/>
              <a:t>	a[0]=10;//initialization  </a:t>
            </a:r>
          </a:p>
          <a:p>
            <a:pPr>
              <a:buNone/>
            </a:pPr>
            <a:r>
              <a:rPr lang="en-US" sz="2400" dirty="0"/>
              <a:t>	a[1]=20;  </a:t>
            </a:r>
          </a:p>
          <a:p>
            <a:pPr>
              <a:buNone/>
            </a:pPr>
            <a:r>
              <a:rPr lang="en-US" sz="2400" dirty="0"/>
              <a:t>	a[2]=70;  </a:t>
            </a:r>
          </a:p>
          <a:p>
            <a:pPr>
              <a:buNone/>
            </a:pPr>
            <a:r>
              <a:rPr lang="en-US" sz="2400" dirty="0"/>
              <a:t>	a[3]=40;  </a:t>
            </a:r>
          </a:p>
          <a:p>
            <a:pPr>
              <a:buNone/>
            </a:pPr>
            <a:r>
              <a:rPr lang="en-US" sz="2400" dirty="0"/>
              <a:t>	a[4]=50;  </a:t>
            </a:r>
          </a:p>
          <a:p>
            <a:pPr>
              <a:buNone/>
            </a:pPr>
            <a:r>
              <a:rPr lang="en-US" sz="2400" dirty="0"/>
              <a:t>//traversing array  </a:t>
            </a:r>
          </a:p>
          <a:p>
            <a:pPr>
              <a:buNone/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 </a:t>
            </a:r>
            <a:r>
              <a:rPr lang="en-US" sz="2400" dirty="0" err="1"/>
              <a:t>i</a:t>
            </a:r>
            <a:r>
              <a:rPr lang="en-US" sz="2400" dirty="0"/>
              <a:t>=0;i&lt;</a:t>
            </a:r>
            <a:r>
              <a:rPr lang="en-US" sz="2400" dirty="0" err="1"/>
              <a:t>a.length;i</a:t>
            </a:r>
            <a:r>
              <a:rPr lang="en-US" sz="2400" dirty="0"/>
              <a:t>++)//length is the property of array  </a:t>
            </a:r>
          </a:p>
          <a:p>
            <a:pPr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(a[</a:t>
            </a:r>
            <a:r>
              <a:rPr lang="en-US" sz="2400" dirty="0" err="1"/>
              <a:t>i</a:t>
            </a:r>
            <a:r>
              <a:rPr lang="en-US" sz="2400" dirty="0"/>
              <a:t>]);  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}  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5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81000"/>
            <a:ext cx="8229600" cy="1066800"/>
          </a:xfrm>
        </p:spPr>
        <p:txBody>
          <a:bodyPr/>
          <a:lstStyle/>
          <a:p>
            <a:r>
              <a:rPr lang="en-US" b="1" dirty="0" smtClean="0"/>
              <a:t>Multidimensional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588" y="2461846"/>
            <a:ext cx="10846190" cy="3207434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Multidimensional Arrays</a:t>
            </a:r>
            <a:r>
              <a:rPr lang="en-US" dirty="0" smtClean="0"/>
              <a:t> can be defined in simple words as array of arrays. </a:t>
            </a:r>
          </a:p>
          <a:p>
            <a:pPr algn="just"/>
            <a:r>
              <a:rPr lang="en-US" dirty="0" smtClean="0"/>
              <a:t>Data in multidimensional arrays are stored in tabular form (in row major order). </a:t>
            </a:r>
            <a:endParaRPr lang="en-US" dirty="0" smtClean="0"/>
          </a:p>
          <a:p>
            <a:pPr algn="just"/>
            <a:r>
              <a:rPr lang="en-US" dirty="0" smtClean="0"/>
              <a:t>It can be both 2D (2 Dimension) Or </a:t>
            </a:r>
            <a:r>
              <a:rPr lang="en-US" smtClean="0"/>
              <a:t>3D(3 Dimension)</a:t>
            </a:r>
            <a:endParaRPr lang="en-US" dirty="0" smtClean="0"/>
          </a:p>
          <a:p>
            <a:pPr algn="just" fontAlgn="base"/>
            <a:r>
              <a:rPr lang="en-US" b="1" dirty="0" smtClean="0"/>
              <a:t>Syntax:</a:t>
            </a:r>
            <a:endParaRPr lang="en-US" dirty="0" smtClean="0"/>
          </a:p>
          <a:p>
            <a:pPr algn="just" fontAlgn="base"/>
            <a:r>
              <a:rPr lang="en-US" sz="2000" b="1" dirty="0" err="1"/>
              <a:t>data_type</a:t>
            </a:r>
            <a:r>
              <a:rPr lang="en-US" sz="2000" dirty="0"/>
              <a:t>[1st dimension][2</a:t>
            </a:r>
            <a:r>
              <a:rPr lang="en-US" sz="2000" baseline="30000" dirty="0"/>
              <a:t>nd</a:t>
            </a:r>
            <a:r>
              <a:rPr lang="en-US" sz="2000" dirty="0"/>
              <a:t>dimension][]..[</a:t>
            </a:r>
            <a:r>
              <a:rPr lang="en-US" sz="2000" dirty="0" err="1"/>
              <a:t>Nthdimension</a:t>
            </a:r>
            <a:r>
              <a:rPr lang="en-US" sz="2000" dirty="0"/>
              <a:t>]  </a:t>
            </a:r>
            <a:r>
              <a:rPr lang="en-US" sz="2000" b="1" dirty="0" err="1"/>
              <a:t>array_name</a:t>
            </a:r>
            <a:r>
              <a:rPr lang="en-US" sz="2000" dirty="0"/>
              <a:t> = </a:t>
            </a:r>
            <a:r>
              <a:rPr lang="en-US" sz="2000" b="1" dirty="0"/>
              <a:t>new </a:t>
            </a:r>
            <a:r>
              <a:rPr lang="en-US" sz="2000" b="1" dirty="0" err="1"/>
              <a:t>data_type</a:t>
            </a:r>
            <a:r>
              <a:rPr lang="en-US" sz="2000" dirty="0"/>
              <a:t>[size1][size2]….[</a:t>
            </a:r>
            <a:r>
              <a:rPr lang="en-US" sz="2000" dirty="0" err="1"/>
              <a:t>sizeN</a:t>
            </a:r>
            <a:r>
              <a:rPr lang="en-US" sz="2000" dirty="0"/>
              <a:t>];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4683</TotalTime>
  <Words>226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Arrays In Java</vt:lpstr>
      <vt:lpstr>Arrays in Java</vt:lpstr>
      <vt:lpstr>Creating an Array in Java </vt:lpstr>
      <vt:lpstr>Example</vt:lpstr>
      <vt:lpstr>Int x[]={10,20,30,40,80};</vt:lpstr>
      <vt:lpstr>PowerPoint Presentation</vt:lpstr>
      <vt:lpstr>Types of Array in java </vt:lpstr>
      <vt:lpstr>Example of Java Array </vt:lpstr>
      <vt:lpstr>Multidimensional array</vt:lpstr>
      <vt:lpstr>Ex:  int [][] x = new int[4][3];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</dc:title>
  <dc:creator>KITS</dc:creator>
  <cp:lastModifiedBy>KITS</cp:lastModifiedBy>
  <cp:revision>34</cp:revision>
  <dcterms:created xsi:type="dcterms:W3CDTF">2024-07-26T04:56:47Z</dcterms:created>
  <dcterms:modified xsi:type="dcterms:W3CDTF">2024-07-29T10:59:55Z</dcterms:modified>
</cp:coreProperties>
</file>