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911" y="708255"/>
            <a:ext cx="8825658" cy="908510"/>
          </a:xfrm>
        </p:spPr>
        <p:txBody>
          <a:bodyPr/>
          <a:lstStyle/>
          <a:p>
            <a:r>
              <a:rPr lang="en-US" b="1" dirty="0" smtClean="0"/>
              <a:t>Association In Java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8" t="4478" r="1769" b="11275"/>
          <a:stretch/>
        </p:blipFill>
        <p:spPr>
          <a:xfrm>
            <a:off x="2875723" y="1928190"/>
            <a:ext cx="6468786" cy="3919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13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23" y="695372"/>
            <a:ext cx="8761413" cy="706964"/>
          </a:xfrm>
        </p:spPr>
        <p:txBody>
          <a:bodyPr/>
          <a:lstStyle/>
          <a:p>
            <a:r>
              <a:rPr lang="en-US" b="1" dirty="0" smtClean="0"/>
              <a:t>What is Association?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22" y="2305878"/>
            <a:ext cx="11037047" cy="4147931"/>
          </a:xfrm>
        </p:spPr>
        <p:txBody>
          <a:bodyPr>
            <a:noAutofit/>
          </a:bodyPr>
          <a:lstStyle/>
          <a:p>
            <a:pPr algn="just"/>
            <a:r>
              <a:rPr lang="en-US" sz="1500" b="1" dirty="0"/>
              <a:t>Association in Java</a:t>
            </a:r>
            <a:r>
              <a:rPr lang="en-US" sz="1500" dirty="0"/>
              <a:t> is a relationship that defines the relationship between two classes that are independent of one another. It represents </a:t>
            </a:r>
            <a:r>
              <a:rPr lang="en-US" sz="1500" b="1" dirty="0"/>
              <a:t>Has-A relationship</a:t>
            </a:r>
            <a:r>
              <a:rPr lang="en-US" sz="1500" dirty="0"/>
              <a:t>.</a:t>
            </a:r>
          </a:p>
          <a:p>
            <a:pPr algn="just"/>
            <a:r>
              <a:rPr lang="en-US" sz="1500" dirty="0"/>
              <a:t>Association is one of the core concepts of object-oriented programming in Java. It indicates how objects of classes communicate with each other and how they use the functionality and services provided by that communicated object.</a:t>
            </a:r>
          </a:p>
          <a:p>
            <a:pPr algn="just"/>
            <a:r>
              <a:rPr lang="en-US" sz="1500" dirty="0"/>
              <a:t>Association establishes a multiplicity relation between objects where all objects have their own lifecycle and there is no owner of association (Has-A relationship</a:t>
            </a:r>
            <a:r>
              <a:rPr lang="en-US" sz="1500" dirty="0" smtClean="0"/>
              <a:t>).</a:t>
            </a:r>
          </a:p>
          <a:p>
            <a:r>
              <a:rPr lang="en-US" sz="1500" dirty="0"/>
              <a:t>A multiplicity indicates a number that specifies how many objects of the class are involved in the relationship</a:t>
            </a:r>
            <a:r>
              <a:rPr lang="en-US" sz="1500" dirty="0" smtClean="0"/>
              <a:t>.</a:t>
            </a:r>
          </a:p>
          <a:p>
            <a:pPr algn="just"/>
            <a:endParaRPr lang="en-US" sz="1500" dirty="0" smtClean="0"/>
          </a:p>
          <a:p>
            <a:pPr marL="0" indent="0" algn="just">
              <a:buNone/>
            </a:pPr>
            <a:r>
              <a:rPr lang="en-US" sz="1500" b="1" dirty="0" smtClean="0"/>
              <a:t>Example:</a:t>
            </a:r>
          </a:p>
          <a:p>
            <a:r>
              <a:rPr lang="en-US" sz="1500" dirty="0"/>
              <a:t>Let’s take a real-time example of Teacher and Student to understand the actual meaning of association in Java programming.</a:t>
            </a:r>
          </a:p>
          <a:p>
            <a:r>
              <a:rPr lang="en-US" sz="1500" dirty="0"/>
              <a:t>Multiple students can connect with a single teacher and a single student can connect with multiple teachers but there is no ownership between objects</a:t>
            </a:r>
            <a:r>
              <a:rPr lang="en-US" sz="1500" dirty="0" smtClean="0"/>
              <a:t>.</a:t>
            </a:r>
            <a:endParaRPr lang="en-US" sz="1500" b="1" dirty="0" smtClean="0"/>
          </a:p>
          <a:p>
            <a:pPr marL="0" indent="0" algn="just">
              <a:buNone/>
            </a:pPr>
            <a:r>
              <a:rPr lang="en-US" sz="1500" b="1" dirty="0"/>
              <a:t>	</a:t>
            </a:r>
            <a:endParaRPr lang="en-US" sz="1500" b="1" dirty="0" smtClean="0"/>
          </a:p>
          <a:p>
            <a:pPr marL="0" indent="0" algn="just">
              <a:buNone/>
            </a:pPr>
            <a:endParaRPr lang="en-US" sz="1500" b="1" dirty="0"/>
          </a:p>
          <a:p>
            <a:pPr algn="just"/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417384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66" y="695373"/>
            <a:ext cx="8761413" cy="706964"/>
          </a:xfrm>
        </p:spPr>
        <p:txBody>
          <a:bodyPr/>
          <a:lstStyle/>
          <a:p>
            <a:r>
              <a:rPr lang="en-US" sz="2400" b="1" dirty="0"/>
              <a:t>Types of Relationships Managed by Association in Java</a:t>
            </a:r>
            <a:br>
              <a:rPr lang="en-US" sz="2400" b="1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2305879"/>
            <a:ext cx="11290852" cy="4161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1. </a:t>
            </a:r>
            <a:r>
              <a:rPr lang="en-US" b="1" dirty="0"/>
              <a:t>Unidirectional Association:</a:t>
            </a:r>
            <a:endParaRPr lang="en-US" dirty="0"/>
          </a:p>
          <a:p>
            <a:pPr lvl="1" algn="just"/>
            <a:r>
              <a:rPr lang="en-US" dirty="0"/>
              <a:t>If an object associates with another object, it is called unidirectional association. It is also called one-way relationship.</a:t>
            </a:r>
          </a:p>
          <a:p>
            <a:pPr lvl="1" algn="just"/>
            <a:r>
              <a:rPr lang="en-US" dirty="0"/>
              <a:t>For example, a department in college can have many students but vice versa is not possible. This is an unidirectional in nature. A tennis player has a racket. It is an unidirectional association because a racket cannot have tennis player.</a:t>
            </a:r>
          </a:p>
          <a:p>
            <a:pPr marL="0" indent="0" algn="just">
              <a:buNone/>
            </a:pPr>
            <a:r>
              <a:rPr lang="en-US" b="1" dirty="0"/>
              <a:t>2. Bidirectional Association:</a:t>
            </a:r>
            <a:endParaRPr lang="en-US" dirty="0"/>
          </a:p>
          <a:p>
            <a:pPr lvl="1" algn="just"/>
            <a:r>
              <a:rPr lang="en-US" dirty="0"/>
              <a:t>When objects involved in association communicate with each other, it is called bidirectional association.</a:t>
            </a:r>
          </a:p>
          <a:p>
            <a:pPr lvl="1" algn="just"/>
            <a:r>
              <a:rPr lang="en-US" dirty="0"/>
              <a:t>A very common example of bidirectional relationship is “Person and Address”. We can have bidirectional many-to-many relationship between person and address objects.</a:t>
            </a:r>
          </a:p>
          <a:p>
            <a:pPr lvl="1" algn="just"/>
            <a:r>
              <a:rPr lang="en-US" dirty="0"/>
              <a:t>In other words, a person can have associated with multiple addresses and an address can belong to multiple people. This shows the many-to-many relationship.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79" y="655616"/>
            <a:ext cx="8761413" cy="706964"/>
          </a:xfrm>
        </p:spPr>
        <p:txBody>
          <a:bodyPr/>
          <a:lstStyle/>
          <a:p>
            <a:r>
              <a:rPr lang="en-US" b="1" dirty="0" smtClean="0"/>
              <a:t>Types Of Association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20" t="16843" r="21871" b="9809"/>
          <a:stretch/>
        </p:blipFill>
        <p:spPr>
          <a:xfrm>
            <a:off x="2875721" y="2398644"/>
            <a:ext cx="5512905" cy="41479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0503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1693" y="318309"/>
            <a:ext cx="11296357" cy="9003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/>
              <a:t>Aggregation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0950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115480" cy="36515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743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166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Association In Java</vt:lpstr>
      <vt:lpstr>What is Association?</vt:lpstr>
      <vt:lpstr>Types of Relationships Managed by Association in Java </vt:lpstr>
      <vt:lpstr>Types Of Association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In Java</dc:title>
  <dc:creator>KITS</dc:creator>
  <cp:lastModifiedBy>KITS</cp:lastModifiedBy>
  <cp:revision>22</cp:revision>
  <dcterms:created xsi:type="dcterms:W3CDTF">2024-07-25T11:17:55Z</dcterms:created>
  <dcterms:modified xsi:type="dcterms:W3CDTF">2024-07-25T11:47:30Z</dcterms:modified>
</cp:coreProperties>
</file>