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Encapsulation in Java</a:t>
            </a:r>
            <a:br>
              <a:rPr lang="en-US" b="1" dirty="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0284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893" y="814642"/>
            <a:ext cx="8761413" cy="706964"/>
          </a:xfrm>
        </p:spPr>
        <p:txBody>
          <a:bodyPr/>
          <a:lstStyle/>
          <a:p>
            <a:r>
              <a:rPr lang="en-US" b="1" dirty="0" smtClean="0"/>
              <a:t>What is Encapsulation?</a:t>
            </a:r>
            <a:endParaRPr lang="en-IN" b="1" dirty="0"/>
          </a:p>
        </p:txBody>
      </p:sp>
      <p:sp>
        <p:nvSpPr>
          <p:cNvPr id="3" name="Content Placeholder 2"/>
          <p:cNvSpPr>
            <a:spLocks noGrp="1"/>
          </p:cNvSpPr>
          <p:nvPr>
            <p:ph idx="1"/>
          </p:nvPr>
        </p:nvSpPr>
        <p:spPr>
          <a:xfrm>
            <a:off x="530087" y="2557670"/>
            <a:ext cx="10707756" cy="4134678"/>
          </a:xfrm>
        </p:spPr>
        <p:txBody>
          <a:bodyPr>
            <a:normAutofit/>
          </a:bodyPr>
          <a:lstStyle/>
          <a:p>
            <a:pPr algn="just"/>
            <a:r>
              <a:rPr lang="en-US" dirty="0"/>
              <a:t>The process of binding data and corresponding methods (behavior) together into a single unit is called encapsulation in Java.</a:t>
            </a:r>
          </a:p>
          <a:p>
            <a:pPr algn="just"/>
            <a:r>
              <a:rPr lang="en-US" dirty="0"/>
              <a:t>In other words, encapsulation is a programming technique that binds the class members (variables and methods) together and prevents them from being accessed by other classes. </a:t>
            </a:r>
            <a:endParaRPr lang="en-US" dirty="0" smtClean="0"/>
          </a:p>
          <a:p>
            <a:pPr algn="just"/>
            <a:r>
              <a:rPr lang="en-US" dirty="0" smtClean="0"/>
              <a:t>Thereby</a:t>
            </a:r>
            <a:r>
              <a:rPr lang="en-US" dirty="0"/>
              <a:t>, we can keep variables and methods safes from outside interference and misuse</a:t>
            </a:r>
            <a:r>
              <a:rPr lang="en-US" dirty="0" smtClean="0"/>
              <a:t>.</a:t>
            </a:r>
          </a:p>
          <a:p>
            <a:pPr algn="just"/>
            <a:r>
              <a:rPr lang="en-US" dirty="0"/>
              <a:t>Encapsulation can be achieved by declaring all the variables in the class as </a:t>
            </a:r>
            <a:r>
              <a:rPr lang="en-US" b="1" dirty="0"/>
              <a:t>private</a:t>
            </a:r>
            <a:r>
              <a:rPr lang="en-US" dirty="0"/>
              <a:t> and writing </a:t>
            </a:r>
            <a:r>
              <a:rPr lang="en-US" b="1" dirty="0"/>
              <a:t>public</a:t>
            </a:r>
            <a:r>
              <a:rPr lang="en-US" dirty="0"/>
              <a:t> methods in the class to set and get the values of variables.</a:t>
            </a:r>
          </a:p>
          <a:p>
            <a:pPr algn="just"/>
            <a:r>
              <a:rPr lang="en-US" dirty="0"/>
              <a:t>It is more defined with the </a:t>
            </a:r>
            <a:r>
              <a:rPr lang="en-US" b="1" dirty="0"/>
              <a:t>setter</a:t>
            </a:r>
            <a:r>
              <a:rPr lang="en-US" dirty="0"/>
              <a:t> and </a:t>
            </a:r>
            <a:r>
              <a:rPr lang="en-US" b="1" dirty="0"/>
              <a:t>getter</a:t>
            </a:r>
            <a:r>
              <a:rPr lang="en-US" dirty="0"/>
              <a:t> method.</a:t>
            </a:r>
          </a:p>
          <a:p>
            <a:pPr algn="just"/>
            <a:r>
              <a:rPr lang="en-US" dirty="0"/>
              <a:t>The Java Bean class is the example of a fully encapsulated class</a:t>
            </a:r>
            <a:endParaRPr lang="en-US" dirty="0" smtClean="0"/>
          </a:p>
          <a:p>
            <a:pPr algn="just"/>
            <a:endParaRPr lang="en-US" dirty="0"/>
          </a:p>
        </p:txBody>
      </p:sp>
    </p:spTree>
    <p:extLst>
      <p:ext uri="{BB962C8B-B14F-4D97-AF65-F5344CB8AC3E}">
        <p14:creationId xmlns:p14="http://schemas.microsoft.com/office/powerpoint/2010/main" val="157580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2" y="801390"/>
            <a:ext cx="8761413" cy="706964"/>
          </a:xfrm>
        </p:spPr>
        <p:txBody>
          <a:bodyPr/>
          <a:lstStyle/>
          <a:p>
            <a:r>
              <a:rPr lang="en-US" b="1" dirty="0" err="1"/>
              <a:t>Realtime</a:t>
            </a:r>
            <a:r>
              <a:rPr lang="en-US" b="1" dirty="0"/>
              <a:t> Example </a:t>
            </a:r>
            <a:r>
              <a:rPr lang="en-US" b="1" dirty="0" smtClean="0"/>
              <a:t>:</a:t>
            </a:r>
            <a:endParaRPr lang="en-IN" dirty="0"/>
          </a:p>
        </p:txBody>
      </p:sp>
      <p:sp>
        <p:nvSpPr>
          <p:cNvPr id="3" name="Content Placeholder 2"/>
          <p:cNvSpPr>
            <a:spLocks noGrp="1"/>
          </p:cNvSpPr>
          <p:nvPr>
            <p:ph idx="1"/>
          </p:nvPr>
        </p:nvSpPr>
        <p:spPr>
          <a:xfrm>
            <a:off x="675861" y="2358887"/>
            <a:ext cx="10694503" cy="3882887"/>
          </a:xfrm>
        </p:spPr>
        <p:txBody>
          <a:bodyPr>
            <a:normAutofit/>
          </a:bodyPr>
          <a:lstStyle/>
          <a:p>
            <a:pPr algn="just"/>
            <a:r>
              <a:rPr lang="en-US" dirty="0" smtClean="0"/>
              <a:t>Suppose </a:t>
            </a:r>
            <a:r>
              <a:rPr lang="en-US" dirty="0"/>
              <a:t>you have an account in the bank. If your balance variable is declared as a public variable in the bank software, your account balance will be known as public, In this case, anyone can know your account balance. So, would you like it? Obviously No.</a:t>
            </a:r>
          </a:p>
          <a:p>
            <a:pPr algn="just"/>
            <a:r>
              <a:rPr lang="en-US" dirty="0"/>
              <a:t>So, they declare balance variable as private for making your account safe, so that anyone cannot see your account balance.</a:t>
            </a:r>
          </a:p>
          <a:p>
            <a:pPr algn="just"/>
            <a:r>
              <a:rPr lang="en-US" dirty="0"/>
              <a:t>The person who has to see his account balance, will have to access only private members through methods defined inside that class and this method will ask your account holder name or user Id, and password for authentication.</a:t>
            </a:r>
          </a:p>
          <a:p>
            <a:pPr algn="just"/>
            <a:endParaRPr lang="en-IN" dirty="0"/>
          </a:p>
        </p:txBody>
      </p:sp>
    </p:spTree>
    <p:extLst>
      <p:ext uri="{BB962C8B-B14F-4D97-AF65-F5344CB8AC3E}">
        <p14:creationId xmlns:p14="http://schemas.microsoft.com/office/powerpoint/2010/main" val="11979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493" y="695372"/>
            <a:ext cx="8761413" cy="706964"/>
          </a:xfrm>
        </p:spPr>
        <p:txBody>
          <a:bodyPr/>
          <a:lstStyle/>
          <a:p>
            <a:r>
              <a:rPr lang="en-US" b="1" dirty="0" smtClean="0"/>
              <a:t>Example For Encapsulation</a:t>
            </a:r>
            <a:endParaRPr lang="en-IN"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9212" t="13011" r="36952" b="21820"/>
          <a:stretch/>
        </p:blipFill>
        <p:spPr>
          <a:xfrm>
            <a:off x="1470992" y="2361853"/>
            <a:ext cx="5022573" cy="4197974"/>
          </a:xfrm>
        </p:spPr>
      </p:pic>
    </p:spTree>
    <p:extLst>
      <p:ext uri="{BB962C8B-B14F-4D97-AF65-F5344CB8AC3E}">
        <p14:creationId xmlns:p14="http://schemas.microsoft.com/office/powerpoint/2010/main" val="23573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6" y="761633"/>
            <a:ext cx="8761413" cy="706964"/>
          </a:xfrm>
        </p:spPr>
        <p:txBody>
          <a:bodyPr/>
          <a:lstStyle/>
          <a:p>
            <a:r>
              <a:rPr lang="en-US" b="1" dirty="0" smtClean="0"/>
              <a:t>Pros Of Encapsulation</a:t>
            </a:r>
            <a:endParaRPr lang="en-IN" b="1" dirty="0"/>
          </a:p>
        </p:txBody>
      </p:sp>
      <p:sp>
        <p:nvSpPr>
          <p:cNvPr id="3" name="Content Placeholder 2"/>
          <p:cNvSpPr>
            <a:spLocks noGrp="1"/>
          </p:cNvSpPr>
          <p:nvPr>
            <p:ph idx="1"/>
          </p:nvPr>
        </p:nvSpPr>
        <p:spPr>
          <a:xfrm>
            <a:off x="556591" y="2398643"/>
            <a:ext cx="11118575" cy="4108174"/>
          </a:xfrm>
        </p:spPr>
        <p:txBody>
          <a:bodyPr>
            <a:normAutofit/>
          </a:bodyPr>
          <a:lstStyle/>
          <a:p>
            <a:pPr marL="0" indent="0" algn="just">
              <a:buNone/>
            </a:pPr>
            <a:r>
              <a:rPr lang="en-US" dirty="0"/>
              <a:t>1. The encapsulated code is more flexible and easy to change with new requirements.</a:t>
            </a:r>
          </a:p>
          <a:p>
            <a:pPr marL="0" indent="0" algn="just">
              <a:buNone/>
            </a:pPr>
            <a:r>
              <a:rPr lang="en-US" dirty="0"/>
              <a:t>2. It prevents the other classes from accessing the private fields.</a:t>
            </a:r>
          </a:p>
          <a:p>
            <a:pPr marL="0" indent="0" algn="just">
              <a:buNone/>
            </a:pPr>
            <a:r>
              <a:rPr lang="en-US" dirty="0"/>
              <a:t>3. Encapsulation allows modifying the implemented code without breaking other code that has implemented the code.</a:t>
            </a:r>
          </a:p>
          <a:p>
            <a:pPr marL="0" indent="0" algn="just">
              <a:buNone/>
            </a:pPr>
            <a:r>
              <a:rPr lang="en-US" dirty="0"/>
              <a:t>4. It keeps the data and codes safe from external inheritance. Thus, encapsulation helps to achieve security.</a:t>
            </a:r>
          </a:p>
          <a:p>
            <a:pPr marL="0" indent="0" algn="just">
              <a:buNone/>
            </a:pPr>
            <a:r>
              <a:rPr lang="en-US" dirty="0"/>
              <a:t>5. It improves the maintainability of the application.</a:t>
            </a:r>
          </a:p>
          <a:p>
            <a:pPr marL="0" indent="0" algn="just">
              <a:buNone/>
            </a:pPr>
            <a:r>
              <a:rPr lang="en-US" dirty="0"/>
              <a:t>6. If you don’t define the setter method in the class, then the fields can be made read-only.</a:t>
            </a:r>
          </a:p>
          <a:p>
            <a:pPr marL="0" indent="0" algn="just">
              <a:buNone/>
            </a:pPr>
            <a:r>
              <a:rPr lang="en-US" dirty="0"/>
              <a:t>7. If you don’t define the getter method in the class, then the fields can be made write-only.</a:t>
            </a:r>
          </a:p>
          <a:p>
            <a:pPr marL="0" indent="0" algn="just">
              <a:buNone/>
            </a:pPr>
            <a:r>
              <a:rPr lang="en-US" dirty="0"/>
              <a:t>8. If you define both getter and setter methods in the class, then the fields can be made both read-write.</a:t>
            </a:r>
          </a:p>
          <a:p>
            <a:pPr marL="0" indent="0" algn="just">
              <a:buNone/>
            </a:pPr>
            <a:endParaRPr lang="en-IN" dirty="0"/>
          </a:p>
        </p:txBody>
      </p:sp>
    </p:spTree>
    <p:extLst>
      <p:ext uri="{BB962C8B-B14F-4D97-AF65-F5344CB8AC3E}">
        <p14:creationId xmlns:p14="http://schemas.microsoft.com/office/powerpoint/2010/main" val="210254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4641"/>
            <a:ext cx="8761413" cy="706964"/>
          </a:xfrm>
        </p:spPr>
        <p:txBody>
          <a:bodyPr/>
          <a:lstStyle/>
          <a:p>
            <a:r>
              <a:rPr lang="en-US" b="1" dirty="0" smtClean="0"/>
              <a:t>Cons Of Encapsulation</a:t>
            </a:r>
            <a:endParaRPr lang="en-IN" b="1" dirty="0"/>
          </a:p>
        </p:txBody>
      </p:sp>
      <p:sp>
        <p:nvSpPr>
          <p:cNvPr id="3" name="Content Placeholder 2"/>
          <p:cNvSpPr>
            <a:spLocks noGrp="1"/>
          </p:cNvSpPr>
          <p:nvPr>
            <p:ph idx="1"/>
          </p:nvPr>
        </p:nvSpPr>
        <p:spPr>
          <a:xfrm>
            <a:off x="609600" y="2597426"/>
            <a:ext cx="10601739" cy="3422374"/>
          </a:xfrm>
        </p:spPr>
        <p:txBody>
          <a:bodyPr/>
          <a:lstStyle/>
          <a:p>
            <a:pPr algn="just"/>
            <a:r>
              <a:rPr lang="en-US" dirty="0"/>
              <a:t>The major disadvantage of encapsulation in Java is it increases the length of the code and slows shutdown execution.</a:t>
            </a:r>
            <a:endParaRPr lang="en-IN" dirty="0"/>
          </a:p>
        </p:txBody>
      </p:sp>
    </p:spTree>
    <p:extLst>
      <p:ext uri="{BB962C8B-B14F-4D97-AF65-F5344CB8AC3E}">
        <p14:creationId xmlns:p14="http://schemas.microsoft.com/office/powerpoint/2010/main" val="243653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57</TotalTime>
  <Words>318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Encapsulation in Java </vt:lpstr>
      <vt:lpstr>What is Encapsulation?</vt:lpstr>
      <vt:lpstr>Realtime Example :</vt:lpstr>
      <vt:lpstr>Example For Encapsulation</vt:lpstr>
      <vt:lpstr>Pros Of Encapsulation</vt:lpstr>
      <vt:lpstr>Cons Of Encapsulation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 in Java </dc:title>
  <dc:creator>KITS</dc:creator>
  <cp:lastModifiedBy>KITS</cp:lastModifiedBy>
  <cp:revision>16</cp:revision>
  <dcterms:created xsi:type="dcterms:W3CDTF">2024-07-23T10:25:22Z</dcterms:created>
  <dcterms:modified xsi:type="dcterms:W3CDTF">2024-07-23T11:23:03Z</dcterms:modified>
</cp:coreProperties>
</file>