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smtClean="0"/>
              <a:pPr/>
              <a:t>7/22/2024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913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4651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6154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58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5050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1234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4193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9943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511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339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484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815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7092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954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738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16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55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smtClean="0"/>
              <a:t>7/22/2024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36084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l="12607" t="-229" r="8269"/>
          <a:stretch/>
        </p:blipFill>
        <p:spPr>
          <a:xfrm>
            <a:off x="3165232" y="930396"/>
            <a:ext cx="5950634" cy="4963968"/>
          </a:xfrm>
          <a:prstGeom prst="rect">
            <a:avLst/>
          </a:prstGeom>
          <a:ln>
            <a:noFill/>
          </a:ln>
          <a:effectLst>
            <a:softEdge rad="112500"/>
          </a:effectLst>
        </p:spPr>
      </p:pic>
    </p:spTree>
    <p:extLst>
      <p:ext uri="{BB962C8B-B14F-4D97-AF65-F5344CB8AC3E}">
        <p14:creationId xmlns:p14="http://schemas.microsoft.com/office/powerpoint/2010/main" val="1343241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Polymorphism</a:t>
            </a:r>
            <a:endParaRPr lang="en-IN" b="1" dirty="0"/>
          </a:p>
        </p:txBody>
      </p:sp>
      <p:sp>
        <p:nvSpPr>
          <p:cNvPr id="3" name="Content Placeholder 2"/>
          <p:cNvSpPr>
            <a:spLocks noGrp="1"/>
          </p:cNvSpPr>
          <p:nvPr>
            <p:ph idx="1"/>
          </p:nvPr>
        </p:nvSpPr>
        <p:spPr>
          <a:xfrm>
            <a:off x="520505" y="2419643"/>
            <a:ext cx="9395862" cy="3600157"/>
          </a:xfrm>
        </p:spPr>
        <p:txBody>
          <a:bodyPr>
            <a:noAutofit/>
          </a:bodyPr>
          <a:lstStyle/>
          <a:p>
            <a:pPr algn="just"/>
            <a:r>
              <a:rPr lang="en-US" sz="2000" dirty="0"/>
              <a:t>The word polymorphism means having many forms. </a:t>
            </a:r>
          </a:p>
          <a:p>
            <a:pPr algn="just"/>
            <a:r>
              <a:rPr lang="en-US" sz="2000" dirty="0"/>
              <a:t>In simple words, we can define polymorphism as the ability of a message to be displayed in more than one form. </a:t>
            </a:r>
          </a:p>
          <a:p>
            <a:pPr algn="just"/>
            <a:r>
              <a:rPr lang="en-US" sz="2000" dirty="0"/>
              <a:t>The word "poly" means many and "morphs" means forms. So polymorphism means many forms.</a:t>
            </a:r>
          </a:p>
          <a:p>
            <a:pPr algn="just"/>
            <a:r>
              <a:rPr lang="en-US" sz="2000" dirty="0"/>
              <a:t>There are two types of polymorphism in Java:</a:t>
            </a:r>
          </a:p>
          <a:p>
            <a:pPr algn="just">
              <a:buNone/>
            </a:pPr>
            <a:r>
              <a:rPr lang="en-US" sz="2000" dirty="0"/>
              <a:t>	</a:t>
            </a:r>
            <a:r>
              <a:rPr lang="en-US" sz="2000" b="1" dirty="0"/>
              <a:t>compile-time </a:t>
            </a:r>
            <a:r>
              <a:rPr lang="en-US" sz="2000" dirty="0"/>
              <a:t>polymorphism and </a:t>
            </a:r>
            <a:r>
              <a:rPr lang="en-US" sz="2000" b="1" dirty="0"/>
              <a:t>runtime</a:t>
            </a:r>
            <a:r>
              <a:rPr lang="en-US" sz="2000" dirty="0"/>
              <a:t> polymorphism. </a:t>
            </a:r>
          </a:p>
          <a:p>
            <a:pPr algn="just"/>
            <a:r>
              <a:rPr lang="en-US" sz="2000" dirty="0"/>
              <a:t>We can perform polymorphism in java by method overloading and method overriding.</a:t>
            </a:r>
          </a:p>
          <a:p>
            <a:endParaRPr lang="en-IN" sz="2000" dirty="0"/>
          </a:p>
        </p:txBody>
      </p:sp>
    </p:spTree>
    <p:extLst>
      <p:ext uri="{BB962C8B-B14F-4D97-AF65-F5344CB8AC3E}">
        <p14:creationId xmlns:p14="http://schemas.microsoft.com/office/powerpoint/2010/main" val="867622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854" y="790788"/>
            <a:ext cx="8761413" cy="706964"/>
          </a:xfrm>
        </p:spPr>
        <p:txBody>
          <a:bodyPr/>
          <a:lstStyle/>
          <a:p>
            <a:r>
              <a:rPr lang="en-US" b="1" dirty="0" smtClean="0"/>
              <a:t>Compile Time Polymorphism</a:t>
            </a:r>
            <a:endParaRPr lang="en-IN" b="1" dirty="0"/>
          </a:p>
        </p:txBody>
      </p:sp>
      <p:sp>
        <p:nvSpPr>
          <p:cNvPr id="3" name="Content Placeholder 2"/>
          <p:cNvSpPr>
            <a:spLocks noGrp="1"/>
          </p:cNvSpPr>
          <p:nvPr>
            <p:ph idx="1"/>
          </p:nvPr>
        </p:nvSpPr>
        <p:spPr>
          <a:xfrm>
            <a:off x="365760" y="2602523"/>
            <a:ext cx="11155680" cy="4009292"/>
          </a:xfrm>
        </p:spPr>
        <p:txBody>
          <a:bodyPr>
            <a:normAutofit/>
          </a:bodyPr>
          <a:lstStyle/>
          <a:p>
            <a:pPr algn="just"/>
            <a:r>
              <a:rPr lang="en-US" sz="2000" dirty="0" smtClean="0"/>
              <a:t>Compile </a:t>
            </a:r>
            <a:r>
              <a:rPr lang="en-US" sz="2000" dirty="0"/>
              <a:t>time polymorphism is a type of polymorphism which can be achieved at Java compile time. It is also known as Static Polymorphism or Early binding.</a:t>
            </a:r>
          </a:p>
          <a:p>
            <a:pPr algn="just"/>
            <a:r>
              <a:rPr lang="en-US" sz="2000" dirty="0" smtClean="0"/>
              <a:t>In </a:t>
            </a:r>
            <a:r>
              <a:rPr lang="en-US" sz="2000" dirty="0"/>
              <a:t>order to achieve compile time polymorphism we use concept of Method overloading.</a:t>
            </a:r>
          </a:p>
          <a:p>
            <a:pPr algn="just"/>
            <a:r>
              <a:rPr lang="en-US" sz="2000" b="1" dirty="0"/>
              <a:t>Method overloading :</a:t>
            </a:r>
            <a:endParaRPr lang="en-US" sz="2000" dirty="0"/>
          </a:p>
          <a:p>
            <a:pPr algn="just"/>
            <a:r>
              <a:rPr lang="en-US" sz="2000" dirty="0"/>
              <a:t>•Method overloading in Java is a feature that allows a class to have multiple methods with the same name but different parameters with in the same class . These methods can have different number of parameters or different types of parameters or different order of parameters. Java determines which methods to call based on the arguments provided.</a:t>
            </a:r>
          </a:p>
          <a:p>
            <a:pPr algn="just"/>
            <a:endParaRPr lang="en-IN" sz="2000" dirty="0"/>
          </a:p>
        </p:txBody>
      </p:sp>
    </p:spTree>
    <p:extLst>
      <p:ext uri="{BB962C8B-B14F-4D97-AF65-F5344CB8AC3E}">
        <p14:creationId xmlns:p14="http://schemas.microsoft.com/office/powerpoint/2010/main" val="300281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17" y="776720"/>
            <a:ext cx="8761413" cy="706964"/>
          </a:xfrm>
        </p:spPr>
        <p:txBody>
          <a:bodyPr/>
          <a:lstStyle/>
          <a:p>
            <a:r>
              <a:rPr lang="en-US" b="1" dirty="0" smtClean="0"/>
              <a:t>Example</a:t>
            </a:r>
            <a:endParaRPr lang="en-IN"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9047" t="13887" r="9381" b="12732"/>
          <a:stretch/>
        </p:blipFill>
        <p:spPr>
          <a:xfrm>
            <a:off x="1344843" y="1887819"/>
            <a:ext cx="9177791" cy="4970181"/>
          </a:xfrm>
        </p:spPr>
      </p:pic>
    </p:spTree>
    <p:extLst>
      <p:ext uri="{BB962C8B-B14F-4D97-AF65-F5344CB8AC3E}">
        <p14:creationId xmlns:p14="http://schemas.microsoft.com/office/powerpoint/2010/main" val="1969188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74" y="790788"/>
            <a:ext cx="8761413" cy="706964"/>
          </a:xfrm>
        </p:spPr>
        <p:txBody>
          <a:bodyPr/>
          <a:lstStyle/>
          <a:p>
            <a:r>
              <a:rPr lang="en-US" b="1" dirty="0" smtClean="0"/>
              <a:t>Runtime Polymorphism</a:t>
            </a:r>
            <a:endParaRPr lang="en-IN" b="1" dirty="0"/>
          </a:p>
        </p:txBody>
      </p:sp>
      <p:sp>
        <p:nvSpPr>
          <p:cNvPr id="3" name="Content Placeholder 2"/>
          <p:cNvSpPr>
            <a:spLocks noGrp="1"/>
          </p:cNvSpPr>
          <p:nvPr>
            <p:ph idx="1"/>
          </p:nvPr>
        </p:nvSpPr>
        <p:spPr>
          <a:xfrm>
            <a:off x="535974" y="2377440"/>
            <a:ext cx="10872924" cy="4192172"/>
          </a:xfrm>
        </p:spPr>
        <p:txBody>
          <a:bodyPr/>
          <a:lstStyle/>
          <a:p>
            <a:pPr algn="just"/>
            <a:r>
              <a:rPr lang="en-US" dirty="0"/>
              <a:t>Run-Time polymorphism is a type of polymorphism which can be achieved at run time or execution </a:t>
            </a:r>
            <a:r>
              <a:rPr lang="en-US" dirty="0" smtClean="0"/>
              <a:t>time based on object reference. </a:t>
            </a:r>
            <a:r>
              <a:rPr lang="en-US" dirty="0"/>
              <a:t>It is also known as Dynamic polymorphism or Dynamic method dispatch.</a:t>
            </a:r>
          </a:p>
          <a:p>
            <a:pPr algn="just"/>
            <a:r>
              <a:rPr lang="en-US" dirty="0"/>
              <a:t>•Run-Time polymorphism in Java is achieved by the concept of Method Overriding</a:t>
            </a:r>
            <a:r>
              <a:rPr lang="en-US" dirty="0" smtClean="0"/>
              <a:t>.</a:t>
            </a:r>
          </a:p>
          <a:p>
            <a:pPr marL="0" indent="0" algn="just">
              <a:buNone/>
            </a:pPr>
            <a:endParaRPr lang="en-US" b="1" dirty="0" smtClean="0"/>
          </a:p>
          <a:p>
            <a:pPr marL="0" indent="0" algn="just">
              <a:buNone/>
            </a:pPr>
            <a:r>
              <a:rPr lang="en-US" b="1" dirty="0" smtClean="0"/>
              <a:t>Method </a:t>
            </a:r>
            <a:r>
              <a:rPr lang="en-US" b="1" dirty="0"/>
              <a:t>overriding :</a:t>
            </a:r>
            <a:endParaRPr lang="en-US" dirty="0"/>
          </a:p>
          <a:p>
            <a:pPr algn="just"/>
            <a:r>
              <a:rPr lang="en-US" dirty="0"/>
              <a:t>Method overriding in Java is a feature that allows a subclass to provide a specific implementation of a method that is already defined in its superclass. </a:t>
            </a:r>
            <a:endParaRPr lang="en-US" dirty="0" smtClean="0"/>
          </a:p>
          <a:p>
            <a:pPr algn="just"/>
            <a:r>
              <a:rPr lang="en-US" dirty="0" smtClean="0"/>
              <a:t>It </a:t>
            </a:r>
            <a:r>
              <a:rPr lang="en-US" dirty="0"/>
              <a:t>enables a subclass to provide its own implementation of a method extended from its superclass, thereby giving our own implementation customizing or extending the behavior of the superclass method</a:t>
            </a:r>
          </a:p>
          <a:p>
            <a:pPr algn="just"/>
            <a:endParaRPr lang="en-US" dirty="0"/>
          </a:p>
          <a:p>
            <a:pPr algn="just"/>
            <a:endParaRPr lang="en-IN" dirty="0"/>
          </a:p>
        </p:txBody>
      </p:sp>
    </p:spTree>
    <p:extLst>
      <p:ext uri="{BB962C8B-B14F-4D97-AF65-F5344CB8AC3E}">
        <p14:creationId xmlns:p14="http://schemas.microsoft.com/office/powerpoint/2010/main" val="2324785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IN"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8617" t="13561" r="8456" b="9024"/>
          <a:stretch/>
        </p:blipFill>
        <p:spPr>
          <a:xfrm>
            <a:off x="2024169" y="1983545"/>
            <a:ext cx="7892197" cy="4710265"/>
          </a:xfrm>
        </p:spPr>
      </p:pic>
    </p:spTree>
    <p:extLst>
      <p:ext uri="{BB962C8B-B14F-4D97-AF65-F5344CB8AC3E}">
        <p14:creationId xmlns:p14="http://schemas.microsoft.com/office/powerpoint/2010/main" val="3041010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719" y="804855"/>
            <a:ext cx="8761413" cy="706964"/>
          </a:xfrm>
        </p:spPr>
        <p:txBody>
          <a:bodyPr/>
          <a:lstStyle/>
          <a:p>
            <a:r>
              <a:rPr lang="en-US" b="1" smtClean="0"/>
              <a:t>Pros </a:t>
            </a:r>
            <a:r>
              <a:rPr lang="en-US" b="1" dirty="0"/>
              <a:t>of Polymorphism </a:t>
            </a:r>
            <a:r>
              <a:rPr lang="en-US" b="1" dirty="0" smtClean="0"/>
              <a:t>:</a:t>
            </a:r>
            <a:endParaRPr lang="en-IN" b="1" dirty="0"/>
          </a:p>
        </p:txBody>
      </p:sp>
      <p:sp>
        <p:nvSpPr>
          <p:cNvPr id="3" name="Content Placeholder 2"/>
          <p:cNvSpPr>
            <a:spLocks noGrp="1"/>
          </p:cNvSpPr>
          <p:nvPr>
            <p:ph idx="1"/>
          </p:nvPr>
        </p:nvSpPr>
        <p:spPr>
          <a:xfrm>
            <a:off x="801858" y="2475914"/>
            <a:ext cx="9114509" cy="3543886"/>
          </a:xfrm>
        </p:spPr>
        <p:txBody>
          <a:bodyPr>
            <a:normAutofit/>
          </a:bodyPr>
          <a:lstStyle/>
          <a:p>
            <a:pPr algn="just"/>
            <a:r>
              <a:rPr lang="en-US" sz="2400" dirty="0" smtClean="0"/>
              <a:t>Code </a:t>
            </a:r>
            <a:r>
              <a:rPr lang="en-US" sz="2400" dirty="0"/>
              <a:t>Reusability</a:t>
            </a:r>
          </a:p>
          <a:p>
            <a:pPr algn="just"/>
            <a:r>
              <a:rPr lang="en-US" sz="2400" dirty="0" smtClean="0"/>
              <a:t>Flexibility </a:t>
            </a:r>
            <a:r>
              <a:rPr lang="en-US" sz="2400" dirty="0"/>
              <a:t>in code implementation</a:t>
            </a:r>
          </a:p>
          <a:p>
            <a:pPr algn="just"/>
            <a:r>
              <a:rPr lang="en-US" sz="2400" dirty="0" smtClean="0"/>
              <a:t>Maintainability </a:t>
            </a:r>
            <a:r>
              <a:rPr lang="en-US" sz="2400" dirty="0"/>
              <a:t>of code</a:t>
            </a:r>
          </a:p>
          <a:p>
            <a:pPr algn="just"/>
            <a:r>
              <a:rPr lang="en-US" sz="2400" dirty="0"/>
              <a:t>P</a:t>
            </a:r>
            <a:r>
              <a:rPr lang="en-US" sz="2400" dirty="0" smtClean="0"/>
              <a:t>olymorphism </a:t>
            </a:r>
            <a:r>
              <a:rPr lang="en-US" sz="2400" dirty="0"/>
              <a:t>enables us to write code that can be flexible, extensible and can adapt to changing requirements and </a:t>
            </a:r>
            <a:r>
              <a:rPr lang="en-US" sz="2400" dirty="0" err="1"/>
              <a:t>behaviours</a:t>
            </a:r>
            <a:r>
              <a:rPr lang="en-US" sz="2400" dirty="0"/>
              <a:t>.</a:t>
            </a:r>
          </a:p>
          <a:p>
            <a:pPr algn="just"/>
            <a:endParaRPr lang="en-IN" sz="2400" dirty="0"/>
          </a:p>
        </p:txBody>
      </p:sp>
    </p:spTree>
    <p:extLst>
      <p:ext uri="{BB962C8B-B14F-4D97-AF65-F5344CB8AC3E}">
        <p14:creationId xmlns:p14="http://schemas.microsoft.com/office/powerpoint/2010/main" val="1145220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2" y="776720"/>
            <a:ext cx="8761413" cy="706964"/>
          </a:xfrm>
        </p:spPr>
        <p:txBody>
          <a:bodyPr/>
          <a:lstStyle/>
          <a:p>
            <a:r>
              <a:rPr lang="en-US" b="1" dirty="0" smtClean="0"/>
              <a:t>Cons of Polymorphism</a:t>
            </a:r>
            <a:endParaRPr lang="en-IN" b="1" dirty="0"/>
          </a:p>
        </p:txBody>
      </p:sp>
      <p:sp>
        <p:nvSpPr>
          <p:cNvPr id="3" name="Content Placeholder 2"/>
          <p:cNvSpPr>
            <a:spLocks noGrp="1"/>
          </p:cNvSpPr>
          <p:nvPr>
            <p:ph idx="1"/>
          </p:nvPr>
        </p:nvSpPr>
        <p:spPr>
          <a:xfrm>
            <a:off x="661182" y="2180491"/>
            <a:ext cx="10550769" cy="4178105"/>
          </a:xfrm>
        </p:spPr>
        <p:txBody>
          <a:bodyPr>
            <a:normAutofit fontScale="85000" lnSpcReduction="20000"/>
          </a:bodyPr>
          <a:lstStyle/>
          <a:p>
            <a:pPr algn="just"/>
            <a:endParaRPr lang="en-US" b="1" dirty="0"/>
          </a:p>
          <a:p>
            <a:pPr algn="just"/>
            <a:r>
              <a:rPr lang="en-US" b="1" dirty="0"/>
              <a:t>Complexity</a:t>
            </a:r>
            <a:r>
              <a:rPr lang="en-US" dirty="0"/>
              <a:t>: While polymorphism simplifies code in many scenarios, it can introduce complexity in understanding the flow of control, especially in large codebases with deep inheritance hierarchies. Developers need to carefully manage class relationships and method overrides to ensure correct behavior.</a:t>
            </a:r>
          </a:p>
          <a:p>
            <a:pPr algn="just"/>
            <a:r>
              <a:rPr lang="en-US" b="1" dirty="0"/>
              <a:t>Performance Overhead</a:t>
            </a:r>
            <a:r>
              <a:rPr lang="en-US" dirty="0"/>
              <a:t>: Dynamic method resolution (runtime polymorphism) involves some performance overhead because the correct method implementation has to be determined at runtime using </a:t>
            </a:r>
            <a:r>
              <a:rPr lang="en-US" dirty="0" err="1"/>
              <a:t>vtable</a:t>
            </a:r>
            <a:r>
              <a:rPr lang="en-US" dirty="0"/>
              <a:t> or dispatch table mechanisms. This overhead is usually minimal but can become noticeable in performance-critical applications.</a:t>
            </a:r>
          </a:p>
          <a:p>
            <a:pPr algn="just"/>
            <a:r>
              <a:rPr lang="en-US" b="1" dirty="0"/>
              <a:t>Potential for Mistakes</a:t>
            </a:r>
            <a:r>
              <a:rPr lang="en-US" dirty="0"/>
              <a:t>: Improper use of polymorphism, such as overriding methods incorrectly or using inappropriate casts, can lead to runtime errors that are harder to debug. It requires a good understanding of inheritance and method overriding rules to avoid such pitfalls.</a:t>
            </a:r>
          </a:p>
          <a:p>
            <a:pPr algn="just"/>
            <a:r>
              <a:rPr lang="en-US" b="1" dirty="0"/>
              <a:t>Dependency on Inheritance</a:t>
            </a:r>
            <a:r>
              <a:rPr lang="en-US" dirty="0"/>
              <a:t>: Polymorphism heavily relies on inheritance relationships between classes. If not used carefully, deep inheritance hierarchies can lead to tight coupling and make the codebase harder to understand, maintain, and extend. Changes in superclass implementations can affect subclasses in unexpected ways.</a:t>
            </a:r>
          </a:p>
          <a:p>
            <a:pPr algn="just"/>
            <a:r>
              <a:rPr lang="en-US" b="1" dirty="0"/>
              <a:t>Design Considerations</a:t>
            </a:r>
            <a:r>
              <a:rPr lang="en-US" dirty="0"/>
              <a:t>: Proper design patterns (like interfaces, abstract classes, and method signatures) are crucial for effective use of polymorphism. Poorly designed class hierarchies or misuse of polymorphic behavior can lead to confusion and inefficiencies in the codebase.</a:t>
            </a:r>
          </a:p>
          <a:p>
            <a:pPr algn="just"/>
            <a:endParaRPr lang="en-IN" dirty="0"/>
          </a:p>
        </p:txBody>
      </p:sp>
    </p:spTree>
    <p:extLst>
      <p:ext uri="{BB962C8B-B14F-4D97-AF65-F5344CB8AC3E}">
        <p14:creationId xmlns:p14="http://schemas.microsoft.com/office/powerpoint/2010/main" val="25531716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1357</TotalTime>
  <Words>425</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PowerPoint Presentation</vt:lpstr>
      <vt:lpstr>Polymorphism</vt:lpstr>
      <vt:lpstr>Compile Time Polymorphism</vt:lpstr>
      <vt:lpstr>Example</vt:lpstr>
      <vt:lpstr>Runtime Polymorphism</vt:lpstr>
      <vt:lpstr>Example</vt:lpstr>
      <vt:lpstr>Pros of Polymorphism :</vt:lpstr>
      <vt:lpstr>Cons of Polymorphism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KITS</dc:creator>
  <cp:lastModifiedBy>KITS</cp:lastModifiedBy>
  <cp:revision>25</cp:revision>
  <dcterms:created xsi:type="dcterms:W3CDTF">2024-07-22T10:22:13Z</dcterms:created>
  <dcterms:modified xsi:type="dcterms:W3CDTF">2024-07-23T08:59:51Z</dcterms:modified>
</cp:coreProperties>
</file>