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Access Specifiers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</a:t>
            </a:r>
            <a:r>
              <a:rPr lang="en-US" b="1" dirty="0" smtClean="0"/>
              <a:t>Specifiers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7" y="2146853"/>
            <a:ext cx="10919793" cy="35913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 </a:t>
            </a:r>
            <a:r>
              <a:rPr lang="en-US" sz="1600" b="1" dirty="0"/>
              <a:t>Access specifier </a:t>
            </a:r>
            <a:r>
              <a:rPr lang="en-US" sz="1600" dirty="0" smtClean="0"/>
              <a:t>is </a:t>
            </a:r>
            <a:r>
              <a:rPr lang="en-US" sz="1600" dirty="0"/>
              <a:t>the access type of the method. It specifies the visibility of the method.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/>
              <a:t> Java provides </a:t>
            </a:r>
            <a:r>
              <a:rPr lang="en-US" sz="1600" b="1" dirty="0"/>
              <a:t>four</a:t>
            </a:r>
            <a:r>
              <a:rPr lang="en-US" sz="1600" dirty="0"/>
              <a:t> types of access specifier</a:t>
            </a:r>
            <a:r>
              <a:rPr lang="en-US" sz="1600" dirty="0" smtClean="0"/>
              <a:t>: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b="1" dirty="0"/>
              <a:t>Public:</a:t>
            </a:r>
            <a:r>
              <a:rPr lang="en-US" sz="1600" dirty="0"/>
              <a:t> The method is accessible by all classes when we use public specifier in our application</a:t>
            </a:r>
            <a:r>
              <a:rPr lang="en-US" sz="1600" dirty="0" smtClean="0"/>
              <a:t>.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b="1" dirty="0"/>
              <a:t>Private:</a:t>
            </a:r>
            <a:r>
              <a:rPr lang="en-US" sz="1600" dirty="0"/>
              <a:t> When we use a private access specifier, the method is accessible only in the classes in which it is defined</a:t>
            </a:r>
            <a:r>
              <a:rPr lang="en-US" sz="1600" dirty="0" smtClean="0"/>
              <a:t>.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b="1" dirty="0"/>
              <a:t>Protected:</a:t>
            </a:r>
            <a:r>
              <a:rPr lang="en-US" sz="1600" dirty="0"/>
              <a:t> When we use protected access specifier, the method is accessible within the same package or subclasses in a different package.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b="1" dirty="0"/>
              <a:t>Default : </a:t>
            </a:r>
            <a:r>
              <a:rPr lang="en-US" sz="1600" dirty="0"/>
              <a:t>When no access modifier is specified for a class, method, or data member – It is said to be having the </a:t>
            </a:r>
            <a:r>
              <a:rPr lang="en-US" sz="1600" b="1" dirty="0"/>
              <a:t>default</a:t>
            </a:r>
            <a:r>
              <a:rPr lang="en-US" sz="1600" dirty="0"/>
              <a:t> access modifier by default. The data members, classes, or methods that are not declared using any access </a:t>
            </a:r>
            <a:r>
              <a:rPr lang="en-US" sz="1600" dirty="0" smtClean="0"/>
              <a:t>specifiers </a:t>
            </a:r>
            <a:r>
              <a:rPr lang="en-US" sz="1600" dirty="0"/>
              <a:t>i.e. having default access modifiers are accessible </a:t>
            </a:r>
            <a:r>
              <a:rPr lang="en-US" sz="1600" b="1" dirty="0"/>
              <a:t>only within the same package</a:t>
            </a:r>
            <a:r>
              <a:rPr lang="en-US" sz="1600" dirty="0" smtClean="0"/>
              <a:t>.</a:t>
            </a:r>
            <a:endParaRPr lang="en-US" sz="1600" dirty="0"/>
          </a:p>
          <a:p>
            <a:pPr algn="just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849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33537"/>
              </p:ext>
            </p:extLst>
          </p:nvPr>
        </p:nvGraphicFramePr>
        <p:xfrm>
          <a:off x="787792" y="844059"/>
          <a:ext cx="10803985" cy="45860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797">
                  <a:extLst>
                    <a:ext uri="{9D8B030D-6E8A-4147-A177-3AD203B41FA5}">
                      <a16:colId xmlns:a16="http://schemas.microsoft.com/office/drawing/2014/main" val="834335138"/>
                    </a:ext>
                  </a:extLst>
                </a:gridCol>
                <a:gridCol w="2160797">
                  <a:extLst>
                    <a:ext uri="{9D8B030D-6E8A-4147-A177-3AD203B41FA5}">
                      <a16:colId xmlns:a16="http://schemas.microsoft.com/office/drawing/2014/main" val="1221761838"/>
                    </a:ext>
                  </a:extLst>
                </a:gridCol>
                <a:gridCol w="2160797">
                  <a:extLst>
                    <a:ext uri="{9D8B030D-6E8A-4147-A177-3AD203B41FA5}">
                      <a16:colId xmlns:a16="http://schemas.microsoft.com/office/drawing/2014/main" val="3080821086"/>
                    </a:ext>
                  </a:extLst>
                </a:gridCol>
                <a:gridCol w="2160797">
                  <a:extLst>
                    <a:ext uri="{9D8B030D-6E8A-4147-A177-3AD203B41FA5}">
                      <a16:colId xmlns:a16="http://schemas.microsoft.com/office/drawing/2014/main" val="2097180354"/>
                    </a:ext>
                  </a:extLst>
                </a:gridCol>
                <a:gridCol w="2160797">
                  <a:extLst>
                    <a:ext uri="{9D8B030D-6E8A-4147-A177-3AD203B41FA5}">
                      <a16:colId xmlns:a16="http://schemas.microsoft.com/office/drawing/2014/main" val="2318348548"/>
                    </a:ext>
                  </a:extLst>
                </a:gridCol>
              </a:tblGrid>
              <a:tr h="7748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Access Specifier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Within 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Within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Package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Outside</a:t>
                      </a:r>
                      <a:r>
                        <a:rPr lang="en-US" b="1" baseline="0" dirty="0" smtClean="0"/>
                        <a:t> Package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Outside Package By Subclass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587"/>
                  </a:ext>
                </a:extLst>
              </a:tr>
              <a:tr h="8000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private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69051"/>
                  </a:ext>
                </a:extLst>
              </a:tr>
              <a:tr h="8494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default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88309"/>
                  </a:ext>
                </a:extLst>
              </a:tr>
              <a:tr h="111264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protected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67829"/>
                  </a:ext>
                </a:extLst>
              </a:tr>
              <a:tr h="10490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public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3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7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38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Access Specifiers</vt:lpstr>
      <vt:lpstr>Access Specifiers in 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Specifiers</dc:title>
  <dc:creator>KITS</dc:creator>
  <cp:lastModifiedBy>KITS</cp:lastModifiedBy>
  <cp:revision>13</cp:revision>
  <dcterms:created xsi:type="dcterms:W3CDTF">2024-07-25T04:48:47Z</dcterms:created>
  <dcterms:modified xsi:type="dcterms:W3CDTF">2024-07-25T05:35:01Z</dcterms:modified>
</cp:coreProperties>
</file>