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7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8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5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8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10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04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3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3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6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6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0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0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129" y="260652"/>
            <a:ext cx="8825658" cy="2677648"/>
          </a:xfrm>
        </p:spPr>
        <p:txBody>
          <a:bodyPr/>
          <a:lstStyle/>
          <a:p>
            <a:r>
              <a:rPr lang="en-US" sz="4400" b="1" dirty="0"/>
              <a:t>Exception Handling</a:t>
            </a:r>
            <a:br>
              <a:rPr lang="en-US" sz="4400" b="1" dirty="0"/>
            </a:br>
            <a:endParaRPr lang="en-IN" sz="4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9" t="24260" r="27052" b="30354"/>
          <a:stretch/>
        </p:blipFill>
        <p:spPr>
          <a:xfrm>
            <a:off x="2054087" y="2398039"/>
            <a:ext cx="7315200" cy="35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614" y="642363"/>
            <a:ext cx="8761413" cy="706964"/>
          </a:xfrm>
        </p:spPr>
        <p:txBody>
          <a:bodyPr/>
          <a:lstStyle/>
          <a:p>
            <a:r>
              <a:rPr lang="en-US" b="1" dirty="0" smtClean="0"/>
              <a:t>What is Exception?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614" y="2451652"/>
            <a:ext cx="11010543" cy="3803374"/>
          </a:xfrm>
        </p:spPr>
        <p:txBody>
          <a:bodyPr/>
          <a:lstStyle/>
          <a:p>
            <a:pPr algn="just"/>
            <a:r>
              <a:rPr lang="en-US" b="1" dirty="0" smtClean="0"/>
              <a:t>Exception</a:t>
            </a:r>
            <a:r>
              <a:rPr lang="en-US" dirty="0" smtClean="0"/>
              <a:t> in java is an unwanted </a:t>
            </a:r>
            <a:r>
              <a:rPr lang="en-US" dirty="0"/>
              <a:t>and unexpected behavior/event that interrupts the normal execution flow of the program is called exception in Java. It is thrown from a method. The caller of the method can catch and handle the exception.</a:t>
            </a:r>
          </a:p>
          <a:p>
            <a:pPr algn="just"/>
            <a:r>
              <a:rPr lang="en-US" dirty="0"/>
              <a:t>An exception can be identified only at runtime, not at compile time</a:t>
            </a:r>
            <a:r>
              <a:rPr lang="en-US"/>
              <a:t>. </a:t>
            </a:r>
            <a:endParaRPr lang="en-US" smtClean="0"/>
          </a:p>
          <a:p>
            <a:pPr algn="just"/>
            <a:r>
              <a:rPr lang="en-US" smtClean="0"/>
              <a:t>Therefore</a:t>
            </a:r>
            <a:r>
              <a:rPr lang="en-US" dirty="0"/>
              <a:t>, it is also called runtime errors that are thrown as exceptions in Java. They occur while a program is running.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690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87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Exception Handling </vt:lpstr>
      <vt:lpstr>What is Exception?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</dc:title>
  <dc:creator>KITS</dc:creator>
  <cp:lastModifiedBy>KITS</cp:lastModifiedBy>
  <cp:revision>5</cp:revision>
  <dcterms:created xsi:type="dcterms:W3CDTF">2024-07-24T11:16:02Z</dcterms:created>
  <dcterms:modified xsi:type="dcterms:W3CDTF">2024-07-25T04:41:34Z</dcterms:modified>
</cp:coreProperties>
</file>