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436C41-9C28-492E-B4B0-B9AB96EB3509}">
          <p14:sldIdLst>
            <p14:sldId id="260"/>
            <p14:sldId id="256"/>
            <p14:sldId id="257"/>
            <p14:sldId id="258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191F-A26E-4DFE-8171-7C93201E7912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6A39-AC49-4E42-9B31-F9E2E531F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53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191F-A26E-4DFE-8171-7C93201E7912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6A39-AC49-4E42-9B31-F9E2E531F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28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191F-A26E-4DFE-8171-7C93201E7912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6A39-AC49-4E42-9B31-F9E2E531F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0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191F-A26E-4DFE-8171-7C93201E7912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6A39-AC49-4E42-9B31-F9E2E531F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25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191F-A26E-4DFE-8171-7C93201E7912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6A39-AC49-4E42-9B31-F9E2E531F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52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191F-A26E-4DFE-8171-7C93201E7912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6A39-AC49-4E42-9B31-F9E2E531F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46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191F-A26E-4DFE-8171-7C93201E7912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6A39-AC49-4E42-9B31-F9E2E531F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31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191F-A26E-4DFE-8171-7C93201E7912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6A39-AC49-4E42-9B31-F9E2E531F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43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191F-A26E-4DFE-8171-7C93201E7912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6A39-AC49-4E42-9B31-F9E2E531F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94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191F-A26E-4DFE-8171-7C93201E7912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6A39-AC49-4E42-9B31-F9E2E531F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15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191F-A26E-4DFE-8171-7C93201E7912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6A39-AC49-4E42-9B31-F9E2E531F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66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7191F-A26E-4DFE-8171-7C93201E7912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B6A39-AC49-4E42-9B31-F9E2E531F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87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Google Shape;84;p1">
            <a:extLst>
              <a:ext uri="{FF2B5EF4-FFF2-40B4-BE49-F238E27FC236}">
                <a16:creationId xmlns:a16="http://schemas.microsoft.com/office/drawing/2014/main" id="{0A0E0FB2-4546-423B-B41B-DE9BAF1DB58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916" y="111827"/>
            <a:ext cx="11850168" cy="6634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104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Animal Sounds - ESL worksheet by Charlenees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4216" y="-5341938"/>
            <a:ext cx="13154296" cy="111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91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2050" name="Picture 2" descr="100 Animals and Their Sounds with Picture Vocabulary | Wild animal sounds, Animal  sounds, Animal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36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942704" y="1"/>
            <a:ext cx="10515600" cy="37818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6" name="Freeform 5"/>
          <p:cNvSpPr/>
          <p:nvPr/>
        </p:nvSpPr>
        <p:spPr>
          <a:xfrm>
            <a:off x="3579223" y="3762103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82" name="Picture 10" descr="Pin on Animal sound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1074"/>
            <a:ext cx="12192001" cy="728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07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5530" y="0"/>
            <a:ext cx="12258260" cy="697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Google Shape;198;p13" descr="Thank you to the Education Foundation of Martin County (EFMC) and ...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-91440" y="0"/>
            <a:ext cx="12283440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268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6</cp:revision>
  <dcterms:created xsi:type="dcterms:W3CDTF">2022-01-27T13:32:31Z</dcterms:created>
  <dcterms:modified xsi:type="dcterms:W3CDTF">2022-02-06T13:39:58Z</dcterms:modified>
</cp:coreProperties>
</file>