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78" r:id="rId6"/>
    <p:sldId id="257" r:id="rId7"/>
    <p:sldId id="314" r:id="rId8"/>
    <p:sldId id="285" r:id="rId9"/>
    <p:sldId id="284" r:id="rId10"/>
    <p:sldId id="311" r:id="rId11"/>
    <p:sldId id="294" r:id="rId12"/>
    <p:sldId id="327" r:id="rId13"/>
    <p:sldId id="318" r:id="rId14"/>
    <p:sldId id="320" r:id="rId15"/>
    <p:sldId id="322" r:id="rId16"/>
    <p:sldId id="324" r:id="rId17"/>
    <p:sldId id="326" r:id="rId18"/>
    <p:sldId id="328" r:id="rId19"/>
    <p:sldId id="330" r:id="rId20"/>
    <p:sldId id="279" r:id="rId2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9288" autoAdjust="0"/>
  </p:normalViewPr>
  <p:slideViewPr>
    <p:cSldViewPr snapToGrid="0">
      <p:cViewPr varScale="1">
        <p:scale>
          <a:sx n="87" d="100"/>
          <a:sy n="87" d="100"/>
        </p:scale>
        <p:origin x="660" y="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Cybage Software Pvt. Ltd. All Rights Reserved. Cybage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get-started/what-is-azure-pipelines?view=azure-devop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14899" y="3409823"/>
            <a:ext cx="409110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Azure CI-CD Pipelines</a:t>
            </a:r>
          </a:p>
          <a:p>
            <a:r>
              <a:rPr lang="en-US" sz="1600" dirty="0"/>
              <a:t>Presented By: Rupali Bhore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Azure Release Pipeline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 Deployments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Integration with Testing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Get control of your deployments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End-to-end Traceability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24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Speed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Design</a:t>
            </a:r>
          </a:p>
          <a:p>
            <a:pPr marL="0" indent="0" algn="ctr">
              <a:buNone/>
            </a:pPr>
            <a:endParaRPr lang="en-US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712" y="1477904"/>
            <a:ext cx="969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  &amp; </a:t>
            </a:r>
            <a:r>
              <a:rPr lang="en-US" sz="1600" b="1" dirty="0"/>
              <a:t>Productivity</a:t>
            </a:r>
            <a:r>
              <a:rPr lang="en-US" sz="1600" dirty="0"/>
              <a:t> – Reducing the </a:t>
            </a:r>
            <a:r>
              <a:rPr lang="en-US" sz="1600"/>
              <a:t>time to </a:t>
            </a:r>
            <a:r>
              <a:rPr lang="en-US" sz="1600" dirty="0"/>
              <a:t>find, fix, and deliver reliable, quality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Reducing risk </a:t>
            </a:r>
            <a:r>
              <a:rPr lang="en-US" sz="1600" dirty="0"/>
              <a:t>– The ability to identify the what, when, where, and how for a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/>
              <a:t>– Environment Setting, Application Requirements &amp; Dependencies exist in the production, test, and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672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Is Azure Release Pipelines for you?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develop applications and need to deploy them regularly to any platform (Requirement of Regular Deployment)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to track the progress of releases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control of the deployments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audit history for all releases and their deployments.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5B0"/>
              </a:buClr>
              <a:buNone/>
            </a:pPr>
            <a:r>
              <a:rPr lang="en-US" sz="1800" dirty="0"/>
              <a:t>Azure Release Pipelines Workflow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D:\Project Documents\ALM\RM\Release Management Demo\understand-rm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56" y="1086644"/>
            <a:ext cx="6819088" cy="4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8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(Release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Reference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hlinkClick r:id="rId2"/>
              </a:rPr>
              <a:t>https://docs.microsoft.com/en-us/azure/devops/pipelines/get-started/what-is-azure-pipelines?view=azure-devops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6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Introduction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Agents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Pipelines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Triggers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SonarQube and Unit Test Case Integration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Artifacts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Pipelines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Deployment Environments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Pipelines Workflow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TFS 2017 Build and Release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A cloud service that you can use to automatically build and test your code project and make it available to other users.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Languages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Supports many languages such as Python, Java, JS, PHP, Ruby, C#, C++ and Go.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Why Build &amp; Release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A safe way for automating the build process of a project.</a:t>
            </a:r>
          </a:p>
        </p:txBody>
      </p:sp>
    </p:spTree>
    <p:extLst>
      <p:ext uri="{BB962C8B-B14F-4D97-AF65-F5344CB8AC3E}">
        <p14:creationId xmlns:p14="http://schemas.microsoft.com/office/powerpoint/2010/main" val="359352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722094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CI is it preferred over a local build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9253766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process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unit test cases execution can be 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integrated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Static code analysis can be integrated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Work item creation on build failure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(With Pipeline)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305720"/>
            <a:ext cx="5524500" cy="267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Continued..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Continuous Integration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Build Agents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Multi-platform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Deploy Code From Anywhere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Diagnostics 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1" y="867966"/>
            <a:ext cx="5067300" cy="37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25" y="1221042"/>
            <a:ext cx="9696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You need at least one agent.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Capabilities.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 Pool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Hosted &amp; Self-Hosted.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Defines the sharing boundary for all agents in that pool.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pools are scoped to the organization</a:t>
            </a:r>
          </a:p>
          <a:p>
            <a:endParaRPr lang="en-US" sz="1400" dirty="0"/>
          </a:p>
          <a:p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6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Triggers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3379063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Integration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3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(Build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Management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Automate the deployment on multiple environments. ( Cloud , On-Premises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Complete-Automation | Partial-Automation. ( Deployment Approvals, Release Gates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Faster delivery with lower risk. ( Testing 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A release definition defines the environments for deplo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0" y="2295525"/>
            <a:ext cx="7800839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CD498-B8DD-42D7-B0FB-F9022E707C3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8303361-8011-4563-A938-4A8A52056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2DA0F-2BDE-43F2-87D1-22776D71F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510</Words>
  <Application>Microsoft Office PowerPoint</Application>
  <PresentationFormat>Custom</PresentationFormat>
  <Paragraphs>120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Build Pipeline</dc:title>
  <dc:creator>Amruta Narkhede</dc:creator>
  <cp:lastModifiedBy>Rupali Vitthal Bhore</cp:lastModifiedBy>
  <cp:revision>232</cp:revision>
  <dcterms:created xsi:type="dcterms:W3CDTF">1601-01-01T00:00:00Z</dcterms:created>
  <dcterms:modified xsi:type="dcterms:W3CDTF">2022-11-10T10:24:15Z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