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sldIdLst>
    <p:sldId id="278" r:id="rId6"/>
    <p:sldId id="268" r:id="rId7"/>
    <p:sldId id="286" r:id="rId8"/>
    <p:sldId id="327" r:id="rId9"/>
    <p:sldId id="318" r:id="rId10"/>
    <p:sldId id="317" r:id="rId11"/>
    <p:sldId id="315" r:id="rId12"/>
    <p:sldId id="319" r:id="rId13"/>
    <p:sldId id="320" r:id="rId14"/>
    <p:sldId id="321" r:id="rId15"/>
    <p:sldId id="316" r:id="rId16"/>
    <p:sldId id="326" r:id="rId17"/>
    <p:sldId id="279" r:id="rId1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28" y="-7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 Copyright © 2017 </a:t>
            </a:r>
            <a:r>
              <a:rPr lang="en-US" err="1"/>
              <a:t>Cybage</a:t>
            </a:r>
            <a:r>
              <a:rPr lang="en-US"/>
              <a:t> Software Pvt. Ltd. All Rights Reserved. </a:t>
            </a:r>
            <a:r>
              <a:rPr lang="en-US" err="1"/>
              <a:t>Cybage</a:t>
            </a:r>
            <a:r>
              <a:rPr lang="en-US"/>
              <a:t> Confidential.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services/devops/" TargetMode="External"/><Relationship Id="rId2" Type="http://schemas.openxmlformats.org/officeDocument/2006/relationships/hyperlink" Target="https://docs.microsoft.com/en-in/azure/devops/boards/?view=azure-devo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devopsdemogenerator.azurewebsites.net/" TargetMode="External"/><Relationship Id="rId4" Type="http://schemas.openxmlformats.org/officeDocument/2006/relationships/hyperlink" Target="https://azuredevopslab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9232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757749" y="3314573"/>
            <a:ext cx="4081576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Azure DevOps(Azure Boards)</a:t>
            </a:r>
            <a:endParaRPr lang="en-US" altLang="en-US" b="1" dirty="0" smtClean="0"/>
          </a:p>
          <a:p>
            <a:pPr algn="r"/>
            <a:r>
              <a:rPr lang="en-US" sz="1600" dirty="0" smtClean="0"/>
              <a:t>       Presented By: Durgesh Singh</a:t>
            </a:r>
          </a:p>
          <a:p>
            <a:pPr algn="r"/>
            <a:r>
              <a:rPr lang="en-US" sz="1600" dirty="0" smtClean="0"/>
              <a:t>           </a:t>
            </a:r>
          </a:p>
          <a:p>
            <a:r>
              <a:rPr lang="en-US" sz="1600" dirty="0" smtClean="0"/>
              <a:t>                       </a:t>
            </a:r>
            <a:endParaRPr lang="en-US" sz="16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Monitoring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Reporting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Queries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Charts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Widgets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burndown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velocity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CFD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Collaboration/Notification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Team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Discussion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8445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4581" y="696119"/>
            <a:ext cx="6892543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277" y="1049110"/>
            <a:ext cx="8821148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://docs.microsoft.com/en-in/azure/devops/boards/?</a:t>
            </a:r>
            <a:r>
              <a:rPr lang="en-US" sz="1600" dirty="0" smtClean="0">
                <a:hlinkClick r:id="rId2"/>
              </a:rPr>
              <a:t>view=azure-devops</a:t>
            </a:r>
            <a:endParaRPr lang="en-US" sz="1600" dirty="0" smtClean="0"/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https://azure.microsoft.com/en-in/services/devops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https://azuredevopslabs.com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/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https://azuredevopsdemogenerator.azurewebsites.net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22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en-US" sz="220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Introduction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Walkthrough Azure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Portal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Process Templates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Management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Backlog and Task Management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Monitoring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Reporting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Collaboration/Notification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989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Boards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Introduction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Azure DevOps(TFS 2005, 2008, 2010, 2012</a:t>
            </a:r>
            <a:r>
              <a:rPr lang="en-US" sz="160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2013/15/VSO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2017/18/VSTS)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released by Microsoft on September 10, 2018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smarter, collaborate better and ship faster with a set of modern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services offering in public cloud (SAAS based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includes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Azure Boards, Repos, Pipelines, Test Plans &amp; Artifacts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native support for Scrum and Kanban.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03019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Walkthrough Azure DevOps Portal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153319"/>
            <a:ext cx="8658225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an Azure DevOps account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 multiple organizations under same account for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multiple projects under same organization.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support different business units, you can add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a project, you can add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teams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upported process templates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153319"/>
            <a:ext cx="8658225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Anytime you create a project, you must choose a process or process template based on the process model you use.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Process templates offered (Basic, Agile, Scrum, CMMI)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process template defines the building blocks of the work item tracking system.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ccess Management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 settings(user groups, permission types)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settings(user groups, permission types)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settings(users)</a:t>
            </a:r>
          </a:p>
        </p:txBody>
      </p:sp>
    </p:spTree>
    <p:extLst>
      <p:ext uri="{BB962C8B-B14F-4D97-AF65-F5344CB8AC3E}">
        <p14:creationId xmlns:p14="http://schemas.microsoft.com/office/powerpoint/2010/main" val="944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Area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Iterations(sprints)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resource capacity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Backlog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Task Management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items and linking strategy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backlog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Backlog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board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Wiki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Import/Export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 Boarding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A8FC59-55E7-442D-88AC-CA833161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7A16C2-B4EB-484D-BFF6-D2FD98AC6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85D5B-10A8-4D8E-84A5-0C8B3A8C0C0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373</Words>
  <Application>Microsoft Office PowerPoint</Application>
  <PresentationFormat>Custom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Boards</dc:title>
  <dc:creator>Amruta Narkhede</dc:creator>
  <cp:lastModifiedBy>Durgesh Singh</cp:lastModifiedBy>
  <cp:revision>139</cp:revision>
  <dcterms:created xsi:type="dcterms:W3CDTF">1601-01-01T00:00:00Z</dcterms:created>
  <dcterms:modified xsi:type="dcterms:W3CDTF">2020-08-26T13:42:55Z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