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1"/>
  </p:notesMasterIdLst>
  <p:sldIdLst>
    <p:sldId id="278" r:id="rId6"/>
    <p:sldId id="268" r:id="rId7"/>
    <p:sldId id="332" r:id="rId8"/>
    <p:sldId id="342" r:id="rId9"/>
    <p:sldId id="333" r:id="rId10"/>
    <p:sldId id="334" r:id="rId11"/>
    <p:sldId id="335" r:id="rId12"/>
    <p:sldId id="336" r:id="rId13"/>
    <p:sldId id="345" r:id="rId14"/>
    <p:sldId id="339" r:id="rId15"/>
    <p:sldId id="340" r:id="rId16"/>
    <p:sldId id="338" r:id="rId17"/>
    <p:sldId id="344" r:id="rId18"/>
    <p:sldId id="341" r:id="rId19"/>
    <p:sldId id="279" r:id="rId20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660"/>
  </p:normalViewPr>
  <p:slideViewPr>
    <p:cSldViewPr snapToGrid="0">
      <p:cViewPr>
        <p:scale>
          <a:sx n="100" d="100"/>
          <a:sy n="100" d="100"/>
        </p:scale>
        <p:origin x="-654" y="-7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kumar Todkar" userId="S::premkumart@cybalm.onmicrosoft.com::4a436f82-a229-44a1-8f4e-c0806ef9def9" providerId="AD" clId="Web-{C35FDB06-2D97-43C8-88AD-4CB23F61BB6E}"/>
    <pc:docChg chg="addSld modSld sldOrd">
      <pc:chgData name="Premkumar Todkar" userId="S::premkumart@cybalm.onmicrosoft.com::4a436f82-a229-44a1-8f4e-c0806ef9def9" providerId="AD" clId="Web-{C35FDB06-2D97-43C8-88AD-4CB23F61BB6E}" dt="2018-08-20T12:21:21.630" v="53" actId="20577"/>
      <pc:docMkLst>
        <pc:docMk/>
      </pc:docMkLst>
      <pc:sldChg chg="modSp">
        <pc:chgData name="Premkumar Todkar" userId="S::premkumart@cybalm.onmicrosoft.com::4a436f82-a229-44a1-8f4e-c0806ef9def9" providerId="AD" clId="Web-{C35FDB06-2D97-43C8-88AD-4CB23F61BB6E}" dt="2018-08-20T12:17:56.187" v="21" actId="1076"/>
        <pc:sldMkLst>
          <pc:docMk/>
          <pc:sldMk cId="809518091" sldId="257"/>
        </pc:sldMkLst>
        <pc:spChg chg="mod">
          <ac:chgData name="Premkumar Todkar" userId="S::premkumart@cybalm.onmicrosoft.com::4a436f82-a229-44a1-8f4e-c0806ef9def9" providerId="AD" clId="Web-{C35FDB06-2D97-43C8-88AD-4CB23F61BB6E}" dt="2018-08-20T12:17:17.701" v="10" actId="1076"/>
          <ac:spMkLst>
            <pc:docMk/>
            <pc:sldMk cId="809518091" sldId="257"/>
            <ac:spMk id="10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56" v="19" actId="1076"/>
          <ac:spMkLst>
            <pc:docMk/>
            <pc:sldMk cId="809518091" sldId="257"/>
            <ac:spMk id="12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17.701" v="11" actId="1076"/>
          <ac:spMkLst>
            <pc:docMk/>
            <pc:sldMk cId="809518091" sldId="257"/>
            <ac:spMk id="46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72" v="20" actId="1076"/>
          <ac:spMkLst>
            <pc:docMk/>
            <pc:sldMk cId="809518091" sldId="257"/>
            <ac:spMk id="48" creationId="{00000000-0000-0000-0000-000000000000}"/>
          </ac:spMkLst>
        </pc:spChg>
        <pc:picChg chg="mod">
          <ac:chgData name="Premkumar Todkar" userId="S::premkumart@cybalm.onmicrosoft.com::4a436f82-a229-44a1-8f4e-c0806ef9def9" providerId="AD" clId="Web-{C35FDB06-2D97-43C8-88AD-4CB23F61BB6E}" dt="2018-08-20T12:17:56.187" v="21" actId="1076"/>
          <ac:picMkLst>
            <pc:docMk/>
            <pc:sldMk cId="809518091" sldId="257"/>
            <ac:picMk id="2" creationId="{00000000-0000-0000-0000-000000000000}"/>
          </ac:picMkLst>
        </pc:picChg>
        <pc:picChg chg="mod">
          <ac:chgData name="Premkumar Todkar" userId="S::premkumart@cybalm.onmicrosoft.com::4a436f82-a229-44a1-8f4e-c0806ef9def9" providerId="AD" clId="Web-{C35FDB06-2D97-43C8-88AD-4CB23F61BB6E}" dt="2018-08-20T12:17:17.716" v="12" actId="1076"/>
          <ac:picMkLst>
            <pc:docMk/>
            <pc:sldMk cId="809518091" sldId="257"/>
            <ac:picMk id="3" creationId="{00000000-0000-0000-0000-000000000000}"/>
          </ac:picMkLst>
        </pc:picChg>
      </pc:sldChg>
      <pc:sldChg chg="ord">
        <pc:chgData name="Premkumar Todkar" userId="S::premkumart@cybalm.onmicrosoft.com::4a436f82-a229-44a1-8f4e-c0806ef9def9" providerId="AD" clId="Web-{C35FDB06-2D97-43C8-88AD-4CB23F61BB6E}" dt="2018-08-20T12:16:46.167" v="0"/>
        <pc:sldMkLst>
          <pc:docMk/>
          <pc:sldMk cId="1415327346" sldId="305"/>
        </pc:sldMkLst>
      </pc:sldChg>
      <pc:sldChg chg="modSp add ord replId">
        <pc:chgData name="Premkumar Todkar" userId="S::premkumart@cybalm.onmicrosoft.com::4a436f82-a229-44a1-8f4e-c0806ef9def9" providerId="AD" clId="Web-{C35FDB06-2D97-43C8-88AD-4CB23F61BB6E}" dt="2018-08-20T12:18:36.283" v="38" actId="20577"/>
        <pc:sldMkLst>
          <pc:docMk/>
          <pc:sldMk cId="360332547" sldId="307"/>
        </pc:sldMkLst>
        <pc:spChg chg="mod">
          <ac:chgData name="Premkumar Todkar" userId="S::premkumart@cybalm.onmicrosoft.com::4a436f82-a229-44a1-8f4e-c0806ef9def9" providerId="AD" clId="Web-{C35FDB06-2D97-43C8-88AD-4CB23F61BB6E}" dt="2018-08-20T12:18:36.283" v="38" actId="20577"/>
          <ac:spMkLst>
            <pc:docMk/>
            <pc:sldMk cId="360332547" sldId="307"/>
            <ac:spMk id="10" creationId="{00000000-0000-0000-0000-000000000000}"/>
          </ac:spMkLst>
        </pc:spChg>
      </pc:sldChg>
      <pc:sldChg chg="add replId">
        <pc:chgData name="Premkumar Todkar" userId="S::premkumart@cybalm.onmicrosoft.com::4a436f82-a229-44a1-8f4e-c0806ef9def9" providerId="AD" clId="Web-{C35FDB06-2D97-43C8-88AD-4CB23F61BB6E}" dt="2018-08-20T12:18:39.549" v="41"/>
        <pc:sldMkLst>
          <pc:docMk/>
          <pc:sldMk cId="3542421701" sldId="308"/>
        </pc:sldMkLst>
      </pc:sldChg>
      <pc:sldChg chg="modSp add replId">
        <pc:chgData name="Premkumar Todkar" userId="S::premkumart@cybalm.onmicrosoft.com::4a436f82-a229-44a1-8f4e-c0806ef9def9" providerId="AD" clId="Web-{C35FDB06-2D97-43C8-88AD-4CB23F61BB6E}" dt="2018-08-20T12:21:21.630" v="52" actId="20577"/>
        <pc:sldMkLst>
          <pc:docMk/>
          <pc:sldMk cId="1171620979" sldId="309"/>
        </pc:sldMkLst>
        <pc:spChg chg="mod">
          <ac:chgData name="Premkumar Todkar" userId="S::premkumart@cybalm.onmicrosoft.com::4a436f82-a229-44a1-8f4e-c0806ef9def9" providerId="AD" clId="Web-{C35FDB06-2D97-43C8-88AD-4CB23F61BB6E}" dt="2018-08-20T12:19:01.684" v="47" actId="20577"/>
          <ac:spMkLst>
            <pc:docMk/>
            <pc:sldMk cId="1171620979" sldId="309"/>
            <ac:spMk id="3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21:21.630" v="52" actId="20577"/>
          <ac:spMkLst>
            <pc:docMk/>
            <pc:sldMk cId="1171620979" sldId="30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4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 Copyright © 2017 </a:t>
            </a:r>
            <a:r>
              <a:rPr lang="en-US" err="1"/>
              <a:t>Cybage</a:t>
            </a:r>
            <a:r>
              <a:rPr lang="en-US"/>
              <a:t> Software Pvt. Ltd. All Rights Reserved. </a:t>
            </a:r>
            <a:r>
              <a:rPr lang="en-US" err="1"/>
              <a:t>Cybage</a:t>
            </a:r>
            <a:r>
              <a:rPr lang="en-US"/>
              <a:t> Confidential.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7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repos/?view=azure-devo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120901"/>
            <a:ext cx="4526280" cy="125107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757749" y="3314573"/>
            <a:ext cx="4081576" cy="933577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</a:t>
            </a:r>
            <a:r>
              <a:rPr lang="en-US" sz="2400" dirty="0" smtClean="0"/>
              <a:t>zure DevOps </a:t>
            </a:r>
            <a:r>
              <a:rPr lang="en-US" sz="2400" dirty="0"/>
              <a:t>Repos </a:t>
            </a:r>
          </a:p>
          <a:p>
            <a:r>
              <a:rPr lang="en-US" sz="1600" dirty="0" smtClean="0"/>
              <a:t>Presented </a:t>
            </a:r>
            <a:r>
              <a:rPr lang="en-US" sz="1600" dirty="0"/>
              <a:t>By: </a:t>
            </a:r>
            <a:r>
              <a:rPr lang="en-US" sz="1600" dirty="0" smtClean="0"/>
              <a:t>Anand Deshmukh</a:t>
            </a:r>
            <a:endParaRPr lang="en-US" sz="1800" dirty="0" smtClean="0"/>
          </a:p>
          <a:p>
            <a:endParaRPr lang="en-US" sz="2400" dirty="0" smtClean="0"/>
          </a:p>
          <a:p>
            <a:endParaRPr lang="en-US" altLang="en-US" sz="1600" b="1" dirty="0" smtClean="0"/>
          </a:p>
          <a:p>
            <a:pPr algn="r"/>
            <a:r>
              <a:rPr lang="en-US" sz="1600" dirty="0" smtClean="0"/>
              <a:t>           </a:t>
            </a:r>
          </a:p>
          <a:p>
            <a:r>
              <a:rPr lang="en-US" sz="1600" dirty="0" smtClean="0"/>
              <a:t>                       </a:t>
            </a:r>
            <a:endParaRPr lang="en-US" sz="16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46834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85726" y="1153318"/>
            <a:ext cx="9972674" cy="4428332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 branch                                                     • Gitflow        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branch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        • Release  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branch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882275"/>
            <a:ext cx="3962400" cy="1617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685924"/>
            <a:ext cx="32475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2959787"/>
            <a:ext cx="3397995" cy="70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38" y="4308870"/>
            <a:ext cx="4043861" cy="115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715220"/>
            <a:ext cx="3827799" cy="1550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0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46834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 R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equest and Compare Files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PR on Azure DevOps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46834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7" name="Picture 3" descr="C:\Users\ananddesh\Desktop\Merg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458391"/>
            <a:ext cx="4462463" cy="23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anddesh\Desktop\Rebeas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2962672"/>
            <a:ext cx="4462463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1153716"/>
            <a:ext cx="4010025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lang="en-US" sz="12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</a:t>
            </a:r>
          </a:p>
          <a:p>
            <a:pPr marL="788533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Pros:</a:t>
            </a:r>
          </a:p>
          <a:p>
            <a:pPr marL="1177016" lvl="2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</a:t>
            </a:r>
            <a:endParaRPr lang="en-US" sz="10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177016" lvl="2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Keeps </a:t>
            </a: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about the historical existence of branches. </a:t>
            </a:r>
          </a:p>
          <a:p>
            <a:pPr marL="788533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Cons:</a:t>
            </a:r>
          </a:p>
          <a:p>
            <a:pPr marL="1291316" lvl="2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 can 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messy due </a:t>
            </a: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lot of merge commit.</a:t>
            </a:r>
          </a:p>
          <a:p>
            <a:pPr>
              <a:lnSpc>
                <a:spcPct val="160000"/>
              </a:lnSpc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Rebase</a:t>
            </a:r>
          </a:p>
          <a:p>
            <a:pPr marL="788533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Pros:</a:t>
            </a:r>
          </a:p>
          <a:p>
            <a:pPr marL="1291316" lvl="2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 &amp; Flat history</a:t>
            </a:r>
          </a:p>
          <a:p>
            <a:pPr marL="1291316" lvl="2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Manipulation on single commit is easy</a:t>
            </a:r>
          </a:p>
          <a:p>
            <a:pPr marL="788533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Cons:</a:t>
            </a:r>
          </a:p>
          <a:p>
            <a:pPr marL="1291316" lvl="2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Complex </a:t>
            </a:r>
          </a:p>
          <a:p>
            <a:pPr marL="1291316" lvl="2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cause history rewrite, if done incorrectly</a:t>
            </a:r>
          </a:p>
        </p:txBody>
      </p:sp>
    </p:spTree>
    <p:extLst>
      <p:ext uri="{BB962C8B-B14F-4D97-AF65-F5344CB8AC3E}">
        <p14:creationId xmlns:p14="http://schemas.microsoft.com/office/powerpoint/2010/main" val="40292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46834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 Policy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Guaranteed Build change before they get to higher environment.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Automatically include the right reviewer for every code changes.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Enforce best practices. 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4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46834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2"/>
              </a:rPr>
              <a:t>https://docs.microsoft.com/en-us/azure/devops/repos/?view=azure-devops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Cybage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sz="220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</a:t>
            </a:r>
            <a:r>
              <a:rPr lang="en-US" sz="220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850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System ( TFVC/GIT 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TFVC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Workspace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Check-in, Check-out and Conflict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Resolution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Shelving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Request/Response Work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Git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Git Repos ( Clone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 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changes ( Pull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Push, Commit )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Strategies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Rebase.</a:t>
            </a: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Control System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of Version Control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Version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ontrol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Version Control System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9224" y="867967"/>
            <a:ext cx="4181475" cy="4246958"/>
            <a:chOff x="2895600" y="1338590"/>
            <a:chExt cx="2662238" cy="2776210"/>
          </a:xfrm>
        </p:grpSpPr>
        <p:grpSp>
          <p:nvGrpSpPr>
            <p:cNvPr id="6" name="Group 5"/>
            <p:cNvGrpSpPr/>
            <p:nvPr/>
          </p:nvGrpSpPr>
          <p:grpSpPr>
            <a:xfrm>
              <a:off x="2895600" y="1338590"/>
              <a:ext cx="2662238" cy="2776210"/>
              <a:chOff x="2895600" y="1338590"/>
              <a:chExt cx="2662238" cy="2776210"/>
            </a:xfrm>
          </p:grpSpPr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7058" y="2857829"/>
                <a:ext cx="461961" cy="46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3458" y="2857828"/>
                <a:ext cx="461961" cy="46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1438" y="1643388"/>
                <a:ext cx="461961" cy="461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" name="Straight Arrow Connector 10"/>
              <p:cNvCxnSpPr>
                <a:stCxn id="8" idx="0"/>
                <a:endCxn id="10" idx="2"/>
              </p:cNvCxnSpPr>
              <p:nvPr/>
            </p:nvCxnSpPr>
            <p:spPr>
              <a:xfrm flipV="1">
                <a:off x="3348039" y="2105349"/>
                <a:ext cx="764380" cy="75248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9" idx="0"/>
                <a:endCxn id="10" idx="2"/>
              </p:cNvCxnSpPr>
              <p:nvPr/>
            </p:nvCxnSpPr>
            <p:spPr>
              <a:xfrm flipH="1" flipV="1">
                <a:off x="4112419" y="2105349"/>
                <a:ext cx="912020" cy="752479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1"/>
              <p:cNvSpPr txBox="1"/>
              <p:nvPr/>
            </p:nvSpPr>
            <p:spPr>
              <a:xfrm>
                <a:off x="2895600" y="3319790"/>
                <a:ext cx="9120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/>
                  <a:t>Developer-1</a:t>
                </a:r>
                <a:endParaRPr lang="en-US" sz="1100" dirty="0"/>
              </a:p>
            </p:txBody>
          </p:sp>
          <p:sp>
            <p:nvSpPr>
              <p:cNvPr id="14" name="TextBox 17"/>
              <p:cNvSpPr txBox="1"/>
              <p:nvPr/>
            </p:nvSpPr>
            <p:spPr>
              <a:xfrm>
                <a:off x="4645819" y="3286780"/>
                <a:ext cx="9120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/>
                  <a:t>Developer-2</a:t>
                </a:r>
                <a:endParaRPr lang="en-US" sz="1100" dirty="0"/>
              </a:p>
            </p:txBody>
          </p:sp>
          <p:sp>
            <p:nvSpPr>
              <p:cNvPr id="15" name="TextBox 18"/>
              <p:cNvSpPr txBox="1"/>
              <p:nvPr/>
            </p:nvSpPr>
            <p:spPr>
              <a:xfrm>
                <a:off x="3657600" y="1338590"/>
                <a:ext cx="10644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/>
                  <a:t>Shared System</a:t>
                </a:r>
                <a:endParaRPr lang="en-US" sz="1100" dirty="0"/>
              </a:p>
            </p:txBody>
          </p:sp>
          <p:sp>
            <p:nvSpPr>
              <p:cNvPr id="16" name="TextBox 21"/>
              <p:cNvSpPr txBox="1"/>
              <p:nvPr/>
            </p:nvSpPr>
            <p:spPr>
              <a:xfrm>
                <a:off x="3200400" y="3853190"/>
                <a:ext cx="20574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/>
                  <a:t>(Before Version Control System)</a:t>
                </a:r>
                <a:endParaRPr lang="en-US" sz="1100" dirty="0"/>
              </a:p>
            </p:txBody>
          </p:sp>
        </p:grpSp>
        <p:cxnSp>
          <p:nvCxnSpPr>
            <p:cNvPr id="7" name="Straight Arrow Connector 6"/>
            <p:cNvCxnSpPr>
              <a:stCxn id="8" idx="3"/>
              <a:endCxn id="9" idx="1"/>
            </p:cNvCxnSpPr>
            <p:nvPr/>
          </p:nvCxnSpPr>
          <p:spPr>
            <a:xfrm flipV="1">
              <a:off x="3579019" y="3088809"/>
              <a:ext cx="1214439" cy="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5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03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Centralized Version Control System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2819400" y="1670130"/>
            <a:ext cx="1981200" cy="61587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933700" y="179191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990600" y="4191000"/>
            <a:ext cx="1828800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1143000" y="43434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3124200" y="4191000"/>
            <a:ext cx="1828800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76600" y="43434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334000" y="4191000"/>
            <a:ext cx="1828800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486400" y="43434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" y="4953000"/>
            <a:ext cx="1981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Pune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/ PC 1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124200" y="4953000"/>
            <a:ext cx="1981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HYD/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PC 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34000" y="4953000"/>
            <a:ext cx="1981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GNR/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PC 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33345" y="1307068"/>
            <a:ext cx="838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1905000" y="2130465"/>
            <a:ext cx="914400" cy="2060535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3771900" y="2286000"/>
            <a:ext cx="0" cy="1884877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4762500" y="2225715"/>
            <a:ext cx="1333500" cy="1945162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 rot="17775777">
            <a:off x="1716159" y="2911662"/>
            <a:ext cx="8577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</a:p>
        </p:txBody>
      </p:sp>
      <p:sp>
        <p:nvSpPr>
          <p:cNvPr id="125" name="TextBox 124"/>
          <p:cNvSpPr txBox="1"/>
          <p:nvPr/>
        </p:nvSpPr>
        <p:spPr>
          <a:xfrm rot="3206617">
            <a:off x="4828518" y="3078334"/>
            <a:ext cx="838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3183523" y="3051338"/>
            <a:ext cx="838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V="1">
            <a:off x="2057400" y="2286000"/>
            <a:ext cx="838200" cy="1905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 rot="17573137">
            <a:off x="2265486" y="3099999"/>
            <a:ext cx="9554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3886200" y="2265877"/>
            <a:ext cx="0" cy="19050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4" idx="0"/>
          </p:cNvCxnSpPr>
          <p:nvPr/>
        </p:nvCxnSpPr>
        <p:spPr>
          <a:xfrm flipH="1" flipV="1">
            <a:off x="4800600" y="2059811"/>
            <a:ext cx="1447800" cy="2131189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 rot="3334513">
            <a:off x="5265981" y="2941916"/>
            <a:ext cx="9554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132" name="TextBox 131"/>
          <p:cNvSpPr txBox="1"/>
          <p:nvPr/>
        </p:nvSpPr>
        <p:spPr>
          <a:xfrm rot="5400000">
            <a:off x="3562929" y="3270913"/>
            <a:ext cx="9554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3175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17" grpId="0"/>
      <p:bldP spid="118" grpId="0"/>
      <p:bldP spid="119" grpId="0"/>
      <p:bldP spid="120" grpId="0"/>
      <p:bldP spid="124" grpId="0"/>
      <p:bldP spid="125" grpId="0"/>
      <p:bldP spid="126" grpId="0"/>
      <p:bldP spid="128" grpId="0"/>
      <p:bldP spid="131" grpId="0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CVCS</a:t>
            </a:r>
            <a:r>
              <a:rPr lang="en-US" sz="1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Workspace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CVCS on Azure DevOps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Connecting project using Visual 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tudio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11636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46834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Check-in</a:t>
            </a:r>
            <a:r>
              <a:rPr lang="en-US" sz="1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Check-out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Check-in/</a:t>
            </a: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Check-out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Compare.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6" y="696119"/>
            <a:ext cx="6220823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Shelving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Shelvset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Conflict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Resolution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46834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Request/Response Work Flow</a:t>
            </a:r>
          </a:p>
          <a:p>
            <a:pPr marL="0" indent="0">
              <a:buNone/>
            </a:pPr>
            <a:endParaRPr lang="en-US" sz="18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7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Review Request &amp; Response.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Branching &amp; Merging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Checkin Policy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6" y="696119"/>
            <a:ext cx="6197795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Git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Distributed Version Control System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Repo on Azure DevOps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 changes ( Pull, Push)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 Commit / Clone / Fork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791200" y="167013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791200" y="170090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00801" y="1249918"/>
            <a:ext cx="8382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3886200" y="304800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12909" y="31051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980245" y="3035544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83542" y="311547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234058" y="3035544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229600" y="311627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Repository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234058" y="4477244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234832" y="4534403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172200" y="449580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135554" y="454232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3886200" y="4495800"/>
            <a:ext cx="1755509" cy="39131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915504" y="4552959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Working Copy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944808" y="5017695"/>
            <a:ext cx="1981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accent1">
                    <a:lumMod val="75000"/>
                  </a:schemeClr>
                </a:solidFill>
              </a:rPr>
              <a:t>Pune/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PC 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83542" y="5015552"/>
            <a:ext cx="1981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050" b="1" dirty="0" smtClean="0">
                <a:solidFill>
                  <a:schemeClr val="accent1">
                    <a:lumMod val="75000"/>
                  </a:schemeClr>
                </a:solidFill>
              </a:rPr>
              <a:t>HYD/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PC 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77682" y="5003884"/>
            <a:ext cx="19812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050" b="1" dirty="0" smtClean="0">
                <a:solidFill>
                  <a:schemeClr val="accent1">
                    <a:lumMod val="75000"/>
                  </a:schemeClr>
                </a:solidFill>
              </a:rPr>
              <a:t>GNR/ </a:t>
            </a:r>
            <a:r>
              <a:rPr lang="en-US" sz="1050" b="1" dirty="0">
                <a:solidFill>
                  <a:schemeClr val="accent1">
                    <a:lumMod val="75000"/>
                  </a:schemeClr>
                </a:solidFill>
              </a:rPr>
              <a:t>PC 3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6858000" y="3439319"/>
            <a:ext cx="0" cy="10502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4653517" y="3418026"/>
            <a:ext cx="12184" cy="1048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9019400" y="3439319"/>
            <a:ext cx="0" cy="1007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849683" y="3439319"/>
            <a:ext cx="0" cy="1056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010400" y="3439319"/>
            <a:ext cx="0" cy="103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9168282" y="3439319"/>
            <a:ext cx="1" cy="1007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653517" y="1955536"/>
            <a:ext cx="1120882" cy="10924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4849683" y="2081579"/>
            <a:ext cx="1027246" cy="9847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781801" y="2081579"/>
            <a:ext cx="0" cy="9664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72300" y="2081579"/>
            <a:ext cx="0" cy="9664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7546709" y="1977902"/>
            <a:ext cx="1361647" cy="1025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1" idx="3"/>
          </p:cNvCxnSpPr>
          <p:nvPr/>
        </p:nvCxnSpPr>
        <p:spPr>
          <a:xfrm>
            <a:off x="7620000" y="1839403"/>
            <a:ext cx="1491813" cy="1186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 rot="16200000">
            <a:off x="4148552" y="3815510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Commit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 rot="16200000">
            <a:off x="6267311" y="3843593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Commit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16200000">
            <a:off x="8403390" y="3843592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Commit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 rot="5400000">
            <a:off x="9020966" y="3843594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5400000">
            <a:off x="6827762" y="3914634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 rot="5400000">
            <a:off x="4707256" y="3829059"/>
            <a:ext cx="7038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 rot="18921818">
            <a:off x="4594891" y="2264174"/>
            <a:ext cx="92859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        Push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 rot="16200000">
            <a:off x="6421969" y="2535237"/>
            <a:ext cx="51886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Push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1994686">
            <a:off x="7965661" y="2538483"/>
            <a:ext cx="7329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Push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 rot="2111527">
            <a:off x="7987629" y="2180051"/>
            <a:ext cx="101070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1">
                    <a:lumMod val="75000"/>
                  </a:schemeClr>
                </a:solidFill>
              </a:rPr>
              <a:t>Clone/Pull/Fetch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6726764" y="2487284"/>
            <a:ext cx="87207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accent1">
                    <a:lumMod val="75000"/>
                  </a:schemeClr>
                </a:solidFill>
              </a:rPr>
              <a:t>Clone/Pull/Fetch</a:t>
            </a:r>
            <a:endParaRPr lang="en-US" sz="9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 rot="18959814">
            <a:off x="5020026" y="2442702"/>
            <a:ext cx="1243366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accent1">
                    <a:lumMod val="75000"/>
                  </a:schemeClr>
                </a:solidFill>
              </a:rPr>
              <a:t>Clone/Pull/Fetch</a:t>
            </a:r>
            <a:endParaRPr lang="en-US" sz="105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/>
      <p:bldP spid="52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6" grpId="0" build="allAtOnce"/>
      <p:bldP spid="67" grpId="0" build="allAtOnce"/>
      <p:bldP spid="68" grpId="0" build="allAtOnce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A8FC59-55E7-442D-88AC-CA833161A1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7A16C2-B4EB-484D-BFF6-D2FD98AC6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85D5B-10A8-4D8E-84A5-0C8B3A8C0C0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5645</TotalTime>
  <Words>391</Words>
  <Application>Microsoft Office PowerPoint</Application>
  <PresentationFormat>Custom</PresentationFormat>
  <Paragraphs>165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2017 Project Management</dc:title>
  <dc:creator>Amruta Narkhede</dc:creator>
  <cp:lastModifiedBy>Anand Milind Deshmukh</cp:lastModifiedBy>
  <cp:revision>342</cp:revision>
  <dcterms:created xsi:type="dcterms:W3CDTF">1601-01-01T00:00:00Z</dcterms:created>
  <dcterms:modified xsi:type="dcterms:W3CDTF">2020-12-16T07:57:46Z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