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tim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tim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f2d24b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f2d24b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f2d24bf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f2d24b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aeee13c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aeee13c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aeee13c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aeee13c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aeee13c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aeee13c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aeee13c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aeee13c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eee13c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eee13c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eee13c7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eee13c7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eee13c7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eee13c7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eee13c7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eee13c7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transet.lsu.edu/wp-content/uploads/sites/16/2019/08/19ITSUTA02-PIF.pdf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1909.00413?utm_source=chatgpt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tim"/>
                <a:ea typeface="Itim"/>
                <a:cs typeface="Itim"/>
                <a:sym typeface="Itim"/>
              </a:rPr>
              <a:t>Intelligent Dashboard</a:t>
            </a:r>
            <a:endParaRPr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tim"/>
                <a:ea typeface="Itim"/>
                <a:cs typeface="Itim"/>
                <a:sym typeface="Itim"/>
              </a:rPr>
              <a:t>Team: TNF</a:t>
            </a:r>
            <a:endParaRPr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485900" y="3626725"/>
            <a:ext cx="6423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Team members:</a:t>
            </a:r>
            <a:endParaRPr b="1"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Ishwor Upadhaya, L</a:t>
            </a: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ajal Shrestha, </a:t>
            </a:r>
            <a:r>
              <a:rPr lang="en" sz="1800">
                <a:solidFill>
                  <a:schemeClr val="dk2"/>
                </a:solidFill>
                <a:latin typeface="Itim"/>
                <a:ea typeface="Itim"/>
                <a:cs typeface="Itim"/>
                <a:sym typeface="Itim"/>
              </a:rPr>
              <a:t>Sandesh Gyawali, Yojak Basnet</a:t>
            </a:r>
            <a:endParaRPr sz="1800">
              <a:solidFill>
                <a:schemeClr val="dk2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Future Enhancement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End-to-End simulation</a:t>
            </a: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: The next phase of development focuses on building end-to-end simulation capabilities, enabling manufacturers and logistics operators to model every part of their operations in a single, intelligent environment.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Autonomous Decision Loops</a:t>
            </a: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: Move to automated decision execution. For example, dynamically adjusting machine schedules, sourcing orders, or shipment routes in real time based on AI recommendations.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Sample output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3" title="Screenshot 2025-10-19 at 2.16.2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4677394" cy="297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 title="Screenshot 2025-10-19 at 2.18.1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571750"/>
            <a:ext cx="4571999" cy="250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Idea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AI-powered Manufacturing Intelligence Dashboard</a:t>
            </a: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 : Simulates production timelines, analyzes weather impact on delivery, and provides actionable recommendations to optimize operations and profit.</a:t>
            </a:r>
            <a:b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</a:b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Conversational Manufacturing Assistant</a:t>
            </a: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 : An AI chatbot that uses company data to answer manufacturing-related questions such as production steps, cost, and time estimation.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Itim"/>
                <a:ea typeface="Itim"/>
                <a:cs typeface="Itim"/>
                <a:sym typeface="Itim"/>
              </a:rPr>
              <a:t>Patent used</a:t>
            </a:r>
            <a:endParaRPr b="1" sz="300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Intelligent Conversational Research Assistant (TOP2-288)</a:t>
            </a:r>
            <a:endParaRPr sz="2000" u="sng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User can either type a question or verbally ask a question and the system provides geospatially-aware answers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It offers: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Itim"/>
              <a:buChar char="●"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  <a:latin typeface="Itim"/>
                <a:ea typeface="Itim"/>
                <a:cs typeface="Itim"/>
                <a:sym typeface="Itim"/>
              </a:rPr>
              <a:t>Geospatial data </a:t>
            </a:r>
            <a:endParaRPr sz="2000">
              <a:solidFill>
                <a:srgbClr val="373737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73737"/>
              </a:buClr>
              <a:buSzPts val="2000"/>
              <a:buFont typeface="Itim"/>
              <a:buChar char="●"/>
            </a:pPr>
            <a:r>
              <a:rPr lang="en" sz="2000">
                <a:solidFill>
                  <a:srgbClr val="373737"/>
                </a:solidFill>
                <a:highlight>
                  <a:srgbClr val="FFFFFF"/>
                </a:highlight>
                <a:latin typeface="Itim"/>
                <a:ea typeface="Itim"/>
                <a:cs typeface="Itim"/>
                <a:sym typeface="Itim"/>
              </a:rPr>
              <a:t>Weather Data &amp; Forecasting (WD&amp;F)</a:t>
            </a:r>
            <a:endParaRPr sz="2000">
              <a:solidFill>
                <a:srgbClr val="373737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Problem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6595"/>
              <a:buFont typeface="Itim"/>
              <a:buChar char="●"/>
            </a:pPr>
            <a:r>
              <a:rPr lang="en" sz="235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Despite clear evidence that adverse weather disrupts transportation and logistics, studies show limited understanding of the full magnitude of these impacts on freight</a:t>
            </a: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 movement </a:t>
            </a:r>
            <a:r>
              <a:rPr i="1" lang="en" sz="1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(Source: </a:t>
            </a:r>
            <a:r>
              <a:rPr i="1" lang="en" sz="1400" u="sng">
                <a:solidFill>
                  <a:schemeClr val="hlink"/>
                </a:solidFill>
                <a:latin typeface="Itim"/>
                <a:ea typeface="Itim"/>
                <a:cs typeface="Itim"/>
                <a:sym typeface="Itim"/>
                <a:hlinkClick r:id="rId3"/>
              </a:rPr>
              <a:t>https://transet.lsu.edu/wp-content/uploads/sites/16/2019/08/19ITSUTA02-PIF.pdf</a:t>
            </a:r>
            <a:r>
              <a:rPr i="1" lang="en" sz="14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)</a:t>
            </a:r>
            <a:endParaRPr i="1" sz="1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4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44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tim"/>
              <a:buChar char="●"/>
            </a:pPr>
            <a:r>
              <a:rPr lang="en" sz="235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Study from the Federal Highway Administration (FHWA) estimated  that weather-related delay costs the industry $8 billion to $9 billion annually </a:t>
            </a:r>
            <a:r>
              <a:rPr i="1" lang="en" sz="1564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(source: https://ops.fhwa.dot.gov/publications/fhwahop16044/chap1.htm#:~:text=Background,billion%20to%20%249%20billion%20annually)</a:t>
            </a:r>
            <a:endParaRPr i="1" sz="1564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Problem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Manufacturers collect vast volumes of data from IoT &amp; ERP systems, still many report they are data rich, but insight poor </a:t>
            </a:r>
            <a:r>
              <a:rPr i="1" lang="en" sz="15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( source: </a:t>
            </a:r>
            <a:r>
              <a:rPr i="1" lang="en" sz="1500" u="sng">
                <a:solidFill>
                  <a:schemeClr val="hlink"/>
                </a:solidFill>
                <a:latin typeface="Itim"/>
                <a:ea typeface="Itim"/>
                <a:cs typeface="Itim"/>
                <a:sym typeface="Itim"/>
                <a:hlinkClick r:id="rId3"/>
              </a:rPr>
              <a:t>https://arxiv.org/abs/1909.00413?utm_source=chatgpt.com</a:t>
            </a:r>
            <a:r>
              <a:rPr i="1" lang="en" sz="15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 )</a:t>
            </a:r>
            <a:endParaRPr i="1" sz="15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Despite extensive deployment of ERP, and  IoT systems, the integration of these technologies into decision-making workflows is still under-explored, implying that human oversight remains central in manufacturing operations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Problem summary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There’s still a missing link in logistics management when it comes to weather-related disruptions. 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There’s still a lack in a system capable enough of converting vast amount of manufacturing data into meaningful, and actionable insights.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4607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There’s a heavy reliance on human decision-making in manufacturing processes.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Scope</a:t>
            </a:r>
            <a:r>
              <a:rPr b="1" lang="en" sz="3020">
                <a:latin typeface="Itim"/>
                <a:ea typeface="Itim"/>
                <a:cs typeface="Itim"/>
                <a:sym typeface="Itim"/>
              </a:rPr>
              <a:t> of our solution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337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5"/>
              <a:buFont typeface="Itim"/>
              <a:buChar char="●"/>
            </a:pPr>
            <a:r>
              <a:rPr lang="en" sz="1965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F</a:t>
            </a:r>
            <a:r>
              <a:rPr lang="en" sz="1965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ills the gap in logistics by simulating production timelines, assessing weather impacts on deliveries, and generating actionable insights.</a:t>
            </a:r>
            <a:endParaRPr sz="1965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65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337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65"/>
              <a:buFont typeface="Itim"/>
              <a:buChar char="●"/>
            </a:pPr>
            <a:r>
              <a:rPr lang="en" sz="1965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Bridges the gap in manufacturing by transforming company data into actionable insights, enabling instant answers to production, cost, and time-related queries without relying on manual decision-making.</a:t>
            </a:r>
            <a:endParaRPr sz="1965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965"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0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Revenue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5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Our platform generates revenue through B2B subscription and data-integration services: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Manufacturers subscribe monthly or annually based on AI features (e.g., simulation, forecasting, and chatbot analytics).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Companies pay for custom integration with their ERP, MES, or IoT systems.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tim"/>
              <a:buChar char="●"/>
            </a:pPr>
            <a:r>
              <a:rPr lang="en" sz="2000">
                <a:solidFill>
                  <a:schemeClr val="dk1"/>
                </a:solidFill>
                <a:latin typeface="Itim"/>
                <a:ea typeface="Itim"/>
                <a:cs typeface="Itim"/>
                <a:sym typeface="Itim"/>
              </a:rPr>
              <a:t>By reducing delays, improving planning, and keeping production on track, companies save money and see clear results—making them more likely to choose long-term and premium plans.</a:t>
            </a:r>
            <a:endParaRPr sz="2000">
              <a:solidFill>
                <a:schemeClr val="dk1"/>
              </a:solidFill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tim"/>
                <a:ea typeface="Itim"/>
                <a:cs typeface="Itim"/>
                <a:sym typeface="Itim"/>
              </a:rPr>
              <a:t>Future growth</a:t>
            </a:r>
            <a:endParaRPr b="1" sz="3020">
              <a:latin typeface="Itim"/>
              <a:ea typeface="Itim"/>
              <a:cs typeface="Itim"/>
              <a:sym typeface="Itim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Itim"/>
              <a:buChar char="●"/>
            </a:pPr>
            <a:r>
              <a:rPr lang="en" sz="2000">
                <a:solidFill>
                  <a:srgbClr val="414042"/>
                </a:solidFill>
                <a:highlight>
                  <a:srgbClr val="FFFFFF"/>
                </a:highlight>
                <a:latin typeface="Itim"/>
                <a:ea typeface="Itim"/>
                <a:cs typeface="Itim"/>
                <a:sym typeface="Itim"/>
              </a:rPr>
              <a:t>Can expand across global manufacturing, and logistics where data-driven decision tools are in high demand.</a:t>
            </a:r>
            <a:endParaRPr sz="2000">
              <a:solidFill>
                <a:srgbClr val="414042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042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Itim"/>
              <a:buChar char="●"/>
            </a:pPr>
            <a:r>
              <a:rPr lang="en" sz="2000">
                <a:solidFill>
                  <a:srgbClr val="414042"/>
                </a:solidFill>
                <a:highlight>
                  <a:srgbClr val="FFFFFF"/>
                </a:highlight>
                <a:latin typeface="Itim"/>
                <a:ea typeface="Itim"/>
                <a:cs typeface="Itim"/>
                <a:sym typeface="Itim"/>
              </a:rPr>
              <a:t>With every deployment, the system becomes more intelligent and accurate,  strengthening its competitive edge.</a:t>
            </a:r>
            <a:endParaRPr sz="2000">
              <a:solidFill>
                <a:srgbClr val="414042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14042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Itim"/>
              <a:buChar char="●"/>
            </a:pPr>
            <a:r>
              <a:rPr lang="en" sz="2000">
                <a:solidFill>
                  <a:srgbClr val="414042"/>
                </a:solidFill>
                <a:highlight>
                  <a:srgbClr val="FFFFFF"/>
                </a:highlight>
                <a:latin typeface="Itim"/>
                <a:ea typeface="Itim"/>
                <a:cs typeface="Itim"/>
                <a:sym typeface="Itim"/>
              </a:rPr>
              <a:t>The system can be adapted for pharmaceuticals, automotive, and energy, covering any sector where production and logistics planning depend on environmental or operational conditions.</a:t>
            </a:r>
            <a:endParaRPr sz="2000">
              <a:solidFill>
                <a:srgbClr val="414042"/>
              </a:solidFill>
              <a:highlight>
                <a:srgbClr val="FFFFFF"/>
              </a:highlight>
              <a:latin typeface="Itim"/>
              <a:ea typeface="Itim"/>
              <a:cs typeface="Itim"/>
              <a:sym typeface="Iti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