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1pPr>
    <a:lvl2pPr marL="0" marR="0" indent="457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2pPr>
    <a:lvl3pPr marL="0" marR="0" indent="914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3pPr>
    <a:lvl4pPr marL="0" marR="0" indent="1371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4pPr>
    <a:lvl5pPr marL="0" marR="0" indent="18288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5pPr>
    <a:lvl6pPr marL="0" marR="0" indent="22860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6pPr>
    <a:lvl7pPr marL="0" marR="0" indent="2743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7pPr>
    <a:lvl8pPr marL="0" marR="0" indent="3200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8pPr>
    <a:lvl9pPr marL="0" marR="0" indent="3657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71091"/>
              <a:satOff val="15926"/>
              <a:lumOff val="22314"/>
            </a:schemeClr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45B43B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5B43B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FBD17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19200" y="11986162"/>
            <a:ext cx="21945599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29" sz="3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19200" y="7567579"/>
            <a:ext cx="21945600" cy="225059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/>
          <p:nvPr>
            <p:ph type="body" sz="quarter" idx="21" hasCustomPrompt="1"/>
          </p:nvPr>
        </p:nvSpPr>
        <p:spPr>
          <a:xfrm>
            <a:off x="1219200" y="8462239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07" name="Body Level One…"/>
          <p:cNvSpPr txBox="1"/>
          <p:nvPr>
            <p:ph type="body" sz="half" idx="1" hasCustomPrompt="1"/>
          </p:nvPr>
        </p:nvSpPr>
        <p:spPr>
          <a:xfrm>
            <a:off x="1219200" y="4214484"/>
            <a:ext cx="21945600" cy="4269708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1219200" y="11100053"/>
            <a:ext cx="21945602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941297804_1296x1457.jpg"/>
          <p:cNvSpPr/>
          <p:nvPr>
            <p:ph type="pic" sz="quarter" idx="21"/>
          </p:nvPr>
        </p:nvSpPr>
        <p:spPr>
          <a:xfrm>
            <a:off x="15744825" y="5581752"/>
            <a:ext cx="7365408" cy="8280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915009552_2264x1509.jpg"/>
          <p:cNvSpPr/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740519873_3318x2212.jpg"/>
          <p:cNvSpPr/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740519873_3318x2212.jpg"/>
          <p:cNvSpPr/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740519873_3318x2212.jpg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Author and Date"/>
          <p:cNvSpPr txBox="1"/>
          <p:nvPr>
            <p:ph type="body" sz="quarter" idx="22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29" sz="30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15495" y="4585102"/>
            <a:ext cx="9757338" cy="2540001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Image"/>
          <p:cNvSpPr/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Slide Subtitle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4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Image"/>
          <p:cNvSpPr/>
          <p:nvPr>
            <p:ph type="pic" idx="21"/>
          </p:nvPr>
        </p:nvSpPr>
        <p:spPr>
          <a:xfrm>
            <a:off x="12192644" y="718588"/>
            <a:ext cx="10972801" cy="123296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2" name="Slide Subtitle"/>
          <p:cNvSpPr txBox="1"/>
          <p:nvPr>
            <p:ph type="body" sz="quarter" idx="22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3" name="Body Level One…"/>
          <p:cNvSpPr txBox="1"/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xfrm>
            <a:off x="1200403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 anchor="ctr"/>
          <a:lstStyle>
            <a:lvl1pPr>
              <a:defRPr spc="0" sz="12800"/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4572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9144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13716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18288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Agenda Subtitle"/>
          <p:cNvSpPr txBox="1"/>
          <p:nvPr>
            <p:ph type="body" sz="quarter" idx="21" hasCustomPrompt="1"/>
          </p:nvPr>
        </p:nvSpPr>
        <p:spPr>
          <a:xfrm>
            <a:off x="1219200" y="2387115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97689" y="12700000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lnSpc>
                <a:spcPct val="100000"/>
              </a:lnSpc>
              <a:defRPr sz="2000">
                <a:solidFill>
                  <a:srgbClr val="5E5E5E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457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914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1371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18288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22860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2743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3200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3657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5461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31B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APU.jpg" descr="APU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5600" y="731894"/>
            <a:ext cx="12252212" cy="12252212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0" dist="504788" dir="5400000">
              <a:srgbClr val="000000">
                <a:alpha val="70000"/>
              </a:srgbClr>
            </a:outerShdw>
          </a:effectLst>
        </p:spPr>
      </p:pic>
      <p:sp>
        <p:nvSpPr>
          <p:cNvPr id="152" name="Rounded Rectangle"/>
          <p:cNvSpPr/>
          <p:nvPr/>
        </p:nvSpPr>
        <p:spPr>
          <a:xfrm>
            <a:off x="14046200" y="1205022"/>
            <a:ext cx="9607445" cy="11305956"/>
          </a:xfrm>
          <a:prstGeom prst="roundRect">
            <a:avLst>
              <a:gd name="adj" fmla="val 15000"/>
            </a:avLst>
          </a:prstGeom>
          <a:solidFill>
            <a:srgbClr val="BEDAF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153" name="INFOMAX  COLLEGE"/>
          <p:cNvSpPr txBox="1"/>
          <p:nvPr/>
        </p:nvSpPr>
        <p:spPr>
          <a:xfrm>
            <a:off x="14681147" y="3975100"/>
            <a:ext cx="8337551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solidFill>
                  <a:srgbClr val="AB3E6C"/>
                </a:solidFill>
                <a:latin typeface="Gilam Demo Black"/>
                <a:ea typeface="Gilam Demo Black"/>
                <a:cs typeface="Gilam Demo Black"/>
                <a:sym typeface="Gilam Demo Black"/>
              </a:defRPr>
            </a:lvl1pPr>
          </a:lstStyle>
          <a:p>
            <a:pPr/>
            <a:r>
              <a:t>INFOMAX  COLLEGE</a:t>
            </a:r>
          </a:p>
        </p:txBody>
      </p:sp>
      <p:sp>
        <p:nvSpPr>
          <p:cNvPr id="154" name="OF"/>
          <p:cNvSpPr txBox="1"/>
          <p:nvPr/>
        </p:nvSpPr>
        <p:spPr>
          <a:xfrm>
            <a:off x="18219811" y="5422900"/>
            <a:ext cx="1260222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solidFill>
                  <a:srgbClr val="AB3E6C"/>
                </a:solidFill>
                <a:latin typeface="Gilam Demo Black"/>
                <a:ea typeface="Gilam Demo Black"/>
                <a:cs typeface="Gilam Demo Black"/>
                <a:sym typeface="Gilam Demo Black"/>
              </a:defRPr>
            </a:lvl1pPr>
          </a:lstStyle>
          <a:p>
            <a:pPr/>
            <a:r>
              <a:t>OF</a:t>
            </a:r>
          </a:p>
        </p:txBody>
      </p:sp>
      <p:sp>
        <p:nvSpPr>
          <p:cNvPr id="155" name="TECHNOLOGY"/>
          <p:cNvSpPr txBox="1"/>
          <p:nvPr/>
        </p:nvSpPr>
        <p:spPr>
          <a:xfrm>
            <a:off x="15933303" y="6870700"/>
            <a:ext cx="5833238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solidFill>
                  <a:srgbClr val="AB3E6C"/>
                </a:solidFill>
                <a:latin typeface="Gilam Demo Black"/>
                <a:ea typeface="Gilam Demo Black"/>
                <a:cs typeface="Gilam Demo Black"/>
                <a:sym typeface="Gilam Demo Black"/>
              </a:defRPr>
            </a:lvl1pPr>
          </a:lstStyle>
          <a:p>
            <a:pPr/>
            <a:r>
              <a:t>TECHNOLOGY</a:t>
            </a:r>
          </a:p>
        </p:txBody>
      </p:sp>
      <p:sp>
        <p:nvSpPr>
          <p:cNvPr id="156" name="AND MANAGEMENT"/>
          <p:cNvSpPr txBox="1"/>
          <p:nvPr/>
        </p:nvSpPr>
        <p:spPr>
          <a:xfrm>
            <a:off x="14635363" y="8521700"/>
            <a:ext cx="8429118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solidFill>
                  <a:srgbClr val="AB3E6C"/>
                </a:solidFill>
                <a:latin typeface="Gilam Demo Black"/>
                <a:ea typeface="Gilam Demo Black"/>
                <a:cs typeface="Gilam Demo Black"/>
                <a:sym typeface="Gilam Demo Black"/>
              </a:defRPr>
            </a:lvl1pPr>
          </a:lstStyle>
          <a:p>
            <a:pPr/>
            <a:r>
              <a:t>AND MANAGEMENT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3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3" grpId="3"/>
      <p:bldP build="whole" bldLvl="1" animBg="1" rev="0" advAuto="0" spid="152" grpId="2"/>
      <p:bldP build="whole" bldLvl="1" animBg="1" rev="0" advAuto="0" spid="154" grpId="4"/>
      <p:bldP build="whole" bldLvl="1" animBg="1" rev="0" advAuto="0" spid="151" grpId="1"/>
      <p:bldP build="whole" bldLvl="1" animBg="1" rev="0" advAuto="0" spid="155" grpId="5"/>
      <p:bldP build="whole" bldLvl="1" animBg="1" rev="0" advAuto="0" spid="156" grpId="6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31B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Rectangle"/>
          <p:cNvSpPr/>
          <p:nvPr/>
        </p:nvSpPr>
        <p:spPr>
          <a:xfrm>
            <a:off x="6329080" y="1796636"/>
            <a:ext cx="11725840" cy="113409"/>
          </a:xfrm>
          <a:prstGeom prst="rect">
            <a:avLst/>
          </a:prstGeom>
          <a:solidFill>
            <a:srgbClr val="BEDAF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240" name="MAJOR SECTIONS OF WEBSITE"/>
          <p:cNvSpPr txBox="1"/>
          <p:nvPr/>
        </p:nvSpPr>
        <p:spPr>
          <a:xfrm>
            <a:off x="6972299" y="774857"/>
            <a:ext cx="10439401" cy="920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FFFFFF"/>
                </a:solidFill>
                <a:latin typeface="Futura Bold"/>
                <a:ea typeface="Futura Bold"/>
                <a:cs typeface="Futura Bold"/>
                <a:sym typeface="Futura Bold"/>
              </a:defRPr>
            </a:lvl1pPr>
          </a:lstStyle>
          <a:p>
            <a:pPr/>
            <a:r>
              <a:t>MAJOR SECTIONS OF WEBSITE</a:t>
            </a:r>
          </a:p>
        </p:txBody>
      </p:sp>
      <p:sp>
        <p:nvSpPr>
          <p:cNvPr id="241" name="Fountain Pen"/>
          <p:cNvSpPr/>
          <p:nvPr/>
        </p:nvSpPr>
        <p:spPr>
          <a:xfrm rot="16199828">
            <a:off x="1931236" y="3683969"/>
            <a:ext cx="419544" cy="9908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35" y="0"/>
                </a:moveTo>
                <a:cubicBezTo>
                  <a:pt x="1645" y="0"/>
                  <a:pt x="1407" y="101"/>
                  <a:pt x="1407" y="224"/>
                </a:cubicBezTo>
                <a:lnTo>
                  <a:pt x="1407" y="3038"/>
                </a:lnTo>
                <a:cubicBezTo>
                  <a:pt x="1407" y="3161"/>
                  <a:pt x="1645" y="3262"/>
                  <a:pt x="1935" y="3262"/>
                </a:cubicBezTo>
                <a:lnTo>
                  <a:pt x="19665" y="3262"/>
                </a:lnTo>
                <a:cubicBezTo>
                  <a:pt x="19955" y="3262"/>
                  <a:pt x="20193" y="3161"/>
                  <a:pt x="20193" y="3038"/>
                </a:cubicBezTo>
                <a:lnTo>
                  <a:pt x="20193" y="224"/>
                </a:lnTo>
                <a:cubicBezTo>
                  <a:pt x="20193" y="101"/>
                  <a:pt x="19955" y="0"/>
                  <a:pt x="19665" y="0"/>
                </a:cubicBezTo>
                <a:lnTo>
                  <a:pt x="1935" y="0"/>
                </a:lnTo>
                <a:close/>
                <a:moveTo>
                  <a:pt x="1882" y="3889"/>
                </a:moveTo>
                <a:cubicBezTo>
                  <a:pt x="1882" y="3889"/>
                  <a:pt x="1613" y="7417"/>
                  <a:pt x="0" y="12311"/>
                </a:cubicBezTo>
                <a:lnTo>
                  <a:pt x="10218" y="21600"/>
                </a:lnTo>
                <a:lnTo>
                  <a:pt x="10602" y="16527"/>
                </a:lnTo>
                <a:lnTo>
                  <a:pt x="10602" y="11088"/>
                </a:lnTo>
                <a:cubicBezTo>
                  <a:pt x="9608" y="11046"/>
                  <a:pt x="8831" y="10690"/>
                  <a:pt x="8831" y="10258"/>
                </a:cubicBezTo>
                <a:cubicBezTo>
                  <a:pt x="8831" y="9798"/>
                  <a:pt x="9712" y="9425"/>
                  <a:pt x="10800" y="9425"/>
                </a:cubicBezTo>
                <a:cubicBezTo>
                  <a:pt x="11888" y="9425"/>
                  <a:pt x="12769" y="9798"/>
                  <a:pt x="12769" y="10258"/>
                </a:cubicBezTo>
                <a:cubicBezTo>
                  <a:pt x="12769" y="10691"/>
                  <a:pt x="11993" y="11046"/>
                  <a:pt x="10998" y="11088"/>
                </a:cubicBezTo>
                <a:lnTo>
                  <a:pt x="10998" y="16527"/>
                </a:lnTo>
                <a:lnTo>
                  <a:pt x="11382" y="21600"/>
                </a:lnTo>
                <a:lnTo>
                  <a:pt x="21600" y="12311"/>
                </a:lnTo>
                <a:cubicBezTo>
                  <a:pt x="19987" y="7417"/>
                  <a:pt x="19718" y="3889"/>
                  <a:pt x="19718" y="3889"/>
                </a:cubicBezTo>
                <a:lnTo>
                  <a:pt x="11559" y="3889"/>
                </a:lnTo>
                <a:lnTo>
                  <a:pt x="10041" y="3889"/>
                </a:lnTo>
                <a:lnTo>
                  <a:pt x="1882" y="3889"/>
                </a:lnTo>
                <a:close/>
              </a:path>
            </a:pathLst>
          </a:custGeom>
          <a:solidFill>
            <a:srgbClr val="BEDAF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242" name="Fountain Pen"/>
          <p:cNvSpPr/>
          <p:nvPr/>
        </p:nvSpPr>
        <p:spPr>
          <a:xfrm rot="16199828">
            <a:off x="1931236" y="7197237"/>
            <a:ext cx="419544" cy="990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35" y="0"/>
                </a:moveTo>
                <a:cubicBezTo>
                  <a:pt x="1645" y="0"/>
                  <a:pt x="1407" y="101"/>
                  <a:pt x="1407" y="224"/>
                </a:cubicBezTo>
                <a:lnTo>
                  <a:pt x="1407" y="3038"/>
                </a:lnTo>
                <a:cubicBezTo>
                  <a:pt x="1407" y="3161"/>
                  <a:pt x="1645" y="3262"/>
                  <a:pt x="1935" y="3262"/>
                </a:cubicBezTo>
                <a:lnTo>
                  <a:pt x="19665" y="3262"/>
                </a:lnTo>
                <a:cubicBezTo>
                  <a:pt x="19955" y="3262"/>
                  <a:pt x="20193" y="3161"/>
                  <a:pt x="20193" y="3038"/>
                </a:cubicBezTo>
                <a:lnTo>
                  <a:pt x="20193" y="224"/>
                </a:lnTo>
                <a:cubicBezTo>
                  <a:pt x="20193" y="101"/>
                  <a:pt x="19955" y="0"/>
                  <a:pt x="19665" y="0"/>
                </a:cubicBezTo>
                <a:lnTo>
                  <a:pt x="1935" y="0"/>
                </a:lnTo>
                <a:close/>
                <a:moveTo>
                  <a:pt x="1882" y="3889"/>
                </a:moveTo>
                <a:cubicBezTo>
                  <a:pt x="1882" y="3889"/>
                  <a:pt x="1613" y="7417"/>
                  <a:pt x="0" y="12311"/>
                </a:cubicBezTo>
                <a:lnTo>
                  <a:pt x="10218" y="21600"/>
                </a:lnTo>
                <a:lnTo>
                  <a:pt x="10602" y="16527"/>
                </a:lnTo>
                <a:lnTo>
                  <a:pt x="10602" y="11088"/>
                </a:lnTo>
                <a:cubicBezTo>
                  <a:pt x="9608" y="11046"/>
                  <a:pt x="8831" y="10690"/>
                  <a:pt x="8831" y="10258"/>
                </a:cubicBezTo>
                <a:cubicBezTo>
                  <a:pt x="8831" y="9798"/>
                  <a:pt x="9712" y="9425"/>
                  <a:pt x="10800" y="9425"/>
                </a:cubicBezTo>
                <a:cubicBezTo>
                  <a:pt x="11888" y="9425"/>
                  <a:pt x="12769" y="9798"/>
                  <a:pt x="12769" y="10258"/>
                </a:cubicBezTo>
                <a:cubicBezTo>
                  <a:pt x="12769" y="10691"/>
                  <a:pt x="11993" y="11046"/>
                  <a:pt x="10998" y="11088"/>
                </a:cubicBezTo>
                <a:lnTo>
                  <a:pt x="10998" y="16527"/>
                </a:lnTo>
                <a:lnTo>
                  <a:pt x="11382" y="21600"/>
                </a:lnTo>
                <a:lnTo>
                  <a:pt x="21600" y="12311"/>
                </a:lnTo>
                <a:cubicBezTo>
                  <a:pt x="19987" y="7417"/>
                  <a:pt x="19718" y="3889"/>
                  <a:pt x="19718" y="3889"/>
                </a:cubicBezTo>
                <a:lnTo>
                  <a:pt x="11559" y="3889"/>
                </a:lnTo>
                <a:lnTo>
                  <a:pt x="10041" y="3889"/>
                </a:lnTo>
                <a:lnTo>
                  <a:pt x="1882" y="3889"/>
                </a:lnTo>
                <a:close/>
              </a:path>
            </a:pathLst>
          </a:custGeom>
          <a:solidFill>
            <a:srgbClr val="BEDAF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243" name="Fountain Pen"/>
          <p:cNvSpPr/>
          <p:nvPr/>
        </p:nvSpPr>
        <p:spPr>
          <a:xfrm rot="16199828">
            <a:off x="1931236" y="5440603"/>
            <a:ext cx="419544" cy="990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35" y="0"/>
                </a:moveTo>
                <a:cubicBezTo>
                  <a:pt x="1645" y="0"/>
                  <a:pt x="1407" y="101"/>
                  <a:pt x="1407" y="224"/>
                </a:cubicBezTo>
                <a:lnTo>
                  <a:pt x="1407" y="3038"/>
                </a:lnTo>
                <a:cubicBezTo>
                  <a:pt x="1407" y="3161"/>
                  <a:pt x="1645" y="3262"/>
                  <a:pt x="1935" y="3262"/>
                </a:cubicBezTo>
                <a:lnTo>
                  <a:pt x="19665" y="3262"/>
                </a:lnTo>
                <a:cubicBezTo>
                  <a:pt x="19955" y="3262"/>
                  <a:pt x="20193" y="3161"/>
                  <a:pt x="20193" y="3038"/>
                </a:cubicBezTo>
                <a:lnTo>
                  <a:pt x="20193" y="224"/>
                </a:lnTo>
                <a:cubicBezTo>
                  <a:pt x="20193" y="101"/>
                  <a:pt x="19955" y="0"/>
                  <a:pt x="19665" y="0"/>
                </a:cubicBezTo>
                <a:lnTo>
                  <a:pt x="1935" y="0"/>
                </a:lnTo>
                <a:close/>
                <a:moveTo>
                  <a:pt x="1882" y="3889"/>
                </a:moveTo>
                <a:cubicBezTo>
                  <a:pt x="1882" y="3889"/>
                  <a:pt x="1613" y="7417"/>
                  <a:pt x="0" y="12311"/>
                </a:cubicBezTo>
                <a:lnTo>
                  <a:pt x="10218" y="21600"/>
                </a:lnTo>
                <a:lnTo>
                  <a:pt x="10602" y="16527"/>
                </a:lnTo>
                <a:lnTo>
                  <a:pt x="10602" y="11088"/>
                </a:lnTo>
                <a:cubicBezTo>
                  <a:pt x="9608" y="11046"/>
                  <a:pt x="8831" y="10690"/>
                  <a:pt x="8831" y="10258"/>
                </a:cubicBezTo>
                <a:cubicBezTo>
                  <a:pt x="8831" y="9798"/>
                  <a:pt x="9712" y="9425"/>
                  <a:pt x="10800" y="9425"/>
                </a:cubicBezTo>
                <a:cubicBezTo>
                  <a:pt x="11888" y="9425"/>
                  <a:pt x="12769" y="9798"/>
                  <a:pt x="12769" y="10258"/>
                </a:cubicBezTo>
                <a:cubicBezTo>
                  <a:pt x="12769" y="10691"/>
                  <a:pt x="11993" y="11046"/>
                  <a:pt x="10998" y="11088"/>
                </a:cubicBezTo>
                <a:lnTo>
                  <a:pt x="10998" y="16527"/>
                </a:lnTo>
                <a:lnTo>
                  <a:pt x="11382" y="21600"/>
                </a:lnTo>
                <a:lnTo>
                  <a:pt x="21600" y="12311"/>
                </a:lnTo>
                <a:cubicBezTo>
                  <a:pt x="19987" y="7417"/>
                  <a:pt x="19718" y="3889"/>
                  <a:pt x="19718" y="3889"/>
                </a:cubicBezTo>
                <a:lnTo>
                  <a:pt x="11559" y="3889"/>
                </a:lnTo>
                <a:lnTo>
                  <a:pt x="10041" y="3889"/>
                </a:lnTo>
                <a:lnTo>
                  <a:pt x="1882" y="3889"/>
                </a:lnTo>
                <a:close/>
              </a:path>
            </a:pathLst>
          </a:custGeom>
          <a:solidFill>
            <a:srgbClr val="BEDAF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244" name="Fountain Pen"/>
          <p:cNvSpPr/>
          <p:nvPr/>
        </p:nvSpPr>
        <p:spPr>
          <a:xfrm rot="16199828">
            <a:off x="1972080" y="8953871"/>
            <a:ext cx="419544" cy="990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35" y="0"/>
                </a:moveTo>
                <a:cubicBezTo>
                  <a:pt x="1645" y="0"/>
                  <a:pt x="1407" y="101"/>
                  <a:pt x="1407" y="224"/>
                </a:cubicBezTo>
                <a:lnTo>
                  <a:pt x="1407" y="3038"/>
                </a:lnTo>
                <a:cubicBezTo>
                  <a:pt x="1407" y="3161"/>
                  <a:pt x="1645" y="3262"/>
                  <a:pt x="1935" y="3262"/>
                </a:cubicBezTo>
                <a:lnTo>
                  <a:pt x="19665" y="3262"/>
                </a:lnTo>
                <a:cubicBezTo>
                  <a:pt x="19955" y="3262"/>
                  <a:pt x="20193" y="3161"/>
                  <a:pt x="20193" y="3038"/>
                </a:cubicBezTo>
                <a:lnTo>
                  <a:pt x="20193" y="224"/>
                </a:lnTo>
                <a:cubicBezTo>
                  <a:pt x="20193" y="101"/>
                  <a:pt x="19955" y="0"/>
                  <a:pt x="19665" y="0"/>
                </a:cubicBezTo>
                <a:lnTo>
                  <a:pt x="1935" y="0"/>
                </a:lnTo>
                <a:close/>
                <a:moveTo>
                  <a:pt x="1882" y="3889"/>
                </a:moveTo>
                <a:cubicBezTo>
                  <a:pt x="1882" y="3889"/>
                  <a:pt x="1613" y="7417"/>
                  <a:pt x="0" y="12311"/>
                </a:cubicBezTo>
                <a:lnTo>
                  <a:pt x="10218" y="21600"/>
                </a:lnTo>
                <a:lnTo>
                  <a:pt x="10602" y="16527"/>
                </a:lnTo>
                <a:lnTo>
                  <a:pt x="10602" y="11088"/>
                </a:lnTo>
                <a:cubicBezTo>
                  <a:pt x="9608" y="11046"/>
                  <a:pt x="8831" y="10690"/>
                  <a:pt x="8831" y="10258"/>
                </a:cubicBezTo>
                <a:cubicBezTo>
                  <a:pt x="8831" y="9798"/>
                  <a:pt x="9712" y="9425"/>
                  <a:pt x="10800" y="9425"/>
                </a:cubicBezTo>
                <a:cubicBezTo>
                  <a:pt x="11888" y="9425"/>
                  <a:pt x="12769" y="9798"/>
                  <a:pt x="12769" y="10258"/>
                </a:cubicBezTo>
                <a:cubicBezTo>
                  <a:pt x="12769" y="10691"/>
                  <a:pt x="11993" y="11046"/>
                  <a:pt x="10998" y="11088"/>
                </a:cubicBezTo>
                <a:lnTo>
                  <a:pt x="10998" y="16527"/>
                </a:lnTo>
                <a:lnTo>
                  <a:pt x="11382" y="21600"/>
                </a:lnTo>
                <a:lnTo>
                  <a:pt x="21600" y="12311"/>
                </a:lnTo>
                <a:cubicBezTo>
                  <a:pt x="19987" y="7417"/>
                  <a:pt x="19718" y="3889"/>
                  <a:pt x="19718" y="3889"/>
                </a:cubicBezTo>
                <a:lnTo>
                  <a:pt x="11559" y="3889"/>
                </a:lnTo>
                <a:lnTo>
                  <a:pt x="10041" y="3889"/>
                </a:lnTo>
                <a:lnTo>
                  <a:pt x="1882" y="3889"/>
                </a:lnTo>
                <a:close/>
              </a:path>
            </a:pathLst>
          </a:custGeom>
          <a:solidFill>
            <a:srgbClr val="BEDAF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245" name="Research"/>
          <p:cNvSpPr txBox="1"/>
          <p:nvPr/>
        </p:nvSpPr>
        <p:spPr>
          <a:xfrm>
            <a:off x="3684878" y="5475592"/>
            <a:ext cx="2726545" cy="92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200000"/>
              </a:lnSpc>
              <a:spcBef>
                <a:spcPts val="1200"/>
              </a:spcBef>
              <a:defRPr sz="5000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pPr/>
            <a:r>
              <a:t>Research</a:t>
            </a:r>
          </a:p>
        </p:txBody>
      </p:sp>
      <p:sp>
        <p:nvSpPr>
          <p:cNvPr id="246" name="Gallery"/>
          <p:cNvSpPr txBox="1"/>
          <p:nvPr/>
        </p:nvSpPr>
        <p:spPr>
          <a:xfrm>
            <a:off x="3725723" y="8988860"/>
            <a:ext cx="2307965" cy="92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200000"/>
              </a:lnSpc>
              <a:spcBef>
                <a:spcPts val="1200"/>
              </a:spcBef>
              <a:defRPr sz="5000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pPr/>
            <a:r>
              <a:t>Gallery</a:t>
            </a:r>
          </a:p>
        </p:txBody>
      </p:sp>
      <p:sp>
        <p:nvSpPr>
          <p:cNvPr id="247" name="Admission"/>
          <p:cNvSpPr txBox="1"/>
          <p:nvPr/>
        </p:nvSpPr>
        <p:spPr>
          <a:xfrm>
            <a:off x="3684878" y="7232226"/>
            <a:ext cx="3028542" cy="92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200000"/>
              </a:lnSpc>
              <a:spcBef>
                <a:spcPts val="1200"/>
              </a:spcBef>
              <a:defRPr sz="5000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pPr/>
            <a:r>
              <a:t>Admission</a:t>
            </a:r>
          </a:p>
        </p:txBody>
      </p:sp>
      <p:sp>
        <p:nvSpPr>
          <p:cNvPr id="248" name="Home Page"/>
          <p:cNvSpPr txBox="1"/>
          <p:nvPr/>
        </p:nvSpPr>
        <p:spPr>
          <a:xfrm>
            <a:off x="3684878" y="3718957"/>
            <a:ext cx="3449292" cy="920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200000"/>
              </a:lnSpc>
              <a:spcBef>
                <a:spcPts val="1200"/>
              </a:spcBef>
              <a:defRPr sz="5000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pPr/>
            <a:r>
              <a:t>Home Page</a:t>
            </a:r>
          </a:p>
        </p:txBody>
      </p:sp>
      <p:sp>
        <p:nvSpPr>
          <p:cNvPr id="249" name="Fountain Pen"/>
          <p:cNvSpPr/>
          <p:nvPr/>
        </p:nvSpPr>
        <p:spPr>
          <a:xfrm rot="16199828">
            <a:off x="1894859" y="10710506"/>
            <a:ext cx="419544" cy="9908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35" y="0"/>
                </a:moveTo>
                <a:cubicBezTo>
                  <a:pt x="1645" y="0"/>
                  <a:pt x="1407" y="101"/>
                  <a:pt x="1407" y="224"/>
                </a:cubicBezTo>
                <a:lnTo>
                  <a:pt x="1407" y="3038"/>
                </a:lnTo>
                <a:cubicBezTo>
                  <a:pt x="1407" y="3161"/>
                  <a:pt x="1645" y="3262"/>
                  <a:pt x="1935" y="3262"/>
                </a:cubicBezTo>
                <a:lnTo>
                  <a:pt x="19665" y="3262"/>
                </a:lnTo>
                <a:cubicBezTo>
                  <a:pt x="19955" y="3262"/>
                  <a:pt x="20193" y="3161"/>
                  <a:pt x="20193" y="3038"/>
                </a:cubicBezTo>
                <a:lnTo>
                  <a:pt x="20193" y="224"/>
                </a:lnTo>
                <a:cubicBezTo>
                  <a:pt x="20193" y="101"/>
                  <a:pt x="19955" y="0"/>
                  <a:pt x="19665" y="0"/>
                </a:cubicBezTo>
                <a:lnTo>
                  <a:pt x="1935" y="0"/>
                </a:lnTo>
                <a:close/>
                <a:moveTo>
                  <a:pt x="1882" y="3889"/>
                </a:moveTo>
                <a:cubicBezTo>
                  <a:pt x="1882" y="3889"/>
                  <a:pt x="1613" y="7417"/>
                  <a:pt x="0" y="12311"/>
                </a:cubicBezTo>
                <a:lnTo>
                  <a:pt x="10218" y="21600"/>
                </a:lnTo>
                <a:lnTo>
                  <a:pt x="10602" y="16527"/>
                </a:lnTo>
                <a:lnTo>
                  <a:pt x="10602" y="11088"/>
                </a:lnTo>
                <a:cubicBezTo>
                  <a:pt x="9608" y="11046"/>
                  <a:pt x="8831" y="10690"/>
                  <a:pt x="8831" y="10258"/>
                </a:cubicBezTo>
                <a:cubicBezTo>
                  <a:pt x="8831" y="9798"/>
                  <a:pt x="9712" y="9425"/>
                  <a:pt x="10800" y="9425"/>
                </a:cubicBezTo>
                <a:cubicBezTo>
                  <a:pt x="11888" y="9425"/>
                  <a:pt x="12769" y="9798"/>
                  <a:pt x="12769" y="10258"/>
                </a:cubicBezTo>
                <a:cubicBezTo>
                  <a:pt x="12769" y="10691"/>
                  <a:pt x="11993" y="11046"/>
                  <a:pt x="10998" y="11088"/>
                </a:cubicBezTo>
                <a:lnTo>
                  <a:pt x="10998" y="16527"/>
                </a:lnTo>
                <a:lnTo>
                  <a:pt x="11382" y="21600"/>
                </a:lnTo>
                <a:lnTo>
                  <a:pt x="21600" y="12311"/>
                </a:lnTo>
                <a:cubicBezTo>
                  <a:pt x="19987" y="7417"/>
                  <a:pt x="19718" y="3889"/>
                  <a:pt x="19718" y="3889"/>
                </a:cubicBezTo>
                <a:lnTo>
                  <a:pt x="11559" y="3889"/>
                </a:lnTo>
                <a:lnTo>
                  <a:pt x="10041" y="3889"/>
                </a:lnTo>
                <a:lnTo>
                  <a:pt x="1882" y="3889"/>
                </a:lnTo>
                <a:close/>
              </a:path>
            </a:pathLst>
          </a:custGeom>
          <a:solidFill>
            <a:srgbClr val="BEDAF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250" name="About Us"/>
          <p:cNvSpPr txBox="1"/>
          <p:nvPr/>
        </p:nvSpPr>
        <p:spPr>
          <a:xfrm>
            <a:off x="3648502" y="10745494"/>
            <a:ext cx="2798478" cy="920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200000"/>
              </a:lnSpc>
              <a:spcBef>
                <a:spcPts val="1200"/>
              </a:spcBef>
              <a:defRPr sz="5000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pPr/>
            <a:r>
              <a:t>About Us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2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8" presetID="2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2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2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8" presetID="2" grpId="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2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2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Subtype="8" presetID="2" grpId="6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25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25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entr" nodeType="clickEffect" presetSubtype="8" presetID="2" grpId="1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25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25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9" grpId="11"/>
      <p:bldP build="whole" bldLvl="1" animBg="1" rev="0" advAuto="0" spid="243" grpId="6"/>
      <p:bldP build="whole" bldLvl="1" animBg="1" rev="0" advAuto="0" spid="239" grpId="2"/>
      <p:bldP build="whole" bldLvl="1" animBg="1" rev="0" advAuto="0" spid="241" grpId="3"/>
      <p:bldP build="whole" bldLvl="1" animBg="1" rev="0" advAuto="0" spid="244" grpId="4"/>
      <p:bldP build="whole" bldLvl="1" animBg="1" rev="0" advAuto="0" spid="240" grpId="1"/>
      <p:bldP build="whole" bldLvl="1" animBg="1" rev="0" advAuto="0" spid="246" grpId="8"/>
      <p:bldP build="whole" bldLvl="1" animBg="1" rev="0" advAuto="0" spid="250" grpId="12"/>
      <p:bldP build="whole" bldLvl="1" animBg="1" rev="0" advAuto="0" spid="242" grpId="5"/>
      <p:bldP build="whole" bldLvl="1" animBg="1" rev="0" advAuto="0" spid="245" grpId="7"/>
      <p:bldP build="whole" bldLvl="1" animBg="1" rev="0" advAuto="0" spid="248" grpId="10"/>
      <p:bldP build="whole" bldLvl="1" animBg="1" rev="0" advAuto="0" spid="247" grpId="9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31B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Rectangle"/>
          <p:cNvSpPr/>
          <p:nvPr/>
        </p:nvSpPr>
        <p:spPr>
          <a:xfrm>
            <a:off x="6329080" y="1796636"/>
            <a:ext cx="11725840" cy="113409"/>
          </a:xfrm>
          <a:prstGeom prst="rect">
            <a:avLst/>
          </a:prstGeom>
          <a:solidFill>
            <a:srgbClr val="BEDAF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253" name="SYSTEM FUNCTIONALITIES"/>
          <p:cNvSpPr txBox="1"/>
          <p:nvPr/>
        </p:nvSpPr>
        <p:spPr>
          <a:xfrm>
            <a:off x="7710487" y="774857"/>
            <a:ext cx="8963026" cy="920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FFFFFF"/>
                </a:solidFill>
                <a:latin typeface="Futura Bold"/>
                <a:ea typeface="Futura Bold"/>
                <a:cs typeface="Futura Bold"/>
                <a:sym typeface="Futura Bold"/>
              </a:defRPr>
            </a:lvl1pPr>
          </a:lstStyle>
          <a:p>
            <a:pPr/>
            <a:r>
              <a:t>SYSTEM FUNCTIONALITIES</a:t>
            </a:r>
          </a:p>
        </p:txBody>
      </p:sp>
      <p:sp>
        <p:nvSpPr>
          <p:cNvPr id="254" name="Fountain Pen"/>
          <p:cNvSpPr/>
          <p:nvPr/>
        </p:nvSpPr>
        <p:spPr>
          <a:xfrm rot="16199828">
            <a:off x="1931236" y="3728918"/>
            <a:ext cx="419544" cy="990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35" y="0"/>
                </a:moveTo>
                <a:cubicBezTo>
                  <a:pt x="1645" y="0"/>
                  <a:pt x="1407" y="101"/>
                  <a:pt x="1407" y="224"/>
                </a:cubicBezTo>
                <a:lnTo>
                  <a:pt x="1407" y="3038"/>
                </a:lnTo>
                <a:cubicBezTo>
                  <a:pt x="1407" y="3161"/>
                  <a:pt x="1645" y="3262"/>
                  <a:pt x="1935" y="3262"/>
                </a:cubicBezTo>
                <a:lnTo>
                  <a:pt x="19665" y="3262"/>
                </a:lnTo>
                <a:cubicBezTo>
                  <a:pt x="19955" y="3262"/>
                  <a:pt x="20193" y="3161"/>
                  <a:pt x="20193" y="3038"/>
                </a:cubicBezTo>
                <a:lnTo>
                  <a:pt x="20193" y="224"/>
                </a:lnTo>
                <a:cubicBezTo>
                  <a:pt x="20193" y="101"/>
                  <a:pt x="19955" y="0"/>
                  <a:pt x="19665" y="0"/>
                </a:cubicBezTo>
                <a:lnTo>
                  <a:pt x="1935" y="0"/>
                </a:lnTo>
                <a:close/>
                <a:moveTo>
                  <a:pt x="1882" y="3889"/>
                </a:moveTo>
                <a:cubicBezTo>
                  <a:pt x="1882" y="3889"/>
                  <a:pt x="1613" y="7417"/>
                  <a:pt x="0" y="12311"/>
                </a:cubicBezTo>
                <a:lnTo>
                  <a:pt x="10218" y="21600"/>
                </a:lnTo>
                <a:lnTo>
                  <a:pt x="10602" y="16527"/>
                </a:lnTo>
                <a:lnTo>
                  <a:pt x="10602" y="11088"/>
                </a:lnTo>
                <a:cubicBezTo>
                  <a:pt x="9608" y="11046"/>
                  <a:pt x="8831" y="10690"/>
                  <a:pt x="8831" y="10258"/>
                </a:cubicBezTo>
                <a:cubicBezTo>
                  <a:pt x="8831" y="9798"/>
                  <a:pt x="9712" y="9425"/>
                  <a:pt x="10800" y="9425"/>
                </a:cubicBezTo>
                <a:cubicBezTo>
                  <a:pt x="11888" y="9425"/>
                  <a:pt x="12769" y="9798"/>
                  <a:pt x="12769" y="10258"/>
                </a:cubicBezTo>
                <a:cubicBezTo>
                  <a:pt x="12769" y="10691"/>
                  <a:pt x="11993" y="11046"/>
                  <a:pt x="10998" y="11088"/>
                </a:cubicBezTo>
                <a:lnTo>
                  <a:pt x="10998" y="16527"/>
                </a:lnTo>
                <a:lnTo>
                  <a:pt x="11382" y="21600"/>
                </a:lnTo>
                <a:lnTo>
                  <a:pt x="21600" y="12311"/>
                </a:lnTo>
                <a:cubicBezTo>
                  <a:pt x="19987" y="7417"/>
                  <a:pt x="19718" y="3889"/>
                  <a:pt x="19718" y="3889"/>
                </a:cubicBezTo>
                <a:lnTo>
                  <a:pt x="11559" y="3889"/>
                </a:lnTo>
                <a:lnTo>
                  <a:pt x="10041" y="3889"/>
                </a:lnTo>
                <a:lnTo>
                  <a:pt x="1882" y="3889"/>
                </a:lnTo>
                <a:close/>
              </a:path>
            </a:pathLst>
          </a:custGeom>
          <a:solidFill>
            <a:srgbClr val="BEDAF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255" name="Fountain Pen"/>
          <p:cNvSpPr/>
          <p:nvPr/>
        </p:nvSpPr>
        <p:spPr>
          <a:xfrm rot="16199828">
            <a:off x="1931236" y="7242187"/>
            <a:ext cx="419544" cy="990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35" y="0"/>
                </a:moveTo>
                <a:cubicBezTo>
                  <a:pt x="1645" y="0"/>
                  <a:pt x="1407" y="101"/>
                  <a:pt x="1407" y="224"/>
                </a:cubicBezTo>
                <a:lnTo>
                  <a:pt x="1407" y="3038"/>
                </a:lnTo>
                <a:cubicBezTo>
                  <a:pt x="1407" y="3161"/>
                  <a:pt x="1645" y="3262"/>
                  <a:pt x="1935" y="3262"/>
                </a:cubicBezTo>
                <a:lnTo>
                  <a:pt x="19665" y="3262"/>
                </a:lnTo>
                <a:cubicBezTo>
                  <a:pt x="19955" y="3262"/>
                  <a:pt x="20193" y="3161"/>
                  <a:pt x="20193" y="3038"/>
                </a:cubicBezTo>
                <a:lnTo>
                  <a:pt x="20193" y="224"/>
                </a:lnTo>
                <a:cubicBezTo>
                  <a:pt x="20193" y="101"/>
                  <a:pt x="19955" y="0"/>
                  <a:pt x="19665" y="0"/>
                </a:cubicBezTo>
                <a:lnTo>
                  <a:pt x="1935" y="0"/>
                </a:lnTo>
                <a:close/>
                <a:moveTo>
                  <a:pt x="1882" y="3889"/>
                </a:moveTo>
                <a:cubicBezTo>
                  <a:pt x="1882" y="3889"/>
                  <a:pt x="1613" y="7417"/>
                  <a:pt x="0" y="12311"/>
                </a:cubicBezTo>
                <a:lnTo>
                  <a:pt x="10218" y="21600"/>
                </a:lnTo>
                <a:lnTo>
                  <a:pt x="10602" y="16527"/>
                </a:lnTo>
                <a:lnTo>
                  <a:pt x="10602" y="11088"/>
                </a:lnTo>
                <a:cubicBezTo>
                  <a:pt x="9608" y="11046"/>
                  <a:pt x="8831" y="10690"/>
                  <a:pt x="8831" y="10258"/>
                </a:cubicBezTo>
                <a:cubicBezTo>
                  <a:pt x="8831" y="9798"/>
                  <a:pt x="9712" y="9425"/>
                  <a:pt x="10800" y="9425"/>
                </a:cubicBezTo>
                <a:cubicBezTo>
                  <a:pt x="11888" y="9425"/>
                  <a:pt x="12769" y="9798"/>
                  <a:pt x="12769" y="10258"/>
                </a:cubicBezTo>
                <a:cubicBezTo>
                  <a:pt x="12769" y="10691"/>
                  <a:pt x="11993" y="11046"/>
                  <a:pt x="10998" y="11088"/>
                </a:cubicBezTo>
                <a:lnTo>
                  <a:pt x="10998" y="16527"/>
                </a:lnTo>
                <a:lnTo>
                  <a:pt x="11382" y="21600"/>
                </a:lnTo>
                <a:lnTo>
                  <a:pt x="21600" y="12311"/>
                </a:lnTo>
                <a:cubicBezTo>
                  <a:pt x="19987" y="7417"/>
                  <a:pt x="19718" y="3889"/>
                  <a:pt x="19718" y="3889"/>
                </a:cubicBezTo>
                <a:lnTo>
                  <a:pt x="11559" y="3889"/>
                </a:lnTo>
                <a:lnTo>
                  <a:pt x="10041" y="3889"/>
                </a:lnTo>
                <a:lnTo>
                  <a:pt x="1882" y="3889"/>
                </a:lnTo>
                <a:close/>
              </a:path>
            </a:pathLst>
          </a:custGeom>
          <a:solidFill>
            <a:srgbClr val="BEDAF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256" name="Fountain Pen"/>
          <p:cNvSpPr/>
          <p:nvPr/>
        </p:nvSpPr>
        <p:spPr>
          <a:xfrm rot="16199828">
            <a:off x="1931236" y="9073676"/>
            <a:ext cx="419544" cy="990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35" y="0"/>
                </a:moveTo>
                <a:cubicBezTo>
                  <a:pt x="1645" y="0"/>
                  <a:pt x="1407" y="101"/>
                  <a:pt x="1407" y="224"/>
                </a:cubicBezTo>
                <a:lnTo>
                  <a:pt x="1407" y="3038"/>
                </a:lnTo>
                <a:cubicBezTo>
                  <a:pt x="1407" y="3161"/>
                  <a:pt x="1645" y="3262"/>
                  <a:pt x="1935" y="3262"/>
                </a:cubicBezTo>
                <a:lnTo>
                  <a:pt x="19665" y="3262"/>
                </a:lnTo>
                <a:cubicBezTo>
                  <a:pt x="19955" y="3262"/>
                  <a:pt x="20193" y="3161"/>
                  <a:pt x="20193" y="3038"/>
                </a:cubicBezTo>
                <a:lnTo>
                  <a:pt x="20193" y="224"/>
                </a:lnTo>
                <a:cubicBezTo>
                  <a:pt x="20193" y="101"/>
                  <a:pt x="19955" y="0"/>
                  <a:pt x="19665" y="0"/>
                </a:cubicBezTo>
                <a:lnTo>
                  <a:pt x="1935" y="0"/>
                </a:lnTo>
                <a:close/>
                <a:moveTo>
                  <a:pt x="1882" y="3889"/>
                </a:moveTo>
                <a:cubicBezTo>
                  <a:pt x="1882" y="3889"/>
                  <a:pt x="1613" y="7417"/>
                  <a:pt x="0" y="12311"/>
                </a:cubicBezTo>
                <a:lnTo>
                  <a:pt x="10218" y="21600"/>
                </a:lnTo>
                <a:lnTo>
                  <a:pt x="10602" y="16527"/>
                </a:lnTo>
                <a:lnTo>
                  <a:pt x="10602" y="11088"/>
                </a:lnTo>
                <a:cubicBezTo>
                  <a:pt x="9608" y="11046"/>
                  <a:pt x="8831" y="10690"/>
                  <a:pt x="8831" y="10258"/>
                </a:cubicBezTo>
                <a:cubicBezTo>
                  <a:pt x="8831" y="9798"/>
                  <a:pt x="9712" y="9425"/>
                  <a:pt x="10800" y="9425"/>
                </a:cubicBezTo>
                <a:cubicBezTo>
                  <a:pt x="11888" y="9425"/>
                  <a:pt x="12769" y="9798"/>
                  <a:pt x="12769" y="10258"/>
                </a:cubicBezTo>
                <a:cubicBezTo>
                  <a:pt x="12769" y="10691"/>
                  <a:pt x="11993" y="11046"/>
                  <a:pt x="10998" y="11088"/>
                </a:cubicBezTo>
                <a:lnTo>
                  <a:pt x="10998" y="16527"/>
                </a:lnTo>
                <a:lnTo>
                  <a:pt x="11382" y="21600"/>
                </a:lnTo>
                <a:lnTo>
                  <a:pt x="21600" y="12311"/>
                </a:lnTo>
                <a:cubicBezTo>
                  <a:pt x="19987" y="7417"/>
                  <a:pt x="19718" y="3889"/>
                  <a:pt x="19718" y="3889"/>
                </a:cubicBezTo>
                <a:lnTo>
                  <a:pt x="11559" y="3889"/>
                </a:lnTo>
                <a:lnTo>
                  <a:pt x="10041" y="3889"/>
                </a:lnTo>
                <a:lnTo>
                  <a:pt x="1882" y="3889"/>
                </a:lnTo>
                <a:close/>
              </a:path>
            </a:pathLst>
          </a:custGeom>
          <a:solidFill>
            <a:srgbClr val="BEDAF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257" name="Fountain Pen"/>
          <p:cNvSpPr/>
          <p:nvPr/>
        </p:nvSpPr>
        <p:spPr>
          <a:xfrm rot="16199828">
            <a:off x="1931236" y="5485552"/>
            <a:ext cx="419544" cy="990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35" y="0"/>
                </a:moveTo>
                <a:cubicBezTo>
                  <a:pt x="1645" y="0"/>
                  <a:pt x="1407" y="101"/>
                  <a:pt x="1407" y="224"/>
                </a:cubicBezTo>
                <a:lnTo>
                  <a:pt x="1407" y="3038"/>
                </a:lnTo>
                <a:cubicBezTo>
                  <a:pt x="1407" y="3161"/>
                  <a:pt x="1645" y="3262"/>
                  <a:pt x="1935" y="3262"/>
                </a:cubicBezTo>
                <a:lnTo>
                  <a:pt x="19665" y="3262"/>
                </a:lnTo>
                <a:cubicBezTo>
                  <a:pt x="19955" y="3262"/>
                  <a:pt x="20193" y="3161"/>
                  <a:pt x="20193" y="3038"/>
                </a:cubicBezTo>
                <a:lnTo>
                  <a:pt x="20193" y="224"/>
                </a:lnTo>
                <a:cubicBezTo>
                  <a:pt x="20193" y="101"/>
                  <a:pt x="19955" y="0"/>
                  <a:pt x="19665" y="0"/>
                </a:cubicBezTo>
                <a:lnTo>
                  <a:pt x="1935" y="0"/>
                </a:lnTo>
                <a:close/>
                <a:moveTo>
                  <a:pt x="1882" y="3889"/>
                </a:moveTo>
                <a:cubicBezTo>
                  <a:pt x="1882" y="3889"/>
                  <a:pt x="1613" y="7417"/>
                  <a:pt x="0" y="12311"/>
                </a:cubicBezTo>
                <a:lnTo>
                  <a:pt x="10218" y="21600"/>
                </a:lnTo>
                <a:lnTo>
                  <a:pt x="10602" y="16527"/>
                </a:lnTo>
                <a:lnTo>
                  <a:pt x="10602" y="11088"/>
                </a:lnTo>
                <a:cubicBezTo>
                  <a:pt x="9608" y="11046"/>
                  <a:pt x="8831" y="10690"/>
                  <a:pt x="8831" y="10258"/>
                </a:cubicBezTo>
                <a:cubicBezTo>
                  <a:pt x="8831" y="9798"/>
                  <a:pt x="9712" y="9425"/>
                  <a:pt x="10800" y="9425"/>
                </a:cubicBezTo>
                <a:cubicBezTo>
                  <a:pt x="11888" y="9425"/>
                  <a:pt x="12769" y="9798"/>
                  <a:pt x="12769" y="10258"/>
                </a:cubicBezTo>
                <a:cubicBezTo>
                  <a:pt x="12769" y="10691"/>
                  <a:pt x="11993" y="11046"/>
                  <a:pt x="10998" y="11088"/>
                </a:cubicBezTo>
                <a:lnTo>
                  <a:pt x="10998" y="16527"/>
                </a:lnTo>
                <a:lnTo>
                  <a:pt x="11382" y="21600"/>
                </a:lnTo>
                <a:lnTo>
                  <a:pt x="21600" y="12311"/>
                </a:lnTo>
                <a:cubicBezTo>
                  <a:pt x="19987" y="7417"/>
                  <a:pt x="19718" y="3889"/>
                  <a:pt x="19718" y="3889"/>
                </a:cubicBezTo>
                <a:lnTo>
                  <a:pt x="11559" y="3889"/>
                </a:lnTo>
                <a:lnTo>
                  <a:pt x="10041" y="3889"/>
                </a:lnTo>
                <a:lnTo>
                  <a:pt x="1882" y="3889"/>
                </a:lnTo>
                <a:close/>
              </a:path>
            </a:pathLst>
          </a:custGeom>
          <a:solidFill>
            <a:srgbClr val="BEDAF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258" name="Fountain Pen"/>
          <p:cNvSpPr/>
          <p:nvPr/>
        </p:nvSpPr>
        <p:spPr>
          <a:xfrm rot="16199828">
            <a:off x="1931236" y="10755455"/>
            <a:ext cx="419544" cy="990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35" y="0"/>
                </a:moveTo>
                <a:cubicBezTo>
                  <a:pt x="1645" y="0"/>
                  <a:pt x="1407" y="101"/>
                  <a:pt x="1407" y="224"/>
                </a:cubicBezTo>
                <a:lnTo>
                  <a:pt x="1407" y="3038"/>
                </a:lnTo>
                <a:cubicBezTo>
                  <a:pt x="1407" y="3161"/>
                  <a:pt x="1645" y="3262"/>
                  <a:pt x="1935" y="3262"/>
                </a:cubicBezTo>
                <a:lnTo>
                  <a:pt x="19665" y="3262"/>
                </a:lnTo>
                <a:cubicBezTo>
                  <a:pt x="19955" y="3262"/>
                  <a:pt x="20193" y="3161"/>
                  <a:pt x="20193" y="3038"/>
                </a:cubicBezTo>
                <a:lnTo>
                  <a:pt x="20193" y="224"/>
                </a:lnTo>
                <a:cubicBezTo>
                  <a:pt x="20193" y="101"/>
                  <a:pt x="19955" y="0"/>
                  <a:pt x="19665" y="0"/>
                </a:cubicBezTo>
                <a:lnTo>
                  <a:pt x="1935" y="0"/>
                </a:lnTo>
                <a:close/>
                <a:moveTo>
                  <a:pt x="1882" y="3889"/>
                </a:moveTo>
                <a:cubicBezTo>
                  <a:pt x="1882" y="3889"/>
                  <a:pt x="1613" y="7417"/>
                  <a:pt x="0" y="12311"/>
                </a:cubicBezTo>
                <a:lnTo>
                  <a:pt x="10218" y="21600"/>
                </a:lnTo>
                <a:lnTo>
                  <a:pt x="10602" y="16527"/>
                </a:lnTo>
                <a:lnTo>
                  <a:pt x="10602" y="11088"/>
                </a:lnTo>
                <a:cubicBezTo>
                  <a:pt x="9608" y="11046"/>
                  <a:pt x="8831" y="10690"/>
                  <a:pt x="8831" y="10258"/>
                </a:cubicBezTo>
                <a:cubicBezTo>
                  <a:pt x="8831" y="9798"/>
                  <a:pt x="9712" y="9425"/>
                  <a:pt x="10800" y="9425"/>
                </a:cubicBezTo>
                <a:cubicBezTo>
                  <a:pt x="11888" y="9425"/>
                  <a:pt x="12769" y="9798"/>
                  <a:pt x="12769" y="10258"/>
                </a:cubicBezTo>
                <a:cubicBezTo>
                  <a:pt x="12769" y="10691"/>
                  <a:pt x="11993" y="11046"/>
                  <a:pt x="10998" y="11088"/>
                </a:cubicBezTo>
                <a:lnTo>
                  <a:pt x="10998" y="16527"/>
                </a:lnTo>
                <a:lnTo>
                  <a:pt x="11382" y="21600"/>
                </a:lnTo>
                <a:lnTo>
                  <a:pt x="21600" y="12311"/>
                </a:lnTo>
                <a:cubicBezTo>
                  <a:pt x="19987" y="7417"/>
                  <a:pt x="19718" y="3889"/>
                  <a:pt x="19718" y="3889"/>
                </a:cubicBezTo>
                <a:lnTo>
                  <a:pt x="11559" y="3889"/>
                </a:lnTo>
                <a:lnTo>
                  <a:pt x="10041" y="3889"/>
                </a:lnTo>
                <a:lnTo>
                  <a:pt x="1882" y="3889"/>
                </a:lnTo>
                <a:close/>
              </a:path>
            </a:pathLst>
          </a:custGeom>
          <a:solidFill>
            <a:srgbClr val="BEDAF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259" name="Get Admissions and Inquiries"/>
          <p:cNvSpPr txBox="1"/>
          <p:nvPr/>
        </p:nvSpPr>
        <p:spPr>
          <a:xfrm>
            <a:off x="3684878" y="10790444"/>
            <a:ext cx="8490844" cy="92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200000"/>
              </a:lnSpc>
              <a:spcBef>
                <a:spcPts val="1200"/>
              </a:spcBef>
              <a:defRPr sz="5000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pPr/>
            <a:r>
              <a:t>Get Admissions and Inquiries</a:t>
            </a:r>
          </a:p>
        </p:txBody>
      </p:sp>
      <p:sp>
        <p:nvSpPr>
          <p:cNvPr id="260" name="Research on academy and available courses"/>
          <p:cNvSpPr txBox="1"/>
          <p:nvPr/>
        </p:nvSpPr>
        <p:spPr>
          <a:xfrm>
            <a:off x="3684878" y="9108664"/>
            <a:ext cx="12976152" cy="920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200000"/>
              </a:lnSpc>
              <a:spcBef>
                <a:spcPts val="1200"/>
              </a:spcBef>
              <a:defRPr sz="5000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pPr/>
            <a:r>
              <a:t>Research on academy and available courses</a:t>
            </a:r>
          </a:p>
        </p:txBody>
      </p:sp>
      <p:sp>
        <p:nvSpPr>
          <p:cNvPr id="261" name="Contact directly to academy management via e-mail or phone."/>
          <p:cNvSpPr txBox="1"/>
          <p:nvPr/>
        </p:nvSpPr>
        <p:spPr>
          <a:xfrm>
            <a:off x="3684878" y="5520541"/>
            <a:ext cx="18085298" cy="92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200000"/>
              </a:lnSpc>
              <a:spcBef>
                <a:spcPts val="1200"/>
              </a:spcBef>
              <a:defRPr sz="5000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pPr/>
            <a:r>
              <a:t>Contact directly to academy management via e-mail or phone.</a:t>
            </a:r>
          </a:p>
        </p:txBody>
      </p:sp>
      <p:sp>
        <p:nvSpPr>
          <p:cNvPr id="262" name="Get notified with necessary information and events"/>
          <p:cNvSpPr txBox="1"/>
          <p:nvPr/>
        </p:nvSpPr>
        <p:spPr>
          <a:xfrm>
            <a:off x="3684878" y="7277176"/>
            <a:ext cx="14699148" cy="92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200000"/>
              </a:lnSpc>
              <a:spcBef>
                <a:spcPts val="1200"/>
              </a:spcBef>
              <a:defRPr sz="5000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pPr/>
            <a:r>
              <a:t>Get notified with necessary information and events</a:t>
            </a:r>
          </a:p>
        </p:txBody>
      </p:sp>
      <p:sp>
        <p:nvSpPr>
          <p:cNvPr id="263" name="Responsive (Well functioning in mobile &amp; tablets too)"/>
          <p:cNvSpPr txBox="1"/>
          <p:nvPr/>
        </p:nvSpPr>
        <p:spPr>
          <a:xfrm>
            <a:off x="3684878" y="3763907"/>
            <a:ext cx="15286709" cy="92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200000"/>
              </a:lnSpc>
              <a:spcBef>
                <a:spcPts val="1200"/>
              </a:spcBef>
              <a:defRPr sz="5000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pPr/>
            <a:r>
              <a:t>Responsive (Well functioning in mobile &amp; tablets too)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2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8" presetID="2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25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25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8" presetID="2" grpId="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2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2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Subtype="8" presetID="2" grpId="6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2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2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Subtype="8" presetID="2" grpId="7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2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2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0" grpId="9"/>
      <p:bldP build="whole" bldLvl="1" animBg="1" rev="0" advAuto="0" spid="259" grpId="8"/>
      <p:bldP build="whole" bldLvl="1" animBg="1" rev="0" advAuto="0" spid="258" grpId="7"/>
      <p:bldP build="whole" bldLvl="1" animBg="1" rev="0" advAuto="0" spid="262" grpId="11"/>
      <p:bldP build="whole" bldLvl="1" animBg="1" rev="0" advAuto="0" spid="261" grpId="10"/>
      <p:bldP build="whole" bldLvl="1" animBg="1" rev="0" advAuto="0" spid="252" grpId="2"/>
      <p:bldP build="whole" bldLvl="1" animBg="1" rev="0" advAuto="0" spid="254" grpId="3"/>
      <p:bldP build="whole" bldLvl="1" animBg="1" rev="0" advAuto="0" spid="253" grpId="1"/>
      <p:bldP build="whole" bldLvl="1" animBg="1" rev="0" advAuto="0" spid="263" grpId="12"/>
      <p:bldP build="whole" bldLvl="1" animBg="1" rev="0" advAuto="0" spid="257" grpId="4"/>
      <p:bldP build="whole" bldLvl="1" animBg="1" rev="0" advAuto="0" spid="256" grpId="6"/>
      <p:bldP build="whole" bldLvl="1" animBg="1" rev="0" advAuto="0" spid="255" grpId="5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31B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Rectangle"/>
          <p:cNvSpPr/>
          <p:nvPr/>
        </p:nvSpPr>
        <p:spPr>
          <a:xfrm>
            <a:off x="6329080" y="1796636"/>
            <a:ext cx="11725840" cy="113409"/>
          </a:xfrm>
          <a:prstGeom prst="rect">
            <a:avLst/>
          </a:prstGeom>
          <a:solidFill>
            <a:srgbClr val="BEDAF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266" name="SYSTEM LIMITATIONS"/>
          <p:cNvSpPr txBox="1"/>
          <p:nvPr/>
        </p:nvSpPr>
        <p:spPr>
          <a:xfrm>
            <a:off x="8522335" y="774857"/>
            <a:ext cx="7339331" cy="920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FFFFFF"/>
                </a:solidFill>
                <a:latin typeface="Futura Bold"/>
                <a:ea typeface="Futura Bold"/>
                <a:cs typeface="Futura Bold"/>
                <a:sym typeface="Futura Bold"/>
              </a:defRPr>
            </a:lvl1pPr>
          </a:lstStyle>
          <a:p>
            <a:pPr/>
            <a:r>
              <a:t>SYSTEM LIMITATIONS</a:t>
            </a:r>
          </a:p>
        </p:txBody>
      </p:sp>
      <p:sp>
        <p:nvSpPr>
          <p:cNvPr id="267" name="Fountain Pen"/>
          <p:cNvSpPr/>
          <p:nvPr/>
        </p:nvSpPr>
        <p:spPr>
          <a:xfrm rot="16199828">
            <a:off x="1931236" y="4605933"/>
            <a:ext cx="419544" cy="990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35" y="0"/>
                </a:moveTo>
                <a:cubicBezTo>
                  <a:pt x="1645" y="0"/>
                  <a:pt x="1407" y="101"/>
                  <a:pt x="1407" y="224"/>
                </a:cubicBezTo>
                <a:lnTo>
                  <a:pt x="1407" y="3038"/>
                </a:lnTo>
                <a:cubicBezTo>
                  <a:pt x="1407" y="3161"/>
                  <a:pt x="1645" y="3262"/>
                  <a:pt x="1935" y="3262"/>
                </a:cubicBezTo>
                <a:lnTo>
                  <a:pt x="19665" y="3262"/>
                </a:lnTo>
                <a:cubicBezTo>
                  <a:pt x="19955" y="3262"/>
                  <a:pt x="20193" y="3161"/>
                  <a:pt x="20193" y="3038"/>
                </a:cubicBezTo>
                <a:lnTo>
                  <a:pt x="20193" y="224"/>
                </a:lnTo>
                <a:cubicBezTo>
                  <a:pt x="20193" y="101"/>
                  <a:pt x="19955" y="0"/>
                  <a:pt x="19665" y="0"/>
                </a:cubicBezTo>
                <a:lnTo>
                  <a:pt x="1935" y="0"/>
                </a:lnTo>
                <a:close/>
                <a:moveTo>
                  <a:pt x="1882" y="3889"/>
                </a:moveTo>
                <a:cubicBezTo>
                  <a:pt x="1882" y="3889"/>
                  <a:pt x="1613" y="7417"/>
                  <a:pt x="0" y="12311"/>
                </a:cubicBezTo>
                <a:lnTo>
                  <a:pt x="10218" y="21600"/>
                </a:lnTo>
                <a:lnTo>
                  <a:pt x="10602" y="16527"/>
                </a:lnTo>
                <a:lnTo>
                  <a:pt x="10602" y="11088"/>
                </a:lnTo>
                <a:cubicBezTo>
                  <a:pt x="9608" y="11046"/>
                  <a:pt x="8831" y="10690"/>
                  <a:pt x="8831" y="10258"/>
                </a:cubicBezTo>
                <a:cubicBezTo>
                  <a:pt x="8831" y="9798"/>
                  <a:pt x="9712" y="9425"/>
                  <a:pt x="10800" y="9425"/>
                </a:cubicBezTo>
                <a:cubicBezTo>
                  <a:pt x="11888" y="9425"/>
                  <a:pt x="12769" y="9798"/>
                  <a:pt x="12769" y="10258"/>
                </a:cubicBezTo>
                <a:cubicBezTo>
                  <a:pt x="12769" y="10691"/>
                  <a:pt x="11993" y="11046"/>
                  <a:pt x="10998" y="11088"/>
                </a:cubicBezTo>
                <a:lnTo>
                  <a:pt x="10998" y="16527"/>
                </a:lnTo>
                <a:lnTo>
                  <a:pt x="11382" y="21600"/>
                </a:lnTo>
                <a:lnTo>
                  <a:pt x="21600" y="12311"/>
                </a:lnTo>
                <a:cubicBezTo>
                  <a:pt x="19987" y="7417"/>
                  <a:pt x="19718" y="3889"/>
                  <a:pt x="19718" y="3889"/>
                </a:cubicBezTo>
                <a:lnTo>
                  <a:pt x="11559" y="3889"/>
                </a:lnTo>
                <a:lnTo>
                  <a:pt x="10041" y="3889"/>
                </a:lnTo>
                <a:lnTo>
                  <a:pt x="1882" y="3889"/>
                </a:lnTo>
                <a:close/>
              </a:path>
            </a:pathLst>
          </a:custGeom>
          <a:solidFill>
            <a:srgbClr val="BEDAF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268" name="Fountain Pen"/>
          <p:cNvSpPr/>
          <p:nvPr/>
        </p:nvSpPr>
        <p:spPr>
          <a:xfrm rot="16199828">
            <a:off x="1931236" y="8119202"/>
            <a:ext cx="419544" cy="9908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35" y="0"/>
                </a:moveTo>
                <a:cubicBezTo>
                  <a:pt x="1645" y="0"/>
                  <a:pt x="1407" y="101"/>
                  <a:pt x="1407" y="224"/>
                </a:cubicBezTo>
                <a:lnTo>
                  <a:pt x="1407" y="3038"/>
                </a:lnTo>
                <a:cubicBezTo>
                  <a:pt x="1407" y="3161"/>
                  <a:pt x="1645" y="3262"/>
                  <a:pt x="1935" y="3262"/>
                </a:cubicBezTo>
                <a:lnTo>
                  <a:pt x="19665" y="3262"/>
                </a:lnTo>
                <a:cubicBezTo>
                  <a:pt x="19955" y="3262"/>
                  <a:pt x="20193" y="3161"/>
                  <a:pt x="20193" y="3038"/>
                </a:cubicBezTo>
                <a:lnTo>
                  <a:pt x="20193" y="224"/>
                </a:lnTo>
                <a:cubicBezTo>
                  <a:pt x="20193" y="101"/>
                  <a:pt x="19955" y="0"/>
                  <a:pt x="19665" y="0"/>
                </a:cubicBezTo>
                <a:lnTo>
                  <a:pt x="1935" y="0"/>
                </a:lnTo>
                <a:close/>
                <a:moveTo>
                  <a:pt x="1882" y="3889"/>
                </a:moveTo>
                <a:cubicBezTo>
                  <a:pt x="1882" y="3889"/>
                  <a:pt x="1613" y="7417"/>
                  <a:pt x="0" y="12311"/>
                </a:cubicBezTo>
                <a:lnTo>
                  <a:pt x="10218" y="21600"/>
                </a:lnTo>
                <a:lnTo>
                  <a:pt x="10602" y="16527"/>
                </a:lnTo>
                <a:lnTo>
                  <a:pt x="10602" y="11088"/>
                </a:lnTo>
                <a:cubicBezTo>
                  <a:pt x="9608" y="11046"/>
                  <a:pt x="8831" y="10690"/>
                  <a:pt x="8831" y="10258"/>
                </a:cubicBezTo>
                <a:cubicBezTo>
                  <a:pt x="8831" y="9798"/>
                  <a:pt x="9712" y="9425"/>
                  <a:pt x="10800" y="9425"/>
                </a:cubicBezTo>
                <a:cubicBezTo>
                  <a:pt x="11888" y="9425"/>
                  <a:pt x="12769" y="9798"/>
                  <a:pt x="12769" y="10258"/>
                </a:cubicBezTo>
                <a:cubicBezTo>
                  <a:pt x="12769" y="10691"/>
                  <a:pt x="11993" y="11046"/>
                  <a:pt x="10998" y="11088"/>
                </a:cubicBezTo>
                <a:lnTo>
                  <a:pt x="10998" y="16527"/>
                </a:lnTo>
                <a:lnTo>
                  <a:pt x="11382" y="21600"/>
                </a:lnTo>
                <a:lnTo>
                  <a:pt x="21600" y="12311"/>
                </a:lnTo>
                <a:cubicBezTo>
                  <a:pt x="19987" y="7417"/>
                  <a:pt x="19718" y="3889"/>
                  <a:pt x="19718" y="3889"/>
                </a:cubicBezTo>
                <a:lnTo>
                  <a:pt x="11559" y="3889"/>
                </a:lnTo>
                <a:lnTo>
                  <a:pt x="10041" y="3889"/>
                </a:lnTo>
                <a:lnTo>
                  <a:pt x="1882" y="3889"/>
                </a:lnTo>
                <a:close/>
              </a:path>
            </a:pathLst>
          </a:custGeom>
          <a:solidFill>
            <a:srgbClr val="BEDAF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269" name="Fountain Pen"/>
          <p:cNvSpPr/>
          <p:nvPr/>
        </p:nvSpPr>
        <p:spPr>
          <a:xfrm rot="16199828">
            <a:off x="1931236" y="6362567"/>
            <a:ext cx="419544" cy="990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35" y="0"/>
                </a:moveTo>
                <a:cubicBezTo>
                  <a:pt x="1645" y="0"/>
                  <a:pt x="1407" y="101"/>
                  <a:pt x="1407" y="224"/>
                </a:cubicBezTo>
                <a:lnTo>
                  <a:pt x="1407" y="3038"/>
                </a:lnTo>
                <a:cubicBezTo>
                  <a:pt x="1407" y="3161"/>
                  <a:pt x="1645" y="3262"/>
                  <a:pt x="1935" y="3262"/>
                </a:cubicBezTo>
                <a:lnTo>
                  <a:pt x="19665" y="3262"/>
                </a:lnTo>
                <a:cubicBezTo>
                  <a:pt x="19955" y="3262"/>
                  <a:pt x="20193" y="3161"/>
                  <a:pt x="20193" y="3038"/>
                </a:cubicBezTo>
                <a:lnTo>
                  <a:pt x="20193" y="224"/>
                </a:lnTo>
                <a:cubicBezTo>
                  <a:pt x="20193" y="101"/>
                  <a:pt x="19955" y="0"/>
                  <a:pt x="19665" y="0"/>
                </a:cubicBezTo>
                <a:lnTo>
                  <a:pt x="1935" y="0"/>
                </a:lnTo>
                <a:close/>
                <a:moveTo>
                  <a:pt x="1882" y="3889"/>
                </a:moveTo>
                <a:cubicBezTo>
                  <a:pt x="1882" y="3889"/>
                  <a:pt x="1613" y="7417"/>
                  <a:pt x="0" y="12311"/>
                </a:cubicBezTo>
                <a:lnTo>
                  <a:pt x="10218" y="21600"/>
                </a:lnTo>
                <a:lnTo>
                  <a:pt x="10602" y="16527"/>
                </a:lnTo>
                <a:lnTo>
                  <a:pt x="10602" y="11088"/>
                </a:lnTo>
                <a:cubicBezTo>
                  <a:pt x="9608" y="11046"/>
                  <a:pt x="8831" y="10690"/>
                  <a:pt x="8831" y="10258"/>
                </a:cubicBezTo>
                <a:cubicBezTo>
                  <a:pt x="8831" y="9798"/>
                  <a:pt x="9712" y="9425"/>
                  <a:pt x="10800" y="9425"/>
                </a:cubicBezTo>
                <a:cubicBezTo>
                  <a:pt x="11888" y="9425"/>
                  <a:pt x="12769" y="9798"/>
                  <a:pt x="12769" y="10258"/>
                </a:cubicBezTo>
                <a:cubicBezTo>
                  <a:pt x="12769" y="10691"/>
                  <a:pt x="11993" y="11046"/>
                  <a:pt x="10998" y="11088"/>
                </a:cubicBezTo>
                <a:lnTo>
                  <a:pt x="10998" y="16527"/>
                </a:lnTo>
                <a:lnTo>
                  <a:pt x="11382" y="21600"/>
                </a:lnTo>
                <a:lnTo>
                  <a:pt x="21600" y="12311"/>
                </a:lnTo>
                <a:cubicBezTo>
                  <a:pt x="19987" y="7417"/>
                  <a:pt x="19718" y="3889"/>
                  <a:pt x="19718" y="3889"/>
                </a:cubicBezTo>
                <a:lnTo>
                  <a:pt x="11559" y="3889"/>
                </a:lnTo>
                <a:lnTo>
                  <a:pt x="10041" y="3889"/>
                </a:lnTo>
                <a:lnTo>
                  <a:pt x="1882" y="3889"/>
                </a:lnTo>
                <a:close/>
              </a:path>
            </a:pathLst>
          </a:custGeom>
          <a:solidFill>
            <a:srgbClr val="BEDAF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270" name="Lack of high level graphics used"/>
          <p:cNvSpPr txBox="1"/>
          <p:nvPr/>
        </p:nvSpPr>
        <p:spPr>
          <a:xfrm>
            <a:off x="3303878" y="4640922"/>
            <a:ext cx="9289865" cy="92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200000"/>
              </a:lnSpc>
              <a:spcBef>
                <a:spcPts val="1200"/>
              </a:spcBef>
              <a:defRPr sz="5000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pPr/>
            <a:r>
              <a:t>Lack of high level graphics used</a:t>
            </a:r>
          </a:p>
        </p:txBody>
      </p:sp>
      <p:sp>
        <p:nvSpPr>
          <p:cNvPr id="271" name="Deficient data validation functionality"/>
          <p:cNvSpPr txBox="1"/>
          <p:nvPr/>
        </p:nvSpPr>
        <p:spPr>
          <a:xfrm>
            <a:off x="3303878" y="6397556"/>
            <a:ext cx="10797990" cy="92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200000"/>
              </a:lnSpc>
              <a:spcBef>
                <a:spcPts val="1200"/>
              </a:spcBef>
              <a:defRPr sz="5000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pPr/>
            <a:r>
              <a:t>Deficient data validation functionality</a:t>
            </a:r>
          </a:p>
        </p:txBody>
      </p:sp>
      <p:sp>
        <p:nvSpPr>
          <p:cNvPr id="272" name="Not very efficient"/>
          <p:cNvSpPr txBox="1"/>
          <p:nvPr/>
        </p:nvSpPr>
        <p:spPr>
          <a:xfrm>
            <a:off x="3303878" y="8154190"/>
            <a:ext cx="5086401" cy="920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200000"/>
              </a:lnSpc>
              <a:spcBef>
                <a:spcPts val="1200"/>
              </a:spcBef>
              <a:defRPr sz="5000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pPr/>
            <a:r>
              <a:t>Not very efficient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Class="entr" nodeType="after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"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2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2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8" presetID="2" grpId="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2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2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8" presetID="2" grpId="7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25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25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250"/>
                            </p:stCondLst>
                            <p:childTnLst>
                              <p:par>
                                <p:cTn id="38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6" grpId="2"/>
      <p:bldP build="whole" bldLvl="1" animBg="1" rev="0" advAuto="0" spid="270" grpId="4"/>
      <p:bldP build="whole" bldLvl="1" animBg="1" rev="0" advAuto="0" spid="267" grpId="3"/>
      <p:bldP build="whole" bldLvl="1" animBg="1" rev="0" advAuto="0" spid="271" grpId="6"/>
      <p:bldP build="whole" bldLvl="1" animBg="1" rev="0" advAuto="0" spid="269" grpId="5"/>
      <p:bldP build="whole" bldLvl="1" animBg="1" rev="0" advAuto="0" spid="265" grpId="1"/>
      <p:bldP build="whole" bldLvl="1" animBg="1" rev="0" advAuto="0" spid="272" grpId="8"/>
      <p:bldP build="whole" bldLvl="1" animBg="1" rev="0" advAuto="0" spid="268" grpId="7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31B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Rectangle"/>
          <p:cNvSpPr/>
          <p:nvPr/>
        </p:nvSpPr>
        <p:spPr>
          <a:xfrm>
            <a:off x="6329080" y="1796636"/>
            <a:ext cx="11725840" cy="113409"/>
          </a:xfrm>
          <a:prstGeom prst="rect">
            <a:avLst/>
          </a:prstGeom>
          <a:solidFill>
            <a:srgbClr val="BEDAF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275" name="FUTURE ENHANCEMENTS"/>
          <p:cNvSpPr txBox="1"/>
          <p:nvPr/>
        </p:nvSpPr>
        <p:spPr>
          <a:xfrm>
            <a:off x="7911147" y="774857"/>
            <a:ext cx="8561706" cy="920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FFFFFF"/>
                </a:solidFill>
                <a:latin typeface="Futura Bold"/>
                <a:ea typeface="Futura Bold"/>
                <a:cs typeface="Futura Bold"/>
                <a:sym typeface="Futura Bold"/>
              </a:defRPr>
            </a:lvl1pPr>
          </a:lstStyle>
          <a:p>
            <a:pPr/>
            <a:r>
              <a:t>FUTURE ENHANCEMENTS</a:t>
            </a:r>
          </a:p>
        </p:txBody>
      </p:sp>
      <p:sp>
        <p:nvSpPr>
          <p:cNvPr id="276" name="Fountain Pen"/>
          <p:cNvSpPr/>
          <p:nvPr/>
        </p:nvSpPr>
        <p:spPr>
          <a:xfrm rot="16199828">
            <a:off x="1931236" y="4605933"/>
            <a:ext cx="419544" cy="990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35" y="0"/>
                </a:moveTo>
                <a:cubicBezTo>
                  <a:pt x="1645" y="0"/>
                  <a:pt x="1407" y="101"/>
                  <a:pt x="1407" y="224"/>
                </a:cubicBezTo>
                <a:lnTo>
                  <a:pt x="1407" y="3038"/>
                </a:lnTo>
                <a:cubicBezTo>
                  <a:pt x="1407" y="3161"/>
                  <a:pt x="1645" y="3262"/>
                  <a:pt x="1935" y="3262"/>
                </a:cubicBezTo>
                <a:lnTo>
                  <a:pt x="19665" y="3262"/>
                </a:lnTo>
                <a:cubicBezTo>
                  <a:pt x="19955" y="3262"/>
                  <a:pt x="20193" y="3161"/>
                  <a:pt x="20193" y="3038"/>
                </a:cubicBezTo>
                <a:lnTo>
                  <a:pt x="20193" y="224"/>
                </a:lnTo>
                <a:cubicBezTo>
                  <a:pt x="20193" y="101"/>
                  <a:pt x="19955" y="0"/>
                  <a:pt x="19665" y="0"/>
                </a:cubicBezTo>
                <a:lnTo>
                  <a:pt x="1935" y="0"/>
                </a:lnTo>
                <a:close/>
                <a:moveTo>
                  <a:pt x="1882" y="3889"/>
                </a:moveTo>
                <a:cubicBezTo>
                  <a:pt x="1882" y="3889"/>
                  <a:pt x="1613" y="7417"/>
                  <a:pt x="0" y="12311"/>
                </a:cubicBezTo>
                <a:lnTo>
                  <a:pt x="10218" y="21600"/>
                </a:lnTo>
                <a:lnTo>
                  <a:pt x="10602" y="16527"/>
                </a:lnTo>
                <a:lnTo>
                  <a:pt x="10602" y="11088"/>
                </a:lnTo>
                <a:cubicBezTo>
                  <a:pt x="9608" y="11046"/>
                  <a:pt x="8831" y="10690"/>
                  <a:pt x="8831" y="10258"/>
                </a:cubicBezTo>
                <a:cubicBezTo>
                  <a:pt x="8831" y="9798"/>
                  <a:pt x="9712" y="9425"/>
                  <a:pt x="10800" y="9425"/>
                </a:cubicBezTo>
                <a:cubicBezTo>
                  <a:pt x="11888" y="9425"/>
                  <a:pt x="12769" y="9798"/>
                  <a:pt x="12769" y="10258"/>
                </a:cubicBezTo>
                <a:cubicBezTo>
                  <a:pt x="12769" y="10691"/>
                  <a:pt x="11993" y="11046"/>
                  <a:pt x="10998" y="11088"/>
                </a:cubicBezTo>
                <a:lnTo>
                  <a:pt x="10998" y="16527"/>
                </a:lnTo>
                <a:lnTo>
                  <a:pt x="11382" y="21600"/>
                </a:lnTo>
                <a:lnTo>
                  <a:pt x="21600" y="12311"/>
                </a:lnTo>
                <a:cubicBezTo>
                  <a:pt x="19987" y="7417"/>
                  <a:pt x="19718" y="3889"/>
                  <a:pt x="19718" y="3889"/>
                </a:cubicBezTo>
                <a:lnTo>
                  <a:pt x="11559" y="3889"/>
                </a:lnTo>
                <a:lnTo>
                  <a:pt x="10041" y="3889"/>
                </a:lnTo>
                <a:lnTo>
                  <a:pt x="1882" y="3889"/>
                </a:lnTo>
                <a:close/>
              </a:path>
            </a:pathLst>
          </a:custGeom>
          <a:solidFill>
            <a:srgbClr val="BEDAF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277" name="Fountain Pen"/>
          <p:cNvSpPr/>
          <p:nvPr/>
        </p:nvSpPr>
        <p:spPr>
          <a:xfrm rot="16199828">
            <a:off x="1931236" y="8119202"/>
            <a:ext cx="419544" cy="9908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35" y="0"/>
                </a:moveTo>
                <a:cubicBezTo>
                  <a:pt x="1645" y="0"/>
                  <a:pt x="1407" y="101"/>
                  <a:pt x="1407" y="224"/>
                </a:cubicBezTo>
                <a:lnTo>
                  <a:pt x="1407" y="3038"/>
                </a:lnTo>
                <a:cubicBezTo>
                  <a:pt x="1407" y="3161"/>
                  <a:pt x="1645" y="3262"/>
                  <a:pt x="1935" y="3262"/>
                </a:cubicBezTo>
                <a:lnTo>
                  <a:pt x="19665" y="3262"/>
                </a:lnTo>
                <a:cubicBezTo>
                  <a:pt x="19955" y="3262"/>
                  <a:pt x="20193" y="3161"/>
                  <a:pt x="20193" y="3038"/>
                </a:cubicBezTo>
                <a:lnTo>
                  <a:pt x="20193" y="224"/>
                </a:lnTo>
                <a:cubicBezTo>
                  <a:pt x="20193" y="101"/>
                  <a:pt x="19955" y="0"/>
                  <a:pt x="19665" y="0"/>
                </a:cubicBezTo>
                <a:lnTo>
                  <a:pt x="1935" y="0"/>
                </a:lnTo>
                <a:close/>
                <a:moveTo>
                  <a:pt x="1882" y="3889"/>
                </a:moveTo>
                <a:cubicBezTo>
                  <a:pt x="1882" y="3889"/>
                  <a:pt x="1613" y="7417"/>
                  <a:pt x="0" y="12311"/>
                </a:cubicBezTo>
                <a:lnTo>
                  <a:pt x="10218" y="21600"/>
                </a:lnTo>
                <a:lnTo>
                  <a:pt x="10602" y="16527"/>
                </a:lnTo>
                <a:lnTo>
                  <a:pt x="10602" y="11088"/>
                </a:lnTo>
                <a:cubicBezTo>
                  <a:pt x="9608" y="11046"/>
                  <a:pt x="8831" y="10690"/>
                  <a:pt x="8831" y="10258"/>
                </a:cubicBezTo>
                <a:cubicBezTo>
                  <a:pt x="8831" y="9798"/>
                  <a:pt x="9712" y="9425"/>
                  <a:pt x="10800" y="9425"/>
                </a:cubicBezTo>
                <a:cubicBezTo>
                  <a:pt x="11888" y="9425"/>
                  <a:pt x="12769" y="9798"/>
                  <a:pt x="12769" y="10258"/>
                </a:cubicBezTo>
                <a:cubicBezTo>
                  <a:pt x="12769" y="10691"/>
                  <a:pt x="11993" y="11046"/>
                  <a:pt x="10998" y="11088"/>
                </a:cubicBezTo>
                <a:lnTo>
                  <a:pt x="10998" y="16527"/>
                </a:lnTo>
                <a:lnTo>
                  <a:pt x="11382" y="21600"/>
                </a:lnTo>
                <a:lnTo>
                  <a:pt x="21600" y="12311"/>
                </a:lnTo>
                <a:cubicBezTo>
                  <a:pt x="19987" y="7417"/>
                  <a:pt x="19718" y="3889"/>
                  <a:pt x="19718" y="3889"/>
                </a:cubicBezTo>
                <a:lnTo>
                  <a:pt x="11559" y="3889"/>
                </a:lnTo>
                <a:lnTo>
                  <a:pt x="10041" y="3889"/>
                </a:lnTo>
                <a:lnTo>
                  <a:pt x="1882" y="3889"/>
                </a:lnTo>
                <a:close/>
              </a:path>
            </a:pathLst>
          </a:custGeom>
          <a:solidFill>
            <a:srgbClr val="BEDAF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278" name="Fountain Pen"/>
          <p:cNvSpPr/>
          <p:nvPr/>
        </p:nvSpPr>
        <p:spPr>
          <a:xfrm rot="16199828">
            <a:off x="1931236" y="6362567"/>
            <a:ext cx="419544" cy="990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35" y="0"/>
                </a:moveTo>
                <a:cubicBezTo>
                  <a:pt x="1645" y="0"/>
                  <a:pt x="1407" y="101"/>
                  <a:pt x="1407" y="224"/>
                </a:cubicBezTo>
                <a:lnTo>
                  <a:pt x="1407" y="3038"/>
                </a:lnTo>
                <a:cubicBezTo>
                  <a:pt x="1407" y="3161"/>
                  <a:pt x="1645" y="3262"/>
                  <a:pt x="1935" y="3262"/>
                </a:cubicBezTo>
                <a:lnTo>
                  <a:pt x="19665" y="3262"/>
                </a:lnTo>
                <a:cubicBezTo>
                  <a:pt x="19955" y="3262"/>
                  <a:pt x="20193" y="3161"/>
                  <a:pt x="20193" y="3038"/>
                </a:cubicBezTo>
                <a:lnTo>
                  <a:pt x="20193" y="224"/>
                </a:lnTo>
                <a:cubicBezTo>
                  <a:pt x="20193" y="101"/>
                  <a:pt x="19955" y="0"/>
                  <a:pt x="19665" y="0"/>
                </a:cubicBezTo>
                <a:lnTo>
                  <a:pt x="1935" y="0"/>
                </a:lnTo>
                <a:close/>
                <a:moveTo>
                  <a:pt x="1882" y="3889"/>
                </a:moveTo>
                <a:cubicBezTo>
                  <a:pt x="1882" y="3889"/>
                  <a:pt x="1613" y="7417"/>
                  <a:pt x="0" y="12311"/>
                </a:cubicBezTo>
                <a:lnTo>
                  <a:pt x="10218" y="21600"/>
                </a:lnTo>
                <a:lnTo>
                  <a:pt x="10602" y="16527"/>
                </a:lnTo>
                <a:lnTo>
                  <a:pt x="10602" y="11088"/>
                </a:lnTo>
                <a:cubicBezTo>
                  <a:pt x="9608" y="11046"/>
                  <a:pt x="8831" y="10690"/>
                  <a:pt x="8831" y="10258"/>
                </a:cubicBezTo>
                <a:cubicBezTo>
                  <a:pt x="8831" y="9798"/>
                  <a:pt x="9712" y="9425"/>
                  <a:pt x="10800" y="9425"/>
                </a:cubicBezTo>
                <a:cubicBezTo>
                  <a:pt x="11888" y="9425"/>
                  <a:pt x="12769" y="9798"/>
                  <a:pt x="12769" y="10258"/>
                </a:cubicBezTo>
                <a:cubicBezTo>
                  <a:pt x="12769" y="10691"/>
                  <a:pt x="11993" y="11046"/>
                  <a:pt x="10998" y="11088"/>
                </a:cubicBezTo>
                <a:lnTo>
                  <a:pt x="10998" y="16527"/>
                </a:lnTo>
                <a:lnTo>
                  <a:pt x="11382" y="21600"/>
                </a:lnTo>
                <a:lnTo>
                  <a:pt x="21600" y="12311"/>
                </a:lnTo>
                <a:cubicBezTo>
                  <a:pt x="19987" y="7417"/>
                  <a:pt x="19718" y="3889"/>
                  <a:pt x="19718" y="3889"/>
                </a:cubicBezTo>
                <a:lnTo>
                  <a:pt x="11559" y="3889"/>
                </a:lnTo>
                <a:lnTo>
                  <a:pt x="10041" y="3889"/>
                </a:lnTo>
                <a:lnTo>
                  <a:pt x="1882" y="3889"/>
                </a:lnTo>
                <a:close/>
              </a:path>
            </a:pathLst>
          </a:custGeom>
          <a:solidFill>
            <a:srgbClr val="BEDAF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279" name="Deployment of online tests conduction functionality"/>
          <p:cNvSpPr txBox="1"/>
          <p:nvPr/>
        </p:nvSpPr>
        <p:spPr>
          <a:xfrm>
            <a:off x="3303878" y="4640922"/>
            <a:ext cx="14654499" cy="92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200000"/>
              </a:lnSpc>
              <a:spcBef>
                <a:spcPts val="1200"/>
              </a:spcBef>
              <a:defRPr sz="5000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pPr/>
            <a:r>
              <a:t>Deployment of online tests conduction functionality</a:t>
            </a:r>
          </a:p>
        </p:txBody>
      </p:sp>
      <p:sp>
        <p:nvSpPr>
          <p:cNvPr id="280" name="Increasing throughput"/>
          <p:cNvSpPr txBox="1"/>
          <p:nvPr/>
        </p:nvSpPr>
        <p:spPr>
          <a:xfrm>
            <a:off x="3303878" y="6397556"/>
            <a:ext cx="6380586" cy="92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200000"/>
              </a:lnSpc>
              <a:spcBef>
                <a:spcPts val="1200"/>
              </a:spcBef>
              <a:defRPr sz="5000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pPr/>
            <a:r>
              <a:t>Increasing throughput</a:t>
            </a:r>
          </a:p>
        </p:txBody>
      </p:sp>
      <p:sp>
        <p:nvSpPr>
          <p:cNvPr id="281" name="To incline application security"/>
          <p:cNvSpPr txBox="1"/>
          <p:nvPr/>
        </p:nvSpPr>
        <p:spPr>
          <a:xfrm>
            <a:off x="3303878" y="8154190"/>
            <a:ext cx="8571460" cy="920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200000"/>
              </a:lnSpc>
              <a:spcBef>
                <a:spcPts val="1200"/>
              </a:spcBef>
              <a:defRPr sz="5000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pPr/>
            <a:r>
              <a:t>To incline application security</a:t>
            </a:r>
          </a:p>
        </p:txBody>
      </p:sp>
      <p:sp>
        <p:nvSpPr>
          <p:cNvPr id="282" name="Fountain Pen"/>
          <p:cNvSpPr/>
          <p:nvPr/>
        </p:nvSpPr>
        <p:spPr>
          <a:xfrm rot="16199828">
            <a:off x="1982036" y="9875835"/>
            <a:ext cx="419544" cy="990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35" y="0"/>
                </a:moveTo>
                <a:cubicBezTo>
                  <a:pt x="1645" y="0"/>
                  <a:pt x="1407" y="101"/>
                  <a:pt x="1407" y="224"/>
                </a:cubicBezTo>
                <a:lnTo>
                  <a:pt x="1407" y="3038"/>
                </a:lnTo>
                <a:cubicBezTo>
                  <a:pt x="1407" y="3161"/>
                  <a:pt x="1645" y="3262"/>
                  <a:pt x="1935" y="3262"/>
                </a:cubicBezTo>
                <a:lnTo>
                  <a:pt x="19665" y="3262"/>
                </a:lnTo>
                <a:cubicBezTo>
                  <a:pt x="19955" y="3262"/>
                  <a:pt x="20193" y="3161"/>
                  <a:pt x="20193" y="3038"/>
                </a:cubicBezTo>
                <a:lnTo>
                  <a:pt x="20193" y="224"/>
                </a:lnTo>
                <a:cubicBezTo>
                  <a:pt x="20193" y="101"/>
                  <a:pt x="19955" y="0"/>
                  <a:pt x="19665" y="0"/>
                </a:cubicBezTo>
                <a:lnTo>
                  <a:pt x="1935" y="0"/>
                </a:lnTo>
                <a:close/>
                <a:moveTo>
                  <a:pt x="1882" y="3889"/>
                </a:moveTo>
                <a:cubicBezTo>
                  <a:pt x="1882" y="3889"/>
                  <a:pt x="1613" y="7417"/>
                  <a:pt x="0" y="12311"/>
                </a:cubicBezTo>
                <a:lnTo>
                  <a:pt x="10218" y="21600"/>
                </a:lnTo>
                <a:lnTo>
                  <a:pt x="10602" y="16527"/>
                </a:lnTo>
                <a:lnTo>
                  <a:pt x="10602" y="11088"/>
                </a:lnTo>
                <a:cubicBezTo>
                  <a:pt x="9608" y="11046"/>
                  <a:pt x="8831" y="10690"/>
                  <a:pt x="8831" y="10258"/>
                </a:cubicBezTo>
                <a:cubicBezTo>
                  <a:pt x="8831" y="9798"/>
                  <a:pt x="9712" y="9425"/>
                  <a:pt x="10800" y="9425"/>
                </a:cubicBezTo>
                <a:cubicBezTo>
                  <a:pt x="11888" y="9425"/>
                  <a:pt x="12769" y="9798"/>
                  <a:pt x="12769" y="10258"/>
                </a:cubicBezTo>
                <a:cubicBezTo>
                  <a:pt x="12769" y="10691"/>
                  <a:pt x="11993" y="11046"/>
                  <a:pt x="10998" y="11088"/>
                </a:cubicBezTo>
                <a:lnTo>
                  <a:pt x="10998" y="16527"/>
                </a:lnTo>
                <a:lnTo>
                  <a:pt x="11382" y="21600"/>
                </a:lnTo>
                <a:lnTo>
                  <a:pt x="21600" y="12311"/>
                </a:lnTo>
                <a:cubicBezTo>
                  <a:pt x="19987" y="7417"/>
                  <a:pt x="19718" y="3889"/>
                  <a:pt x="19718" y="3889"/>
                </a:cubicBezTo>
                <a:lnTo>
                  <a:pt x="11559" y="3889"/>
                </a:lnTo>
                <a:lnTo>
                  <a:pt x="10041" y="3889"/>
                </a:lnTo>
                <a:lnTo>
                  <a:pt x="1882" y="3889"/>
                </a:lnTo>
                <a:close/>
              </a:path>
            </a:pathLst>
          </a:custGeom>
          <a:solidFill>
            <a:srgbClr val="BEDAF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283" name="Appropriate graphics demonstration"/>
          <p:cNvSpPr txBox="1"/>
          <p:nvPr/>
        </p:nvSpPr>
        <p:spPr>
          <a:xfrm>
            <a:off x="3354678" y="9910824"/>
            <a:ext cx="10561416" cy="92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200000"/>
              </a:lnSpc>
              <a:spcBef>
                <a:spcPts val="1200"/>
              </a:spcBef>
              <a:defRPr sz="5000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pPr/>
            <a:r>
              <a:t>Appropriate graphics demonstration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Class="entr" nodeType="after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25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25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8" presetID="2" grpId="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25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25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8" presetID="2" grpId="7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25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25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250"/>
                            </p:stCondLst>
                            <p:childTnLst>
                              <p:par>
                                <p:cTn id="38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clickEffect" presetSubtype="8" presetID="2" grpId="9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25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25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250"/>
                            </p:stCondLst>
                            <p:childTnLst>
                              <p:par>
                                <p:cTn id="47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4" grpId="1"/>
      <p:bldP build="whole" bldLvl="1" animBg="1" rev="0" advAuto="0" spid="276" grpId="3"/>
      <p:bldP build="whole" bldLvl="1" animBg="1" rev="0" advAuto="0" spid="277" grpId="7"/>
      <p:bldP build="whole" bldLvl="1" animBg="1" rev="0" advAuto="0" spid="282" grpId="9"/>
      <p:bldP build="whole" bldLvl="1" animBg="1" rev="0" advAuto="0" spid="283" grpId="10"/>
      <p:bldP build="whole" bldLvl="1" animBg="1" rev="0" advAuto="0" spid="279" grpId="4"/>
      <p:bldP build="whole" bldLvl="1" animBg="1" rev="0" advAuto="0" spid="280" grpId="6"/>
      <p:bldP build="whole" bldLvl="1" animBg="1" rev="0" advAuto="0" spid="275" grpId="2"/>
      <p:bldP build="whole" bldLvl="1" animBg="1" rev="0" advAuto="0" spid="281" grpId="8"/>
      <p:bldP build="whole" bldLvl="1" animBg="1" rev="0" advAuto="0" spid="278" grpId="5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31B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Rectangle"/>
          <p:cNvSpPr/>
          <p:nvPr/>
        </p:nvSpPr>
        <p:spPr>
          <a:xfrm>
            <a:off x="6329080" y="1796636"/>
            <a:ext cx="11725840" cy="113409"/>
          </a:xfrm>
          <a:prstGeom prst="rect">
            <a:avLst/>
          </a:prstGeom>
          <a:solidFill>
            <a:srgbClr val="BEDAF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286" name="CONCLUSION"/>
          <p:cNvSpPr txBox="1"/>
          <p:nvPr/>
        </p:nvSpPr>
        <p:spPr>
          <a:xfrm>
            <a:off x="9798050" y="774857"/>
            <a:ext cx="4787901" cy="920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FFFFFF"/>
                </a:solidFill>
                <a:latin typeface="Futura Bold"/>
                <a:ea typeface="Futura Bold"/>
                <a:cs typeface="Futura Bold"/>
                <a:sym typeface="Futura Bold"/>
              </a:defRPr>
            </a:lvl1pPr>
          </a:lstStyle>
          <a:p>
            <a:pPr/>
            <a:r>
              <a:t>CONCLUSION</a:t>
            </a:r>
          </a:p>
        </p:txBody>
      </p:sp>
      <p:sp>
        <p:nvSpPr>
          <p:cNvPr id="287" name="Fountain Pen"/>
          <p:cNvSpPr/>
          <p:nvPr/>
        </p:nvSpPr>
        <p:spPr>
          <a:xfrm rot="16199828">
            <a:off x="1683926" y="3936317"/>
            <a:ext cx="419544" cy="9908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35" y="0"/>
                </a:moveTo>
                <a:cubicBezTo>
                  <a:pt x="1645" y="0"/>
                  <a:pt x="1407" y="101"/>
                  <a:pt x="1407" y="224"/>
                </a:cubicBezTo>
                <a:lnTo>
                  <a:pt x="1407" y="3038"/>
                </a:lnTo>
                <a:cubicBezTo>
                  <a:pt x="1407" y="3161"/>
                  <a:pt x="1645" y="3262"/>
                  <a:pt x="1935" y="3262"/>
                </a:cubicBezTo>
                <a:lnTo>
                  <a:pt x="19665" y="3262"/>
                </a:lnTo>
                <a:cubicBezTo>
                  <a:pt x="19955" y="3262"/>
                  <a:pt x="20193" y="3161"/>
                  <a:pt x="20193" y="3038"/>
                </a:cubicBezTo>
                <a:lnTo>
                  <a:pt x="20193" y="224"/>
                </a:lnTo>
                <a:cubicBezTo>
                  <a:pt x="20193" y="101"/>
                  <a:pt x="19955" y="0"/>
                  <a:pt x="19665" y="0"/>
                </a:cubicBezTo>
                <a:lnTo>
                  <a:pt x="1935" y="0"/>
                </a:lnTo>
                <a:close/>
                <a:moveTo>
                  <a:pt x="1882" y="3889"/>
                </a:moveTo>
                <a:cubicBezTo>
                  <a:pt x="1882" y="3889"/>
                  <a:pt x="1613" y="7417"/>
                  <a:pt x="0" y="12311"/>
                </a:cubicBezTo>
                <a:lnTo>
                  <a:pt x="10218" y="21600"/>
                </a:lnTo>
                <a:lnTo>
                  <a:pt x="10602" y="16527"/>
                </a:lnTo>
                <a:lnTo>
                  <a:pt x="10602" y="11088"/>
                </a:lnTo>
                <a:cubicBezTo>
                  <a:pt x="9608" y="11046"/>
                  <a:pt x="8831" y="10690"/>
                  <a:pt x="8831" y="10258"/>
                </a:cubicBezTo>
                <a:cubicBezTo>
                  <a:pt x="8831" y="9798"/>
                  <a:pt x="9712" y="9425"/>
                  <a:pt x="10800" y="9425"/>
                </a:cubicBezTo>
                <a:cubicBezTo>
                  <a:pt x="11888" y="9425"/>
                  <a:pt x="12769" y="9798"/>
                  <a:pt x="12769" y="10258"/>
                </a:cubicBezTo>
                <a:cubicBezTo>
                  <a:pt x="12769" y="10691"/>
                  <a:pt x="11993" y="11046"/>
                  <a:pt x="10998" y="11088"/>
                </a:cubicBezTo>
                <a:lnTo>
                  <a:pt x="10998" y="16527"/>
                </a:lnTo>
                <a:lnTo>
                  <a:pt x="11382" y="21600"/>
                </a:lnTo>
                <a:lnTo>
                  <a:pt x="21600" y="12311"/>
                </a:lnTo>
                <a:cubicBezTo>
                  <a:pt x="19987" y="7417"/>
                  <a:pt x="19718" y="3889"/>
                  <a:pt x="19718" y="3889"/>
                </a:cubicBezTo>
                <a:lnTo>
                  <a:pt x="11559" y="3889"/>
                </a:lnTo>
                <a:lnTo>
                  <a:pt x="10041" y="3889"/>
                </a:lnTo>
                <a:lnTo>
                  <a:pt x="1882" y="3889"/>
                </a:lnTo>
                <a:close/>
              </a:path>
            </a:pathLst>
          </a:custGeom>
          <a:solidFill>
            <a:srgbClr val="BEDAF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288" name="Fountain Pen"/>
          <p:cNvSpPr/>
          <p:nvPr/>
        </p:nvSpPr>
        <p:spPr>
          <a:xfrm rot="16199828">
            <a:off x="1683926" y="8788819"/>
            <a:ext cx="419544" cy="9908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35" y="0"/>
                </a:moveTo>
                <a:cubicBezTo>
                  <a:pt x="1645" y="0"/>
                  <a:pt x="1407" y="101"/>
                  <a:pt x="1407" y="224"/>
                </a:cubicBezTo>
                <a:lnTo>
                  <a:pt x="1407" y="3038"/>
                </a:lnTo>
                <a:cubicBezTo>
                  <a:pt x="1407" y="3161"/>
                  <a:pt x="1645" y="3262"/>
                  <a:pt x="1935" y="3262"/>
                </a:cubicBezTo>
                <a:lnTo>
                  <a:pt x="19665" y="3262"/>
                </a:lnTo>
                <a:cubicBezTo>
                  <a:pt x="19955" y="3262"/>
                  <a:pt x="20193" y="3161"/>
                  <a:pt x="20193" y="3038"/>
                </a:cubicBezTo>
                <a:lnTo>
                  <a:pt x="20193" y="224"/>
                </a:lnTo>
                <a:cubicBezTo>
                  <a:pt x="20193" y="101"/>
                  <a:pt x="19955" y="0"/>
                  <a:pt x="19665" y="0"/>
                </a:cubicBezTo>
                <a:lnTo>
                  <a:pt x="1935" y="0"/>
                </a:lnTo>
                <a:close/>
                <a:moveTo>
                  <a:pt x="1882" y="3889"/>
                </a:moveTo>
                <a:cubicBezTo>
                  <a:pt x="1882" y="3889"/>
                  <a:pt x="1613" y="7417"/>
                  <a:pt x="0" y="12311"/>
                </a:cubicBezTo>
                <a:lnTo>
                  <a:pt x="10218" y="21600"/>
                </a:lnTo>
                <a:lnTo>
                  <a:pt x="10602" y="16527"/>
                </a:lnTo>
                <a:lnTo>
                  <a:pt x="10602" y="11088"/>
                </a:lnTo>
                <a:cubicBezTo>
                  <a:pt x="9608" y="11046"/>
                  <a:pt x="8831" y="10690"/>
                  <a:pt x="8831" y="10258"/>
                </a:cubicBezTo>
                <a:cubicBezTo>
                  <a:pt x="8831" y="9798"/>
                  <a:pt x="9712" y="9425"/>
                  <a:pt x="10800" y="9425"/>
                </a:cubicBezTo>
                <a:cubicBezTo>
                  <a:pt x="11888" y="9425"/>
                  <a:pt x="12769" y="9798"/>
                  <a:pt x="12769" y="10258"/>
                </a:cubicBezTo>
                <a:cubicBezTo>
                  <a:pt x="12769" y="10691"/>
                  <a:pt x="11993" y="11046"/>
                  <a:pt x="10998" y="11088"/>
                </a:cubicBezTo>
                <a:lnTo>
                  <a:pt x="10998" y="16527"/>
                </a:lnTo>
                <a:lnTo>
                  <a:pt x="11382" y="21600"/>
                </a:lnTo>
                <a:lnTo>
                  <a:pt x="21600" y="12311"/>
                </a:lnTo>
                <a:cubicBezTo>
                  <a:pt x="19987" y="7417"/>
                  <a:pt x="19718" y="3889"/>
                  <a:pt x="19718" y="3889"/>
                </a:cubicBezTo>
                <a:lnTo>
                  <a:pt x="11559" y="3889"/>
                </a:lnTo>
                <a:lnTo>
                  <a:pt x="10041" y="3889"/>
                </a:lnTo>
                <a:lnTo>
                  <a:pt x="1882" y="3889"/>
                </a:lnTo>
                <a:close/>
              </a:path>
            </a:pathLst>
          </a:custGeom>
          <a:solidFill>
            <a:srgbClr val="BEDAF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289" name="Fountain Pen"/>
          <p:cNvSpPr/>
          <p:nvPr/>
        </p:nvSpPr>
        <p:spPr>
          <a:xfrm rot="16199828">
            <a:off x="1683926" y="6362568"/>
            <a:ext cx="419544" cy="9908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35" y="0"/>
                </a:moveTo>
                <a:cubicBezTo>
                  <a:pt x="1645" y="0"/>
                  <a:pt x="1407" y="101"/>
                  <a:pt x="1407" y="224"/>
                </a:cubicBezTo>
                <a:lnTo>
                  <a:pt x="1407" y="3038"/>
                </a:lnTo>
                <a:cubicBezTo>
                  <a:pt x="1407" y="3161"/>
                  <a:pt x="1645" y="3262"/>
                  <a:pt x="1935" y="3262"/>
                </a:cubicBezTo>
                <a:lnTo>
                  <a:pt x="19665" y="3262"/>
                </a:lnTo>
                <a:cubicBezTo>
                  <a:pt x="19955" y="3262"/>
                  <a:pt x="20193" y="3161"/>
                  <a:pt x="20193" y="3038"/>
                </a:cubicBezTo>
                <a:lnTo>
                  <a:pt x="20193" y="224"/>
                </a:lnTo>
                <a:cubicBezTo>
                  <a:pt x="20193" y="101"/>
                  <a:pt x="19955" y="0"/>
                  <a:pt x="19665" y="0"/>
                </a:cubicBezTo>
                <a:lnTo>
                  <a:pt x="1935" y="0"/>
                </a:lnTo>
                <a:close/>
                <a:moveTo>
                  <a:pt x="1882" y="3889"/>
                </a:moveTo>
                <a:cubicBezTo>
                  <a:pt x="1882" y="3889"/>
                  <a:pt x="1613" y="7417"/>
                  <a:pt x="0" y="12311"/>
                </a:cubicBezTo>
                <a:lnTo>
                  <a:pt x="10218" y="21600"/>
                </a:lnTo>
                <a:lnTo>
                  <a:pt x="10602" y="16527"/>
                </a:lnTo>
                <a:lnTo>
                  <a:pt x="10602" y="11088"/>
                </a:lnTo>
                <a:cubicBezTo>
                  <a:pt x="9608" y="11046"/>
                  <a:pt x="8831" y="10690"/>
                  <a:pt x="8831" y="10258"/>
                </a:cubicBezTo>
                <a:cubicBezTo>
                  <a:pt x="8831" y="9798"/>
                  <a:pt x="9712" y="9425"/>
                  <a:pt x="10800" y="9425"/>
                </a:cubicBezTo>
                <a:cubicBezTo>
                  <a:pt x="11888" y="9425"/>
                  <a:pt x="12769" y="9798"/>
                  <a:pt x="12769" y="10258"/>
                </a:cubicBezTo>
                <a:cubicBezTo>
                  <a:pt x="12769" y="10691"/>
                  <a:pt x="11993" y="11046"/>
                  <a:pt x="10998" y="11088"/>
                </a:cubicBezTo>
                <a:lnTo>
                  <a:pt x="10998" y="16527"/>
                </a:lnTo>
                <a:lnTo>
                  <a:pt x="11382" y="21600"/>
                </a:lnTo>
                <a:lnTo>
                  <a:pt x="21600" y="12311"/>
                </a:lnTo>
                <a:cubicBezTo>
                  <a:pt x="19987" y="7417"/>
                  <a:pt x="19718" y="3889"/>
                  <a:pt x="19718" y="3889"/>
                </a:cubicBezTo>
                <a:lnTo>
                  <a:pt x="11559" y="3889"/>
                </a:lnTo>
                <a:lnTo>
                  <a:pt x="10041" y="3889"/>
                </a:lnTo>
                <a:lnTo>
                  <a:pt x="1882" y="3889"/>
                </a:lnTo>
                <a:close/>
              </a:path>
            </a:pathLst>
          </a:custGeom>
          <a:solidFill>
            <a:srgbClr val="BEDAF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290" name="Helpful for both academy and clients"/>
          <p:cNvSpPr txBox="1"/>
          <p:nvPr/>
        </p:nvSpPr>
        <p:spPr>
          <a:xfrm>
            <a:off x="2621271" y="4006298"/>
            <a:ext cx="12231391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100000"/>
              </a:lnSpc>
              <a:spcBef>
                <a:spcPts val="1200"/>
              </a:spcBef>
              <a:defRPr b="1" sz="5000">
                <a:solidFill>
                  <a:srgbClr val="FFFFF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/>
            <a:r>
              <a:t>Helpful for both academy and clients</a:t>
            </a:r>
          </a:p>
        </p:txBody>
      </p:sp>
      <p:sp>
        <p:nvSpPr>
          <p:cNvPr id="291" name="Events and functions information"/>
          <p:cNvSpPr txBox="1"/>
          <p:nvPr/>
        </p:nvSpPr>
        <p:spPr>
          <a:xfrm>
            <a:off x="2702506" y="6432549"/>
            <a:ext cx="11054099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100000"/>
              </a:lnSpc>
              <a:spcBef>
                <a:spcPts val="1200"/>
              </a:spcBef>
              <a:defRPr b="1" sz="5000">
                <a:solidFill>
                  <a:srgbClr val="FFFFF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/>
            <a:r>
              <a:t>Events and functions information</a:t>
            </a:r>
          </a:p>
        </p:txBody>
      </p:sp>
      <p:sp>
        <p:nvSpPr>
          <p:cNvPr id="292" name="Instant Contact"/>
          <p:cNvSpPr txBox="1"/>
          <p:nvPr/>
        </p:nvSpPr>
        <p:spPr>
          <a:xfrm>
            <a:off x="2687340" y="8858801"/>
            <a:ext cx="5116166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100000"/>
              </a:lnSpc>
              <a:spcBef>
                <a:spcPts val="1200"/>
              </a:spcBef>
              <a:defRPr b="1" sz="5000">
                <a:solidFill>
                  <a:srgbClr val="FFFFF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/>
            <a:r>
              <a:t>Instant Contact</a:t>
            </a:r>
          </a:p>
        </p:txBody>
      </p:sp>
      <p:sp>
        <p:nvSpPr>
          <p:cNvPr id="293" name="Fountain Pen"/>
          <p:cNvSpPr/>
          <p:nvPr/>
        </p:nvSpPr>
        <p:spPr>
          <a:xfrm rot="16199828">
            <a:off x="1709326" y="11215070"/>
            <a:ext cx="419544" cy="990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35" y="0"/>
                </a:moveTo>
                <a:cubicBezTo>
                  <a:pt x="1645" y="0"/>
                  <a:pt x="1407" y="101"/>
                  <a:pt x="1407" y="224"/>
                </a:cubicBezTo>
                <a:lnTo>
                  <a:pt x="1407" y="3038"/>
                </a:lnTo>
                <a:cubicBezTo>
                  <a:pt x="1407" y="3161"/>
                  <a:pt x="1645" y="3262"/>
                  <a:pt x="1935" y="3262"/>
                </a:cubicBezTo>
                <a:lnTo>
                  <a:pt x="19665" y="3262"/>
                </a:lnTo>
                <a:cubicBezTo>
                  <a:pt x="19955" y="3262"/>
                  <a:pt x="20193" y="3161"/>
                  <a:pt x="20193" y="3038"/>
                </a:cubicBezTo>
                <a:lnTo>
                  <a:pt x="20193" y="224"/>
                </a:lnTo>
                <a:cubicBezTo>
                  <a:pt x="20193" y="101"/>
                  <a:pt x="19955" y="0"/>
                  <a:pt x="19665" y="0"/>
                </a:cubicBezTo>
                <a:lnTo>
                  <a:pt x="1935" y="0"/>
                </a:lnTo>
                <a:close/>
                <a:moveTo>
                  <a:pt x="1882" y="3889"/>
                </a:moveTo>
                <a:cubicBezTo>
                  <a:pt x="1882" y="3889"/>
                  <a:pt x="1613" y="7417"/>
                  <a:pt x="0" y="12311"/>
                </a:cubicBezTo>
                <a:lnTo>
                  <a:pt x="10218" y="21600"/>
                </a:lnTo>
                <a:lnTo>
                  <a:pt x="10602" y="16527"/>
                </a:lnTo>
                <a:lnTo>
                  <a:pt x="10602" y="11088"/>
                </a:lnTo>
                <a:cubicBezTo>
                  <a:pt x="9608" y="11046"/>
                  <a:pt x="8831" y="10690"/>
                  <a:pt x="8831" y="10258"/>
                </a:cubicBezTo>
                <a:cubicBezTo>
                  <a:pt x="8831" y="9798"/>
                  <a:pt x="9712" y="9425"/>
                  <a:pt x="10800" y="9425"/>
                </a:cubicBezTo>
                <a:cubicBezTo>
                  <a:pt x="11888" y="9425"/>
                  <a:pt x="12769" y="9798"/>
                  <a:pt x="12769" y="10258"/>
                </a:cubicBezTo>
                <a:cubicBezTo>
                  <a:pt x="12769" y="10691"/>
                  <a:pt x="11993" y="11046"/>
                  <a:pt x="10998" y="11088"/>
                </a:cubicBezTo>
                <a:lnTo>
                  <a:pt x="10998" y="16527"/>
                </a:lnTo>
                <a:lnTo>
                  <a:pt x="11382" y="21600"/>
                </a:lnTo>
                <a:lnTo>
                  <a:pt x="21600" y="12311"/>
                </a:lnTo>
                <a:cubicBezTo>
                  <a:pt x="19987" y="7417"/>
                  <a:pt x="19718" y="3889"/>
                  <a:pt x="19718" y="3889"/>
                </a:cubicBezTo>
                <a:lnTo>
                  <a:pt x="11559" y="3889"/>
                </a:lnTo>
                <a:lnTo>
                  <a:pt x="10041" y="3889"/>
                </a:lnTo>
                <a:lnTo>
                  <a:pt x="1882" y="3889"/>
                </a:lnTo>
                <a:close/>
              </a:path>
            </a:pathLst>
          </a:custGeom>
          <a:solidFill>
            <a:srgbClr val="BEDAF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294" name="Demonstration of knowledge in planning and designing"/>
          <p:cNvSpPr txBox="1"/>
          <p:nvPr/>
        </p:nvSpPr>
        <p:spPr>
          <a:xfrm>
            <a:off x="2712740" y="11285052"/>
            <a:ext cx="18428532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100000"/>
              </a:lnSpc>
              <a:spcBef>
                <a:spcPts val="1200"/>
              </a:spcBef>
              <a:defRPr b="1" sz="5000">
                <a:solidFill>
                  <a:srgbClr val="FFFFF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/>
            <a:r>
              <a:t>Demonstration of knowledge in planning and designing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50"/>
                            </p:stCondLst>
                            <p:childTnLst>
                              <p:par>
                                <p:cTn id="10" presetClass="entr" nodeType="after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"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25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25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8" presetID="2" grpId="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25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25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8" presetID="2" grpId="7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25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25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250"/>
                            </p:stCondLst>
                            <p:childTnLst>
                              <p:par>
                                <p:cTn id="38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clickEffect" presetSubtype="8" presetID="2" grpId="9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25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25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250"/>
                            </p:stCondLst>
                            <p:childTnLst>
                              <p:par>
                                <p:cTn id="47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2" grpId="8"/>
      <p:bldP build="whole" bldLvl="1" animBg="1" rev="0" advAuto="0" spid="288" grpId="7"/>
      <p:bldP build="whole" bldLvl="1" animBg="1" rev="0" advAuto="0" spid="285" grpId="1"/>
      <p:bldP build="whole" bldLvl="1" animBg="1" rev="0" advAuto="0" spid="293" grpId="9"/>
      <p:bldP build="whole" bldLvl="1" animBg="1" rev="0" advAuto="0" spid="291" grpId="6"/>
      <p:bldP build="whole" bldLvl="1" animBg="1" rev="0" advAuto="0" spid="294" grpId="10"/>
      <p:bldP build="whole" bldLvl="1" animBg="1" rev="0" advAuto="0" spid="289" grpId="5"/>
      <p:bldP build="whole" bldLvl="1" animBg="1" rev="0" advAuto="0" spid="286" grpId="2"/>
      <p:bldP build="whole" bldLvl="1" animBg="1" rev="0" advAuto="0" spid="287" grpId="3"/>
      <p:bldP build="whole" bldLvl="1" animBg="1" rev="0" advAuto="0" spid="290" grpId="4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31B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Rectangle"/>
          <p:cNvSpPr/>
          <p:nvPr/>
        </p:nvSpPr>
        <p:spPr>
          <a:xfrm>
            <a:off x="6329080" y="1796636"/>
            <a:ext cx="11725840" cy="113409"/>
          </a:xfrm>
          <a:prstGeom prst="rect">
            <a:avLst/>
          </a:prstGeom>
          <a:solidFill>
            <a:srgbClr val="BEDAF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297" name="REFERENCES"/>
          <p:cNvSpPr txBox="1"/>
          <p:nvPr/>
        </p:nvSpPr>
        <p:spPr>
          <a:xfrm>
            <a:off x="10077132" y="774857"/>
            <a:ext cx="4229736" cy="920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FFFFFF"/>
                </a:solidFill>
                <a:latin typeface="Futura Bold"/>
                <a:ea typeface="Futura Bold"/>
                <a:cs typeface="Futura Bold"/>
                <a:sym typeface="Futura Bold"/>
              </a:defRPr>
            </a:lvl1pPr>
          </a:lstStyle>
          <a:p>
            <a:pPr/>
            <a:r>
              <a:t>REFERENCES</a:t>
            </a:r>
          </a:p>
        </p:txBody>
      </p:sp>
      <p:sp>
        <p:nvSpPr>
          <p:cNvPr id="298" name="Fountain Pen"/>
          <p:cNvSpPr/>
          <p:nvPr/>
        </p:nvSpPr>
        <p:spPr>
          <a:xfrm rot="16199828">
            <a:off x="642526" y="3738509"/>
            <a:ext cx="419544" cy="990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35" y="0"/>
                </a:moveTo>
                <a:cubicBezTo>
                  <a:pt x="1645" y="0"/>
                  <a:pt x="1407" y="101"/>
                  <a:pt x="1407" y="224"/>
                </a:cubicBezTo>
                <a:lnTo>
                  <a:pt x="1407" y="3038"/>
                </a:lnTo>
                <a:cubicBezTo>
                  <a:pt x="1407" y="3161"/>
                  <a:pt x="1645" y="3262"/>
                  <a:pt x="1935" y="3262"/>
                </a:cubicBezTo>
                <a:lnTo>
                  <a:pt x="19665" y="3262"/>
                </a:lnTo>
                <a:cubicBezTo>
                  <a:pt x="19955" y="3262"/>
                  <a:pt x="20193" y="3161"/>
                  <a:pt x="20193" y="3038"/>
                </a:cubicBezTo>
                <a:lnTo>
                  <a:pt x="20193" y="224"/>
                </a:lnTo>
                <a:cubicBezTo>
                  <a:pt x="20193" y="101"/>
                  <a:pt x="19955" y="0"/>
                  <a:pt x="19665" y="0"/>
                </a:cubicBezTo>
                <a:lnTo>
                  <a:pt x="1935" y="0"/>
                </a:lnTo>
                <a:close/>
                <a:moveTo>
                  <a:pt x="1882" y="3889"/>
                </a:moveTo>
                <a:cubicBezTo>
                  <a:pt x="1882" y="3889"/>
                  <a:pt x="1613" y="7417"/>
                  <a:pt x="0" y="12311"/>
                </a:cubicBezTo>
                <a:lnTo>
                  <a:pt x="10218" y="21600"/>
                </a:lnTo>
                <a:lnTo>
                  <a:pt x="10602" y="16527"/>
                </a:lnTo>
                <a:lnTo>
                  <a:pt x="10602" y="11088"/>
                </a:lnTo>
                <a:cubicBezTo>
                  <a:pt x="9608" y="11046"/>
                  <a:pt x="8831" y="10690"/>
                  <a:pt x="8831" y="10258"/>
                </a:cubicBezTo>
                <a:cubicBezTo>
                  <a:pt x="8831" y="9798"/>
                  <a:pt x="9712" y="9425"/>
                  <a:pt x="10800" y="9425"/>
                </a:cubicBezTo>
                <a:cubicBezTo>
                  <a:pt x="11888" y="9425"/>
                  <a:pt x="12769" y="9798"/>
                  <a:pt x="12769" y="10258"/>
                </a:cubicBezTo>
                <a:cubicBezTo>
                  <a:pt x="12769" y="10691"/>
                  <a:pt x="11993" y="11046"/>
                  <a:pt x="10998" y="11088"/>
                </a:cubicBezTo>
                <a:lnTo>
                  <a:pt x="10998" y="16527"/>
                </a:lnTo>
                <a:lnTo>
                  <a:pt x="11382" y="21600"/>
                </a:lnTo>
                <a:lnTo>
                  <a:pt x="21600" y="12311"/>
                </a:lnTo>
                <a:cubicBezTo>
                  <a:pt x="19987" y="7417"/>
                  <a:pt x="19718" y="3889"/>
                  <a:pt x="19718" y="3889"/>
                </a:cubicBezTo>
                <a:lnTo>
                  <a:pt x="11559" y="3889"/>
                </a:lnTo>
                <a:lnTo>
                  <a:pt x="10041" y="3889"/>
                </a:lnTo>
                <a:lnTo>
                  <a:pt x="1882" y="3889"/>
                </a:lnTo>
                <a:close/>
              </a:path>
            </a:pathLst>
          </a:custGeom>
          <a:solidFill>
            <a:srgbClr val="BEDAF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299" name="Fountain Pen"/>
          <p:cNvSpPr/>
          <p:nvPr/>
        </p:nvSpPr>
        <p:spPr>
          <a:xfrm rot="16199828">
            <a:off x="769526" y="9573753"/>
            <a:ext cx="419544" cy="990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35" y="0"/>
                </a:moveTo>
                <a:cubicBezTo>
                  <a:pt x="1645" y="0"/>
                  <a:pt x="1407" y="101"/>
                  <a:pt x="1407" y="224"/>
                </a:cubicBezTo>
                <a:lnTo>
                  <a:pt x="1407" y="3038"/>
                </a:lnTo>
                <a:cubicBezTo>
                  <a:pt x="1407" y="3161"/>
                  <a:pt x="1645" y="3262"/>
                  <a:pt x="1935" y="3262"/>
                </a:cubicBezTo>
                <a:lnTo>
                  <a:pt x="19665" y="3262"/>
                </a:lnTo>
                <a:cubicBezTo>
                  <a:pt x="19955" y="3262"/>
                  <a:pt x="20193" y="3161"/>
                  <a:pt x="20193" y="3038"/>
                </a:cubicBezTo>
                <a:lnTo>
                  <a:pt x="20193" y="224"/>
                </a:lnTo>
                <a:cubicBezTo>
                  <a:pt x="20193" y="101"/>
                  <a:pt x="19955" y="0"/>
                  <a:pt x="19665" y="0"/>
                </a:cubicBezTo>
                <a:lnTo>
                  <a:pt x="1935" y="0"/>
                </a:lnTo>
                <a:close/>
                <a:moveTo>
                  <a:pt x="1882" y="3889"/>
                </a:moveTo>
                <a:cubicBezTo>
                  <a:pt x="1882" y="3889"/>
                  <a:pt x="1613" y="7417"/>
                  <a:pt x="0" y="12311"/>
                </a:cubicBezTo>
                <a:lnTo>
                  <a:pt x="10218" y="21600"/>
                </a:lnTo>
                <a:lnTo>
                  <a:pt x="10602" y="16527"/>
                </a:lnTo>
                <a:lnTo>
                  <a:pt x="10602" y="11088"/>
                </a:lnTo>
                <a:cubicBezTo>
                  <a:pt x="9608" y="11046"/>
                  <a:pt x="8831" y="10690"/>
                  <a:pt x="8831" y="10258"/>
                </a:cubicBezTo>
                <a:cubicBezTo>
                  <a:pt x="8831" y="9798"/>
                  <a:pt x="9712" y="9425"/>
                  <a:pt x="10800" y="9425"/>
                </a:cubicBezTo>
                <a:cubicBezTo>
                  <a:pt x="11888" y="9425"/>
                  <a:pt x="12769" y="9798"/>
                  <a:pt x="12769" y="10258"/>
                </a:cubicBezTo>
                <a:cubicBezTo>
                  <a:pt x="12769" y="10691"/>
                  <a:pt x="11993" y="11046"/>
                  <a:pt x="10998" y="11088"/>
                </a:cubicBezTo>
                <a:lnTo>
                  <a:pt x="10998" y="16527"/>
                </a:lnTo>
                <a:lnTo>
                  <a:pt x="11382" y="21600"/>
                </a:lnTo>
                <a:lnTo>
                  <a:pt x="21600" y="12311"/>
                </a:lnTo>
                <a:cubicBezTo>
                  <a:pt x="19987" y="7417"/>
                  <a:pt x="19718" y="3889"/>
                  <a:pt x="19718" y="3889"/>
                </a:cubicBezTo>
                <a:lnTo>
                  <a:pt x="11559" y="3889"/>
                </a:lnTo>
                <a:lnTo>
                  <a:pt x="10041" y="3889"/>
                </a:lnTo>
                <a:lnTo>
                  <a:pt x="1882" y="3889"/>
                </a:lnTo>
                <a:close/>
              </a:path>
            </a:pathLst>
          </a:custGeom>
          <a:solidFill>
            <a:srgbClr val="BEDAF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300" name="Fountain Pen"/>
          <p:cNvSpPr/>
          <p:nvPr/>
        </p:nvSpPr>
        <p:spPr>
          <a:xfrm rot="16199828">
            <a:off x="769526" y="6495794"/>
            <a:ext cx="419544" cy="9908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35" y="0"/>
                </a:moveTo>
                <a:cubicBezTo>
                  <a:pt x="1645" y="0"/>
                  <a:pt x="1407" y="101"/>
                  <a:pt x="1407" y="224"/>
                </a:cubicBezTo>
                <a:lnTo>
                  <a:pt x="1407" y="3038"/>
                </a:lnTo>
                <a:cubicBezTo>
                  <a:pt x="1407" y="3161"/>
                  <a:pt x="1645" y="3262"/>
                  <a:pt x="1935" y="3262"/>
                </a:cubicBezTo>
                <a:lnTo>
                  <a:pt x="19665" y="3262"/>
                </a:lnTo>
                <a:cubicBezTo>
                  <a:pt x="19955" y="3262"/>
                  <a:pt x="20193" y="3161"/>
                  <a:pt x="20193" y="3038"/>
                </a:cubicBezTo>
                <a:lnTo>
                  <a:pt x="20193" y="224"/>
                </a:lnTo>
                <a:cubicBezTo>
                  <a:pt x="20193" y="101"/>
                  <a:pt x="19955" y="0"/>
                  <a:pt x="19665" y="0"/>
                </a:cubicBezTo>
                <a:lnTo>
                  <a:pt x="1935" y="0"/>
                </a:lnTo>
                <a:close/>
                <a:moveTo>
                  <a:pt x="1882" y="3889"/>
                </a:moveTo>
                <a:cubicBezTo>
                  <a:pt x="1882" y="3889"/>
                  <a:pt x="1613" y="7417"/>
                  <a:pt x="0" y="12311"/>
                </a:cubicBezTo>
                <a:lnTo>
                  <a:pt x="10218" y="21600"/>
                </a:lnTo>
                <a:lnTo>
                  <a:pt x="10602" y="16527"/>
                </a:lnTo>
                <a:lnTo>
                  <a:pt x="10602" y="11088"/>
                </a:lnTo>
                <a:cubicBezTo>
                  <a:pt x="9608" y="11046"/>
                  <a:pt x="8831" y="10690"/>
                  <a:pt x="8831" y="10258"/>
                </a:cubicBezTo>
                <a:cubicBezTo>
                  <a:pt x="8831" y="9798"/>
                  <a:pt x="9712" y="9425"/>
                  <a:pt x="10800" y="9425"/>
                </a:cubicBezTo>
                <a:cubicBezTo>
                  <a:pt x="11888" y="9425"/>
                  <a:pt x="12769" y="9798"/>
                  <a:pt x="12769" y="10258"/>
                </a:cubicBezTo>
                <a:cubicBezTo>
                  <a:pt x="12769" y="10691"/>
                  <a:pt x="11993" y="11046"/>
                  <a:pt x="10998" y="11088"/>
                </a:cubicBezTo>
                <a:lnTo>
                  <a:pt x="10998" y="16527"/>
                </a:lnTo>
                <a:lnTo>
                  <a:pt x="11382" y="21600"/>
                </a:lnTo>
                <a:lnTo>
                  <a:pt x="21600" y="12311"/>
                </a:lnTo>
                <a:cubicBezTo>
                  <a:pt x="19987" y="7417"/>
                  <a:pt x="19718" y="3889"/>
                  <a:pt x="19718" y="3889"/>
                </a:cubicBezTo>
                <a:lnTo>
                  <a:pt x="11559" y="3889"/>
                </a:lnTo>
                <a:lnTo>
                  <a:pt x="10041" y="3889"/>
                </a:lnTo>
                <a:lnTo>
                  <a:pt x="1882" y="3889"/>
                </a:lnTo>
                <a:close/>
              </a:path>
            </a:pathLst>
          </a:custGeom>
          <a:solidFill>
            <a:srgbClr val="BEDAF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301" name="Maina, M., Craft, B. and Mor, Y., 2015. The Art &amp; Science of Learning Design. Rotterdam: SensePublishers."/>
          <p:cNvSpPr txBox="1"/>
          <p:nvPr/>
        </p:nvSpPr>
        <p:spPr>
          <a:xfrm>
            <a:off x="1773124" y="6699125"/>
            <a:ext cx="21912065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ct val="150000"/>
              </a:lnSpc>
              <a:spcBef>
                <a:spcPts val="1200"/>
              </a:spcBef>
              <a:defRPr b="1" sz="3200">
                <a:solidFill>
                  <a:srgbClr val="FFFFFF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Maina, M., Craft, B. and Mor, Y., 2015. </a:t>
            </a:r>
            <a:r>
              <a:rPr b="0"/>
              <a:t>The Art &amp; Science of Learning Design</a:t>
            </a:r>
            <a:r>
              <a:t>. Rotterdam: SensePublishers.</a:t>
            </a:r>
          </a:p>
        </p:txBody>
      </p:sp>
      <p:sp>
        <p:nvSpPr>
          <p:cNvPr id="302" name="2021. [online] Available at: &lt;https://www.researchgate.net/publication/3230161_A_Conceptual_Framework_for_International_Web_Design&gt; [Accessed 24 March 2021]."/>
          <p:cNvSpPr txBox="1"/>
          <p:nvPr/>
        </p:nvSpPr>
        <p:spPr>
          <a:xfrm>
            <a:off x="1804056" y="9472285"/>
            <a:ext cx="22612202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100000"/>
              </a:lnSpc>
              <a:spcBef>
                <a:spcPts val="1200"/>
              </a:spcBef>
              <a:defRPr b="1" sz="3600">
                <a:solidFill>
                  <a:srgbClr val="FFFFF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/>
            <a:r>
              <a:t>2021. [online] Available at: &lt;https://www.researchgate.net/publication/3230161_A_Conceptual_Framework_for_International_Web_Design&gt; [Accessed 24 March 2021].</a:t>
            </a:r>
          </a:p>
        </p:txBody>
      </p:sp>
      <p:sp>
        <p:nvSpPr>
          <p:cNvPr id="303" name="Mehta, N., 2008. Mobile web development. Birmingham: Packt Publ."/>
          <p:cNvSpPr txBox="1"/>
          <p:nvPr/>
        </p:nvSpPr>
        <p:spPr>
          <a:xfrm>
            <a:off x="1925524" y="3922791"/>
            <a:ext cx="1540961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ct val="150000"/>
              </a:lnSpc>
              <a:spcBef>
                <a:spcPts val="1200"/>
              </a:spcBef>
              <a:defRPr b="1" sz="3500">
                <a:solidFill>
                  <a:srgbClr val="FFFFFF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Mehta, N., 2008. </a:t>
            </a:r>
            <a:r>
              <a:rPr b="0"/>
              <a:t>Mobile web development</a:t>
            </a:r>
            <a:r>
              <a:t>. Birmingham: Packt Publ.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Class="entr" nodeType="after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"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25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25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Class="entr" nodeType="afterEffect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2"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8" presetID="2" grpId="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25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25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Class="entr" nodeType="afterEffect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2"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8" presetID="2" grpId="7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25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25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250"/>
                            </p:stCondLst>
                            <p:childTnLst>
                              <p:par>
                                <p:cTn id="40" presetClass="entr" nodeType="afterEffect" presetID="10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2"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9" grpId="7"/>
      <p:bldP build="whole" bldLvl="1" animBg="1" rev="0" advAuto="0" spid="303" grpId="4"/>
      <p:bldP build="whole" bldLvl="1" animBg="1" rev="0" advAuto="0" spid="297" grpId="2"/>
      <p:bldP build="whole" bldLvl="1" animBg="1" rev="0" advAuto="0" spid="301" grpId="6"/>
      <p:bldP build="whole" bldLvl="1" animBg="1" rev="0" advAuto="0" spid="296" grpId="1"/>
      <p:bldP build="whole" bldLvl="1" animBg="1" rev="0" advAuto="0" spid="300" grpId="5"/>
      <p:bldP build="whole" bldLvl="1" animBg="1" rev="0" advAuto="0" spid="298" grpId="3"/>
      <p:bldP build="whole" bldLvl="1" animBg="1" rev="0" advAuto="0" spid="302" grpId="8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31B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Rectangle"/>
          <p:cNvSpPr/>
          <p:nvPr/>
        </p:nvSpPr>
        <p:spPr>
          <a:xfrm>
            <a:off x="6329080" y="12692607"/>
            <a:ext cx="11725840" cy="113409"/>
          </a:xfrm>
          <a:prstGeom prst="rect">
            <a:avLst/>
          </a:prstGeom>
          <a:solidFill>
            <a:srgbClr val="BEDAF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306" name="Circle"/>
          <p:cNvSpPr/>
          <p:nvPr/>
        </p:nvSpPr>
        <p:spPr>
          <a:xfrm>
            <a:off x="8611114" y="2085783"/>
            <a:ext cx="7161771" cy="7158066"/>
          </a:xfrm>
          <a:prstGeom prst="ellipse">
            <a:avLst/>
          </a:prstGeom>
          <a:solidFill>
            <a:srgbClr val="BEDAF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307" name="END OF…"/>
          <p:cNvSpPr txBox="1"/>
          <p:nvPr/>
        </p:nvSpPr>
        <p:spPr>
          <a:xfrm>
            <a:off x="8820213" y="3795375"/>
            <a:ext cx="6743574" cy="3230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7000">
                <a:solidFill>
                  <a:srgbClr val="AB3E6C"/>
                </a:solidFill>
                <a:latin typeface="Gilam Demo Black"/>
                <a:ea typeface="Gilam Demo Black"/>
                <a:cs typeface="Gilam Demo Black"/>
                <a:sym typeface="Gilam Demo Black"/>
              </a:defRPr>
            </a:pPr>
            <a:r>
              <a:t>END OF</a:t>
            </a:r>
          </a:p>
          <a:p>
            <a:pPr>
              <a:defRPr sz="7000">
                <a:solidFill>
                  <a:srgbClr val="AB3E6C"/>
                </a:solidFill>
                <a:latin typeface="Gilam Demo Black"/>
                <a:ea typeface="Gilam Demo Black"/>
                <a:cs typeface="Gilam Demo Black"/>
                <a:sym typeface="Gilam Demo Black"/>
              </a:defRPr>
            </a:pPr>
          </a:p>
          <a:p>
            <a:pPr>
              <a:defRPr sz="7000">
                <a:solidFill>
                  <a:srgbClr val="AB3E6C"/>
                </a:solidFill>
                <a:latin typeface="Gilam Demo Black"/>
                <a:ea typeface="Gilam Demo Black"/>
                <a:cs typeface="Gilam Demo Black"/>
                <a:sym typeface="Gilam Demo Black"/>
              </a:defRPr>
            </a:pPr>
            <a:r>
              <a:t>PRESENTATION</a:t>
            </a:r>
          </a:p>
        </p:txBody>
      </p:sp>
      <p:sp>
        <p:nvSpPr>
          <p:cNvPr id="308" name="THANK YOU !"/>
          <p:cNvSpPr txBox="1"/>
          <p:nvPr/>
        </p:nvSpPr>
        <p:spPr>
          <a:xfrm>
            <a:off x="9802494" y="11544456"/>
            <a:ext cx="4779011" cy="9207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FFFFFF"/>
                </a:solidFill>
                <a:latin typeface="Futura Bold"/>
                <a:ea typeface="Futura Bold"/>
                <a:cs typeface="Futura Bold"/>
                <a:sym typeface="Futura Bold"/>
              </a:defRPr>
            </a:lvl1pPr>
          </a:lstStyle>
          <a:p>
            <a:pPr/>
            <a:r>
              <a:t>THANK YOU !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6" grpId="1"/>
      <p:bldP build="whole" bldLvl="1" animBg="1" rev="0" advAuto="0" spid="307" grpId="2"/>
      <p:bldP build="whole" bldLvl="1" animBg="1" rev="0" advAuto="0" spid="308" grpId="4"/>
      <p:bldP build="whole" bldLvl="1" animBg="1" rev="0" advAuto="0" spid="305" grpId="3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31B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"/>
          <p:cNvSpPr/>
          <p:nvPr/>
        </p:nvSpPr>
        <p:spPr>
          <a:xfrm>
            <a:off x="-7035" y="-41057"/>
            <a:ext cx="1270001" cy="13798113"/>
          </a:xfrm>
          <a:prstGeom prst="rect">
            <a:avLst/>
          </a:prstGeom>
          <a:solidFill>
            <a:srgbClr val="0050B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159" name="Rectangle"/>
          <p:cNvSpPr/>
          <p:nvPr/>
        </p:nvSpPr>
        <p:spPr>
          <a:xfrm>
            <a:off x="1709303" y="12604706"/>
            <a:ext cx="16016095" cy="131523"/>
          </a:xfrm>
          <a:prstGeom prst="rect">
            <a:avLst/>
          </a:prstGeom>
          <a:solidFill>
            <a:srgbClr val="BEDAF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160" name="FUNDAMENTAL OF WEB DESIGN &amp; DEVELOPMENT"/>
          <p:cNvSpPr txBox="1"/>
          <p:nvPr/>
        </p:nvSpPr>
        <p:spPr>
          <a:xfrm>
            <a:off x="1625652" y="11700779"/>
            <a:ext cx="16183398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5000">
                <a:solidFill>
                  <a:srgbClr val="FFFFF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/>
            <a:r>
              <a:t>FUNDAMENTAL OF WEB DESIGN &amp; DEVELOPMENT</a:t>
            </a:r>
          </a:p>
        </p:txBody>
      </p:sp>
      <p:sp>
        <p:nvSpPr>
          <p:cNvPr id="161" name="WEBSITE DESIGNING…"/>
          <p:cNvSpPr txBox="1"/>
          <p:nvPr/>
        </p:nvSpPr>
        <p:spPr>
          <a:xfrm>
            <a:off x="1613579" y="708359"/>
            <a:ext cx="16585978" cy="2867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z="100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rPr sz="7000"/>
              <a:t>WEBSITE DESIGNING</a:t>
            </a:r>
            <a:endParaRPr sz="7000"/>
          </a:p>
          <a:p>
            <a:pPr algn="l">
              <a:lnSpc>
                <a:spcPct val="120000"/>
              </a:lnSpc>
              <a:defRPr sz="100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rPr sz="7000"/>
              <a:t>USING HTML, CSS &amp; JAVASCRIPT</a:t>
            </a:r>
          </a:p>
        </p:txBody>
      </p:sp>
      <p:sp>
        <p:nvSpPr>
          <p:cNvPr id="162" name="Rectangle"/>
          <p:cNvSpPr/>
          <p:nvPr/>
        </p:nvSpPr>
        <p:spPr>
          <a:xfrm>
            <a:off x="1658503" y="3902660"/>
            <a:ext cx="16496129" cy="131523"/>
          </a:xfrm>
          <a:prstGeom prst="rect">
            <a:avLst/>
          </a:prstGeom>
          <a:solidFill>
            <a:srgbClr val="BEDAF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163" name="Rounded Rectangle"/>
          <p:cNvSpPr/>
          <p:nvPr/>
        </p:nvSpPr>
        <p:spPr>
          <a:xfrm>
            <a:off x="2967757" y="7003399"/>
            <a:ext cx="9056533" cy="1270001"/>
          </a:xfrm>
          <a:prstGeom prst="roundRect">
            <a:avLst>
              <a:gd name="adj" fmla="val 15000"/>
            </a:avLst>
          </a:prstGeom>
          <a:solidFill>
            <a:srgbClr val="BEDAF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chemeClr val="accent5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164" name="CLASS PRESENTATION"/>
          <p:cNvSpPr txBox="1"/>
          <p:nvPr/>
        </p:nvSpPr>
        <p:spPr>
          <a:xfrm>
            <a:off x="3711423" y="7178024"/>
            <a:ext cx="7569201" cy="920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AB3E6C"/>
                </a:solidFill>
                <a:latin typeface="Futura Bold"/>
                <a:ea typeface="Futura Bold"/>
                <a:cs typeface="Futura Bold"/>
                <a:sym typeface="Futura Bold"/>
              </a:defRPr>
            </a:lvl1pPr>
          </a:lstStyle>
          <a:p>
            <a:pPr/>
            <a:r>
              <a:t>CLASS PRESENTATION</a:t>
            </a:r>
          </a:p>
        </p:txBody>
      </p:sp>
      <p:sp>
        <p:nvSpPr>
          <p:cNvPr id="165" name="4th March, 2021"/>
          <p:cNvSpPr txBox="1"/>
          <p:nvPr/>
        </p:nvSpPr>
        <p:spPr>
          <a:xfrm>
            <a:off x="1714778" y="12973804"/>
            <a:ext cx="3316897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000">
                <a:solidFill>
                  <a:srgbClr val="FFFFF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/>
            <a:r>
              <a:t>4th March, 2021</a:t>
            </a:r>
          </a:p>
        </p:txBody>
      </p:sp>
      <p:sp>
        <p:nvSpPr>
          <p:cNvPr id="166" name="CT053-3-1-FWDD"/>
          <p:cNvSpPr txBox="1"/>
          <p:nvPr/>
        </p:nvSpPr>
        <p:spPr>
          <a:xfrm>
            <a:off x="1663978" y="11058067"/>
            <a:ext cx="3802634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000">
                <a:solidFill>
                  <a:srgbClr val="FFFFF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/>
            <a:r>
              <a:t>CT053-3-1-FWDD</a:t>
            </a:r>
          </a:p>
        </p:txBody>
      </p:sp>
      <p:sp>
        <p:nvSpPr>
          <p:cNvPr id="167" name="AN EDUCATION RELATED ACADEMIC WEBSITE"/>
          <p:cNvSpPr txBox="1"/>
          <p:nvPr/>
        </p:nvSpPr>
        <p:spPr>
          <a:xfrm>
            <a:off x="1659278" y="4359695"/>
            <a:ext cx="1058891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500">
                <a:solidFill>
                  <a:srgbClr val="FFFFF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/>
            <a:r>
              <a:t>AN EDUCATION RELATED ACADEMIC WEBSITE</a:t>
            </a:r>
          </a:p>
        </p:txBody>
      </p:sp>
      <p:sp>
        <p:nvSpPr>
          <p:cNvPr id="168" name="Rounded Rectangle"/>
          <p:cNvSpPr/>
          <p:nvPr/>
        </p:nvSpPr>
        <p:spPr>
          <a:xfrm>
            <a:off x="16570134" y="4448654"/>
            <a:ext cx="7366756" cy="6420579"/>
          </a:xfrm>
          <a:prstGeom prst="roundRect">
            <a:avLst>
              <a:gd name="adj" fmla="val 2967"/>
            </a:avLst>
          </a:prstGeom>
          <a:solidFill>
            <a:srgbClr val="BEDAF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chemeClr val="accent5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169" name="SANDESH SUBEDI ‘A’ - NPI000040"/>
          <p:cNvSpPr txBox="1"/>
          <p:nvPr/>
        </p:nvSpPr>
        <p:spPr>
          <a:xfrm>
            <a:off x="16635916" y="7362565"/>
            <a:ext cx="723519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AB3E6C"/>
                </a:solidFill>
                <a:latin typeface="Gilam Demo Black"/>
                <a:ea typeface="Gilam Demo Black"/>
                <a:cs typeface="Gilam Demo Black"/>
                <a:sym typeface="Gilam Demo Black"/>
              </a:defRPr>
            </a:lvl1pPr>
          </a:lstStyle>
          <a:p>
            <a:pPr/>
            <a:r>
              <a:t>SANDESH SUBEDI ‘A’ - NPI000040</a:t>
            </a:r>
          </a:p>
        </p:txBody>
      </p:sp>
      <p:sp>
        <p:nvSpPr>
          <p:cNvPr id="170" name="SANDESH GIRI - NPI000041"/>
          <p:cNvSpPr txBox="1"/>
          <p:nvPr/>
        </p:nvSpPr>
        <p:spPr>
          <a:xfrm>
            <a:off x="17335782" y="8679553"/>
            <a:ext cx="583546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AB3E6C"/>
                </a:solidFill>
                <a:latin typeface="Gilam Demo Black"/>
                <a:ea typeface="Gilam Demo Black"/>
                <a:cs typeface="Gilam Demo Black"/>
                <a:sym typeface="Gilam Demo Black"/>
              </a:defRPr>
            </a:lvl1pPr>
          </a:lstStyle>
          <a:p>
            <a:pPr/>
            <a:r>
              <a:t>SANDESH GIRI - NPI000041</a:t>
            </a:r>
          </a:p>
        </p:txBody>
      </p:sp>
      <p:sp>
        <p:nvSpPr>
          <p:cNvPr id="171" name="NABIN CHHETRI - NPI000032"/>
          <p:cNvSpPr txBox="1"/>
          <p:nvPr/>
        </p:nvSpPr>
        <p:spPr>
          <a:xfrm>
            <a:off x="17149981" y="5969615"/>
            <a:ext cx="6207062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AB3E6C"/>
                </a:solidFill>
                <a:latin typeface="Gilam Demo Black"/>
                <a:ea typeface="Gilam Demo Black"/>
                <a:cs typeface="Gilam Demo Black"/>
                <a:sym typeface="Gilam Demo Black"/>
              </a:defRPr>
            </a:lvl1pPr>
          </a:lstStyle>
          <a:p>
            <a:pPr/>
            <a:r>
              <a:t>NABIN CHHETRI - NPI000032</a:t>
            </a:r>
          </a:p>
        </p:txBody>
      </p:sp>
      <p:sp>
        <p:nvSpPr>
          <p:cNvPr id="172" name="SURAJ PANDEY - NPI000051"/>
          <p:cNvSpPr txBox="1"/>
          <p:nvPr/>
        </p:nvSpPr>
        <p:spPr>
          <a:xfrm>
            <a:off x="17227102" y="9996542"/>
            <a:ext cx="605282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AB3E6C"/>
                </a:solidFill>
                <a:latin typeface="Gilam Demo Black"/>
                <a:ea typeface="Gilam Demo Black"/>
                <a:cs typeface="Gilam Demo Black"/>
                <a:sym typeface="Gilam Demo Black"/>
              </a:defRPr>
            </a:lvl1pPr>
          </a:lstStyle>
          <a:p>
            <a:pPr/>
            <a:r>
              <a:t>SURAJ PANDEY - NPI000051</a:t>
            </a:r>
          </a:p>
        </p:txBody>
      </p:sp>
      <p:sp>
        <p:nvSpPr>
          <p:cNvPr id="173" name="Pencil"/>
          <p:cNvSpPr/>
          <p:nvPr/>
        </p:nvSpPr>
        <p:spPr>
          <a:xfrm rot="16200000">
            <a:off x="19834767" y="682805"/>
            <a:ext cx="837490" cy="8772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20" y="0"/>
                </a:moveTo>
                <a:cubicBezTo>
                  <a:pt x="2381" y="0"/>
                  <a:pt x="0" y="227"/>
                  <a:pt x="0" y="508"/>
                </a:cubicBezTo>
                <a:lnTo>
                  <a:pt x="0" y="1391"/>
                </a:lnTo>
                <a:lnTo>
                  <a:pt x="21600" y="1391"/>
                </a:lnTo>
                <a:lnTo>
                  <a:pt x="21600" y="508"/>
                </a:lnTo>
                <a:cubicBezTo>
                  <a:pt x="21600" y="227"/>
                  <a:pt x="19201" y="0"/>
                  <a:pt x="16262" y="0"/>
                </a:cubicBezTo>
                <a:lnTo>
                  <a:pt x="5320" y="0"/>
                </a:lnTo>
                <a:close/>
                <a:moveTo>
                  <a:pt x="0" y="1715"/>
                </a:moveTo>
                <a:lnTo>
                  <a:pt x="0" y="4104"/>
                </a:lnTo>
                <a:lnTo>
                  <a:pt x="21600" y="4104"/>
                </a:lnTo>
                <a:lnTo>
                  <a:pt x="21600" y="1715"/>
                </a:lnTo>
                <a:lnTo>
                  <a:pt x="0" y="1715"/>
                </a:lnTo>
                <a:close/>
                <a:moveTo>
                  <a:pt x="0" y="4428"/>
                </a:moveTo>
                <a:lnTo>
                  <a:pt x="0" y="16997"/>
                </a:lnTo>
                <a:cubicBezTo>
                  <a:pt x="715" y="16978"/>
                  <a:pt x="1487" y="16968"/>
                  <a:pt x="2298" y="16968"/>
                </a:cubicBezTo>
                <a:cubicBezTo>
                  <a:pt x="3854" y="16968"/>
                  <a:pt x="5364" y="17008"/>
                  <a:pt x="6558" y="17079"/>
                </a:cubicBezTo>
                <a:cubicBezTo>
                  <a:pt x="7751" y="17008"/>
                  <a:pt x="9243" y="16968"/>
                  <a:pt x="10800" y="16968"/>
                </a:cubicBezTo>
                <a:cubicBezTo>
                  <a:pt x="12357" y="16968"/>
                  <a:pt x="13849" y="17008"/>
                  <a:pt x="15042" y="17079"/>
                </a:cubicBezTo>
                <a:cubicBezTo>
                  <a:pt x="16235" y="17008"/>
                  <a:pt x="17746" y="16968"/>
                  <a:pt x="19302" y="16968"/>
                </a:cubicBezTo>
                <a:cubicBezTo>
                  <a:pt x="20113" y="16968"/>
                  <a:pt x="20884" y="16978"/>
                  <a:pt x="21600" y="16997"/>
                </a:cubicBezTo>
                <a:lnTo>
                  <a:pt x="21600" y="4428"/>
                </a:lnTo>
                <a:lnTo>
                  <a:pt x="0" y="4428"/>
                </a:lnTo>
                <a:close/>
                <a:moveTo>
                  <a:pt x="2298" y="17292"/>
                </a:moveTo>
                <a:cubicBezTo>
                  <a:pt x="1561" y="17292"/>
                  <a:pt x="907" y="17305"/>
                  <a:pt x="371" y="17327"/>
                </a:cubicBezTo>
                <a:lnTo>
                  <a:pt x="5409" y="19388"/>
                </a:lnTo>
                <a:lnTo>
                  <a:pt x="6116" y="19678"/>
                </a:lnTo>
                <a:lnTo>
                  <a:pt x="15484" y="19678"/>
                </a:lnTo>
                <a:lnTo>
                  <a:pt x="16191" y="19388"/>
                </a:lnTo>
                <a:lnTo>
                  <a:pt x="21229" y="17327"/>
                </a:lnTo>
                <a:cubicBezTo>
                  <a:pt x="20693" y="17305"/>
                  <a:pt x="20038" y="17292"/>
                  <a:pt x="19302" y="17292"/>
                </a:cubicBezTo>
                <a:cubicBezTo>
                  <a:pt x="18082" y="17292"/>
                  <a:pt x="16931" y="17331"/>
                  <a:pt x="16297" y="17396"/>
                </a:cubicBezTo>
                <a:lnTo>
                  <a:pt x="15042" y="17525"/>
                </a:lnTo>
                <a:lnTo>
                  <a:pt x="13805" y="17396"/>
                </a:lnTo>
                <a:cubicBezTo>
                  <a:pt x="13170" y="17331"/>
                  <a:pt x="12020" y="17292"/>
                  <a:pt x="10800" y="17292"/>
                </a:cubicBezTo>
                <a:cubicBezTo>
                  <a:pt x="9581" y="17292"/>
                  <a:pt x="8429" y="17331"/>
                  <a:pt x="7795" y="17396"/>
                </a:cubicBezTo>
                <a:lnTo>
                  <a:pt x="6558" y="17525"/>
                </a:lnTo>
                <a:lnTo>
                  <a:pt x="5303" y="17396"/>
                </a:lnTo>
                <a:cubicBezTo>
                  <a:pt x="4668" y="17331"/>
                  <a:pt x="3517" y="17292"/>
                  <a:pt x="2298" y="17292"/>
                </a:cubicBezTo>
                <a:close/>
                <a:moveTo>
                  <a:pt x="6894" y="20002"/>
                </a:moveTo>
                <a:lnTo>
                  <a:pt x="10800" y="21600"/>
                </a:lnTo>
                <a:lnTo>
                  <a:pt x="14706" y="20002"/>
                </a:lnTo>
                <a:lnTo>
                  <a:pt x="6894" y="20002"/>
                </a:lnTo>
                <a:close/>
              </a:path>
            </a:pathLst>
          </a:custGeom>
          <a:solidFill>
            <a:srgbClr val="031B6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174" name="GROUP MEMBERS"/>
          <p:cNvSpPr txBox="1"/>
          <p:nvPr/>
        </p:nvSpPr>
        <p:spPr>
          <a:xfrm>
            <a:off x="18230404" y="4766687"/>
            <a:ext cx="404621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500">
                <a:solidFill>
                  <a:srgbClr val="FFFFF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/>
            <a:r>
              <a:t>GROUP MEMBERS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Class="entr" nodeType="after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32" presetID="4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2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afterEffect" presetSubtype="8" presetID="2" grpId="8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clickEffect" presetSubtype="32" presetID="4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8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Class="entr" nodeType="afterEffect" presetSubtype="0" presetID="1" grpId="1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Class="entr" nodeType="afterEffect" presetSubtype="0" presetID="1" grpId="1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Class="entr" nodeType="afterEffect" presetSubtype="0" presetID="1" grpId="1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9" grpId="8"/>
      <p:bldP build="whole" bldLvl="1" animBg="1" rev="0" advAuto="0" spid="174" grpId="15"/>
      <p:bldP build="whole" bldLvl="1" animBg="1" rev="0" advAuto="0" spid="164" grpId="5"/>
      <p:bldP build="whole" bldLvl="1" animBg="1" rev="0" advAuto="0" spid="163" grpId="4"/>
      <p:bldP build="whole" bldLvl="1" animBg="1" rev="0" advAuto="0" spid="172" grpId="14"/>
      <p:bldP build="whole" bldLvl="1" animBg="1" rev="0" advAuto="0" spid="161" grpId="2"/>
      <p:bldP build="whole" bldLvl="1" animBg="1" rev="0" advAuto="0" spid="170" grpId="12"/>
      <p:bldP build="whole" bldLvl="1" animBg="1" rev="0" advAuto="0" spid="167" grpId="3"/>
      <p:bldP build="whole" bldLvl="1" animBg="1" rev="0" advAuto="0" spid="162" grpId="1"/>
      <p:bldP build="whole" bldLvl="1" animBg="1" rev="0" advAuto="0" spid="168" grpId="11"/>
      <p:bldP build="whole" bldLvl="1" animBg="1" rev="0" advAuto="0" spid="166" grpId="6"/>
      <p:bldP build="whole" bldLvl="1" animBg="1" rev="0" advAuto="0" spid="165" grpId="9"/>
      <p:bldP build="whole" bldLvl="1" animBg="1" rev="0" advAuto="0" spid="160" grpId="7"/>
      <p:bldP build="whole" bldLvl="1" animBg="1" rev="0" advAuto="0" spid="169" grpId="10"/>
      <p:bldP build="whole" bldLvl="1" animBg="1" rev="0" advAuto="0" spid="171" grpId="13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31B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Rectangle"/>
          <p:cNvSpPr/>
          <p:nvPr/>
        </p:nvSpPr>
        <p:spPr>
          <a:xfrm>
            <a:off x="6329080" y="1796636"/>
            <a:ext cx="11725840" cy="113409"/>
          </a:xfrm>
          <a:prstGeom prst="rect">
            <a:avLst/>
          </a:prstGeom>
          <a:solidFill>
            <a:srgbClr val="BEDAF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177" name="OBJECTIVES"/>
          <p:cNvSpPr txBox="1"/>
          <p:nvPr/>
        </p:nvSpPr>
        <p:spPr>
          <a:xfrm>
            <a:off x="10141267" y="774857"/>
            <a:ext cx="4101466" cy="920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FFFFFF"/>
                </a:solidFill>
                <a:latin typeface="Futura Bold"/>
                <a:ea typeface="Futura Bold"/>
                <a:cs typeface="Futura Bold"/>
                <a:sym typeface="Futura Bold"/>
              </a:defRPr>
            </a:lvl1pPr>
          </a:lstStyle>
          <a:p>
            <a:pPr/>
            <a:r>
              <a:t>OBJECTIVES</a:t>
            </a:r>
          </a:p>
        </p:txBody>
      </p:sp>
      <p:sp>
        <p:nvSpPr>
          <p:cNvPr id="178" name="Fountain Pen"/>
          <p:cNvSpPr/>
          <p:nvPr/>
        </p:nvSpPr>
        <p:spPr>
          <a:xfrm rot="16199828">
            <a:off x="1626436" y="5191478"/>
            <a:ext cx="419544" cy="990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35" y="0"/>
                </a:moveTo>
                <a:cubicBezTo>
                  <a:pt x="1645" y="0"/>
                  <a:pt x="1407" y="101"/>
                  <a:pt x="1407" y="224"/>
                </a:cubicBezTo>
                <a:lnTo>
                  <a:pt x="1407" y="3038"/>
                </a:lnTo>
                <a:cubicBezTo>
                  <a:pt x="1407" y="3161"/>
                  <a:pt x="1645" y="3262"/>
                  <a:pt x="1935" y="3262"/>
                </a:cubicBezTo>
                <a:lnTo>
                  <a:pt x="19665" y="3262"/>
                </a:lnTo>
                <a:cubicBezTo>
                  <a:pt x="19955" y="3262"/>
                  <a:pt x="20193" y="3161"/>
                  <a:pt x="20193" y="3038"/>
                </a:cubicBezTo>
                <a:lnTo>
                  <a:pt x="20193" y="224"/>
                </a:lnTo>
                <a:cubicBezTo>
                  <a:pt x="20193" y="101"/>
                  <a:pt x="19955" y="0"/>
                  <a:pt x="19665" y="0"/>
                </a:cubicBezTo>
                <a:lnTo>
                  <a:pt x="1935" y="0"/>
                </a:lnTo>
                <a:close/>
                <a:moveTo>
                  <a:pt x="1882" y="3889"/>
                </a:moveTo>
                <a:cubicBezTo>
                  <a:pt x="1882" y="3889"/>
                  <a:pt x="1613" y="7417"/>
                  <a:pt x="0" y="12311"/>
                </a:cubicBezTo>
                <a:lnTo>
                  <a:pt x="10218" y="21600"/>
                </a:lnTo>
                <a:lnTo>
                  <a:pt x="10602" y="16527"/>
                </a:lnTo>
                <a:lnTo>
                  <a:pt x="10602" y="11088"/>
                </a:lnTo>
                <a:cubicBezTo>
                  <a:pt x="9608" y="11046"/>
                  <a:pt x="8831" y="10690"/>
                  <a:pt x="8831" y="10258"/>
                </a:cubicBezTo>
                <a:cubicBezTo>
                  <a:pt x="8831" y="9798"/>
                  <a:pt x="9712" y="9425"/>
                  <a:pt x="10800" y="9425"/>
                </a:cubicBezTo>
                <a:cubicBezTo>
                  <a:pt x="11888" y="9425"/>
                  <a:pt x="12769" y="9798"/>
                  <a:pt x="12769" y="10258"/>
                </a:cubicBezTo>
                <a:cubicBezTo>
                  <a:pt x="12769" y="10691"/>
                  <a:pt x="11993" y="11046"/>
                  <a:pt x="10998" y="11088"/>
                </a:cubicBezTo>
                <a:lnTo>
                  <a:pt x="10998" y="16527"/>
                </a:lnTo>
                <a:lnTo>
                  <a:pt x="11382" y="21600"/>
                </a:lnTo>
                <a:lnTo>
                  <a:pt x="21600" y="12311"/>
                </a:lnTo>
                <a:cubicBezTo>
                  <a:pt x="19987" y="7417"/>
                  <a:pt x="19718" y="3889"/>
                  <a:pt x="19718" y="3889"/>
                </a:cubicBezTo>
                <a:lnTo>
                  <a:pt x="11559" y="3889"/>
                </a:lnTo>
                <a:lnTo>
                  <a:pt x="10041" y="3889"/>
                </a:lnTo>
                <a:lnTo>
                  <a:pt x="1882" y="3889"/>
                </a:lnTo>
                <a:close/>
              </a:path>
            </a:pathLst>
          </a:custGeom>
          <a:solidFill>
            <a:srgbClr val="BEDAF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179" name="Fountain Pen"/>
          <p:cNvSpPr/>
          <p:nvPr/>
        </p:nvSpPr>
        <p:spPr>
          <a:xfrm rot="16199828">
            <a:off x="1626436" y="7292636"/>
            <a:ext cx="419544" cy="9908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35" y="0"/>
                </a:moveTo>
                <a:cubicBezTo>
                  <a:pt x="1645" y="0"/>
                  <a:pt x="1407" y="101"/>
                  <a:pt x="1407" y="224"/>
                </a:cubicBezTo>
                <a:lnTo>
                  <a:pt x="1407" y="3038"/>
                </a:lnTo>
                <a:cubicBezTo>
                  <a:pt x="1407" y="3161"/>
                  <a:pt x="1645" y="3262"/>
                  <a:pt x="1935" y="3262"/>
                </a:cubicBezTo>
                <a:lnTo>
                  <a:pt x="19665" y="3262"/>
                </a:lnTo>
                <a:cubicBezTo>
                  <a:pt x="19955" y="3262"/>
                  <a:pt x="20193" y="3161"/>
                  <a:pt x="20193" y="3038"/>
                </a:cubicBezTo>
                <a:lnTo>
                  <a:pt x="20193" y="224"/>
                </a:lnTo>
                <a:cubicBezTo>
                  <a:pt x="20193" y="101"/>
                  <a:pt x="19955" y="0"/>
                  <a:pt x="19665" y="0"/>
                </a:cubicBezTo>
                <a:lnTo>
                  <a:pt x="1935" y="0"/>
                </a:lnTo>
                <a:close/>
                <a:moveTo>
                  <a:pt x="1882" y="3889"/>
                </a:moveTo>
                <a:cubicBezTo>
                  <a:pt x="1882" y="3889"/>
                  <a:pt x="1613" y="7417"/>
                  <a:pt x="0" y="12311"/>
                </a:cubicBezTo>
                <a:lnTo>
                  <a:pt x="10218" y="21600"/>
                </a:lnTo>
                <a:lnTo>
                  <a:pt x="10602" y="16527"/>
                </a:lnTo>
                <a:lnTo>
                  <a:pt x="10602" y="11088"/>
                </a:lnTo>
                <a:cubicBezTo>
                  <a:pt x="9608" y="11046"/>
                  <a:pt x="8831" y="10690"/>
                  <a:pt x="8831" y="10258"/>
                </a:cubicBezTo>
                <a:cubicBezTo>
                  <a:pt x="8831" y="9798"/>
                  <a:pt x="9712" y="9425"/>
                  <a:pt x="10800" y="9425"/>
                </a:cubicBezTo>
                <a:cubicBezTo>
                  <a:pt x="11888" y="9425"/>
                  <a:pt x="12769" y="9798"/>
                  <a:pt x="12769" y="10258"/>
                </a:cubicBezTo>
                <a:cubicBezTo>
                  <a:pt x="12769" y="10691"/>
                  <a:pt x="11993" y="11046"/>
                  <a:pt x="10998" y="11088"/>
                </a:cubicBezTo>
                <a:lnTo>
                  <a:pt x="10998" y="16527"/>
                </a:lnTo>
                <a:lnTo>
                  <a:pt x="11382" y="21600"/>
                </a:lnTo>
                <a:lnTo>
                  <a:pt x="21600" y="12311"/>
                </a:lnTo>
                <a:cubicBezTo>
                  <a:pt x="19987" y="7417"/>
                  <a:pt x="19718" y="3889"/>
                  <a:pt x="19718" y="3889"/>
                </a:cubicBezTo>
                <a:lnTo>
                  <a:pt x="11559" y="3889"/>
                </a:lnTo>
                <a:lnTo>
                  <a:pt x="10041" y="3889"/>
                </a:lnTo>
                <a:lnTo>
                  <a:pt x="1882" y="3889"/>
                </a:lnTo>
                <a:close/>
              </a:path>
            </a:pathLst>
          </a:custGeom>
          <a:solidFill>
            <a:srgbClr val="BEDAF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180" name="Promote the academy worldwide"/>
          <p:cNvSpPr txBox="1"/>
          <p:nvPr/>
        </p:nvSpPr>
        <p:spPr>
          <a:xfrm>
            <a:off x="2834546" y="5261460"/>
            <a:ext cx="10802951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b="1" sz="5000">
                <a:solidFill>
                  <a:srgbClr val="FFFFF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/>
            <a:r>
              <a:t>Promote the academy worldwide</a:t>
            </a:r>
          </a:p>
        </p:txBody>
      </p:sp>
      <p:sp>
        <p:nvSpPr>
          <p:cNvPr id="181" name="Raise Social Interaction"/>
          <p:cNvSpPr txBox="1"/>
          <p:nvPr/>
        </p:nvSpPr>
        <p:spPr>
          <a:xfrm>
            <a:off x="2770989" y="7362618"/>
            <a:ext cx="7717868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5000">
                <a:solidFill>
                  <a:srgbClr val="FFFFF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/>
            <a:r>
              <a:t>Raise Social Interaction</a:t>
            </a:r>
          </a:p>
        </p:txBody>
      </p:sp>
      <p:sp>
        <p:nvSpPr>
          <p:cNvPr id="182" name="Fountain Pen"/>
          <p:cNvSpPr/>
          <p:nvPr/>
        </p:nvSpPr>
        <p:spPr>
          <a:xfrm rot="16199828">
            <a:off x="1677236" y="9393794"/>
            <a:ext cx="419544" cy="9908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35" y="0"/>
                </a:moveTo>
                <a:cubicBezTo>
                  <a:pt x="1645" y="0"/>
                  <a:pt x="1407" y="101"/>
                  <a:pt x="1407" y="224"/>
                </a:cubicBezTo>
                <a:lnTo>
                  <a:pt x="1407" y="3038"/>
                </a:lnTo>
                <a:cubicBezTo>
                  <a:pt x="1407" y="3161"/>
                  <a:pt x="1645" y="3262"/>
                  <a:pt x="1935" y="3262"/>
                </a:cubicBezTo>
                <a:lnTo>
                  <a:pt x="19665" y="3262"/>
                </a:lnTo>
                <a:cubicBezTo>
                  <a:pt x="19955" y="3262"/>
                  <a:pt x="20193" y="3161"/>
                  <a:pt x="20193" y="3038"/>
                </a:cubicBezTo>
                <a:lnTo>
                  <a:pt x="20193" y="224"/>
                </a:lnTo>
                <a:cubicBezTo>
                  <a:pt x="20193" y="101"/>
                  <a:pt x="19955" y="0"/>
                  <a:pt x="19665" y="0"/>
                </a:cubicBezTo>
                <a:lnTo>
                  <a:pt x="1935" y="0"/>
                </a:lnTo>
                <a:close/>
                <a:moveTo>
                  <a:pt x="1882" y="3889"/>
                </a:moveTo>
                <a:cubicBezTo>
                  <a:pt x="1882" y="3889"/>
                  <a:pt x="1613" y="7417"/>
                  <a:pt x="0" y="12311"/>
                </a:cubicBezTo>
                <a:lnTo>
                  <a:pt x="10218" y="21600"/>
                </a:lnTo>
                <a:lnTo>
                  <a:pt x="10602" y="16527"/>
                </a:lnTo>
                <a:lnTo>
                  <a:pt x="10602" y="11088"/>
                </a:lnTo>
                <a:cubicBezTo>
                  <a:pt x="9608" y="11046"/>
                  <a:pt x="8831" y="10690"/>
                  <a:pt x="8831" y="10258"/>
                </a:cubicBezTo>
                <a:cubicBezTo>
                  <a:pt x="8831" y="9798"/>
                  <a:pt x="9712" y="9425"/>
                  <a:pt x="10800" y="9425"/>
                </a:cubicBezTo>
                <a:cubicBezTo>
                  <a:pt x="11888" y="9425"/>
                  <a:pt x="12769" y="9798"/>
                  <a:pt x="12769" y="10258"/>
                </a:cubicBezTo>
                <a:cubicBezTo>
                  <a:pt x="12769" y="10691"/>
                  <a:pt x="11993" y="11046"/>
                  <a:pt x="10998" y="11088"/>
                </a:cubicBezTo>
                <a:lnTo>
                  <a:pt x="10998" y="16527"/>
                </a:lnTo>
                <a:lnTo>
                  <a:pt x="11382" y="21600"/>
                </a:lnTo>
                <a:lnTo>
                  <a:pt x="21600" y="12311"/>
                </a:lnTo>
                <a:cubicBezTo>
                  <a:pt x="19987" y="7417"/>
                  <a:pt x="19718" y="3889"/>
                  <a:pt x="19718" y="3889"/>
                </a:cubicBezTo>
                <a:lnTo>
                  <a:pt x="11559" y="3889"/>
                </a:lnTo>
                <a:lnTo>
                  <a:pt x="10041" y="3889"/>
                </a:lnTo>
                <a:lnTo>
                  <a:pt x="1882" y="3889"/>
                </a:lnTo>
                <a:close/>
              </a:path>
            </a:pathLst>
          </a:custGeom>
          <a:solidFill>
            <a:srgbClr val="BEDAF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183" name="Promote Digitalization"/>
          <p:cNvSpPr txBox="1"/>
          <p:nvPr/>
        </p:nvSpPr>
        <p:spPr>
          <a:xfrm>
            <a:off x="2893928" y="9463776"/>
            <a:ext cx="7471991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5000">
                <a:solidFill>
                  <a:srgbClr val="FFFFF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/>
            <a:r>
              <a:t>Promote Digitalization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Class="entr" nodeType="after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25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25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8" presetID="2" grpId="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25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25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8" presetID="2" grpId="7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25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25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250"/>
                            </p:stCondLst>
                            <p:childTnLst>
                              <p:par>
                                <p:cTn id="38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6" grpId="1"/>
      <p:bldP build="whole" bldLvl="1" animBg="1" rev="0" advAuto="0" spid="178" grpId="3"/>
      <p:bldP build="whole" bldLvl="1" animBg="1" rev="0" advAuto="0" spid="180" grpId="4"/>
      <p:bldP build="whole" bldLvl="1" animBg="1" rev="0" advAuto="0" spid="183" grpId="8"/>
      <p:bldP build="whole" bldLvl="1" animBg="1" rev="0" advAuto="0" spid="182" grpId="7"/>
      <p:bldP build="whole" bldLvl="1" animBg="1" rev="0" advAuto="0" spid="179" grpId="5"/>
      <p:bldP build="whole" bldLvl="1" animBg="1" rev="0" advAuto="0" spid="177" grpId="2"/>
      <p:bldP build="whole" bldLvl="1" animBg="1" rev="0" advAuto="0" spid="181" grpId="6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31B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Rectangle"/>
          <p:cNvSpPr/>
          <p:nvPr/>
        </p:nvSpPr>
        <p:spPr>
          <a:xfrm>
            <a:off x="6329080" y="1796636"/>
            <a:ext cx="11725840" cy="113409"/>
          </a:xfrm>
          <a:prstGeom prst="rect">
            <a:avLst/>
          </a:prstGeom>
          <a:solidFill>
            <a:srgbClr val="BEDAF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186" name="ACKNOWLEDGEMENT"/>
          <p:cNvSpPr txBox="1"/>
          <p:nvPr/>
        </p:nvSpPr>
        <p:spPr>
          <a:xfrm>
            <a:off x="8441689" y="774857"/>
            <a:ext cx="7500621" cy="920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FFFFFF"/>
                </a:solidFill>
                <a:latin typeface="Futura Bold"/>
                <a:ea typeface="Futura Bold"/>
                <a:cs typeface="Futura Bold"/>
                <a:sym typeface="Futura Bold"/>
              </a:defRPr>
            </a:lvl1pPr>
          </a:lstStyle>
          <a:p>
            <a:pPr/>
            <a:r>
              <a:t>ACKNOWLEDGEMENT</a:t>
            </a:r>
          </a:p>
        </p:txBody>
      </p:sp>
      <p:sp>
        <p:nvSpPr>
          <p:cNvPr id="187" name="Rectangle"/>
          <p:cNvSpPr/>
          <p:nvPr/>
        </p:nvSpPr>
        <p:spPr>
          <a:xfrm>
            <a:off x="6515022" y="5029815"/>
            <a:ext cx="11040550" cy="1270001"/>
          </a:xfrm>
          <a:prstGeom prst="rect">
            <a:avLst/>
          </a:prstGeom>
          <a:solidFill>
            <a:srgbClr val="BEDAF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188" name="Mr. Anil Thapa (Subject Teacher)"/>
          <p:cNvSpPr txBox="1"/>
          <p:nvPr/>
        </p:nvSpPr>
        <p:spPr>
          <a:xfrm>
            <a:off x="7875746" y="5258415"/>
            <a:ext cx="863250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>
                <a:solidFill>
                  <a:srgbClr val="AB3E6C"/>
                </a:solidFill>
                <a:latin typeface="Gilam Demo Black"/>
                <a:ea typeface="Gilam Demo Black"/>
                <a:cs typeface="Gilam Demo Black"/>
                <a:sym typeface="Gilam Demo Black"/>
              </a:defRPr>
            </a:lvl1pPr>
          </a:lstStyle>
          <a:p>
            <a:pPr/>
            <a:r>
              <a:t>Mr. Anil Thapa (Subject Teacher)</a:t>
            </a:r>
          </a:p>
        </p:txBody>
      </p:sp>
      <p:sp>
        <p:nvSpPr>
          <p:cNvPr id="189" name="Rectangle"/>
          <p:cNvSpPr/>
          <p:nvPr/>
        </p:nvSpPr>
        <p:spPr>
          <a:xfrm>
            <a:off x="6671726" y="7671415"/>
            <a:ext cx="11040549" cy="1270001"/>
          </a:xfrm>
          <a:prstGeom prst="rect">
            <a:avLst/>
          </a:prstGeom>
          <a:solidFill>
            <a:srgbClr val="BEDAF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190" name="Mr. Shreedhar Acharya"/>
          <p:cNvSpPr txBox="1"/>
          <p:nvPr/>
        </p:nvSpPr>
        <p:spPr>
          <a:xfrm>
            <a:off x="9108471" y="7900015"/>
            <a:ext cx="616705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>
                <a:solidFill>
                  <a:srgbClr val="AB3E6C"/>
                </a:solidFill>
                <a:latin typeface="Gilam Demo Black"/>
                <a:ea typeface="Gilam Demo Black"/>
                <a:cs typeface="Gilam Demo Black"/>
                <a:sym typeface="Gilam Demo Black"/>
              </a:defRPr>
            </a:lvl1pPr>
          </a:lstStyle>
          <a:p>
            <a:pPr/>
            <a:r>
              <a:t>Mr. Shreedhar Acharya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6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8" presetID="2" grpId="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7" grpId="1"/>
      <p:bldP build="whole" bldLvl="1" animBg="1" rev="0" advAuto="0" spid="188" grpId="4"/>
      <p:bldP build="whole" bldLvl="1" animBg="1" rev="0" advAuto="0" spid="186" grpId="2"/>
      <p:bldP build="whole" bldLvl="1" animBg="1" rev="0" advAuto="0" spid="190" grpId="6"/>
      <p:bldP build="whole" bldLvl="1" animBg="1" rev="0" advAuto="0" spid="189" grpId="3"/>
      <p:bldP build="whole" bldLvl="1" animBg="1" rev="0" advAuto="0" spid="185" grpId="5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31B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"/>
          <p:cNvSpPr/>
          <p:nvPr/>
        </p:nvSpPr>
        <p:spPr>
          <a:xfrm>
            <a:off x="6329080" y="1796636"/>
            <a:ext cx="11725840" cy="113409"/>
          </a:xfrm>
          <a:prstGeom prst="rect">
            <a:avLst/>
          </a:prstGeom>
          <a:solidFill>
            <a:srgbClr val="BEDAF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193" name="INTRODUCTION"/>
          <p:cNvSpPr txBox="1"/>
          <p:nvPr/>
        </p:nvSpPr>
        <p:spPr>
          <a:xfrm>
            <a:off x="9464357" y="774857"/>
            <a:ext cx="5455286" cy="920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FFFFFF"/>
                </a:solidFill>
                <a:latin typeface="Futura Bold"/>
                <a:ea typeface="Futura Bold"/>
                <a:cs typeface="Futura Bold"/>
                <a:sym typeface="Futura Bold"/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194" name="Fountain Pen"/>
          <p:cNvSpPr/>
          <p:nvPr/>
        </p:nvSpPr>
        <p:spPr>
          <a:xfrm rot="16199828">
            <a:off x="1521578" y="4541718"/>
            <a:ext cx="419544" cy="990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35" y="0"/>
                </a:moveTo>
                <a:cubicBezTo>
                  <a:pt x="1645" y="0"/>
                  <a:pt x="1407" y="101"/>
                  <a:pt x="1407" y="224"/>
                </a:cubicBezTo>
                <a:lnTo>
                  <a:pt x="1407" y="3038"/>
                </a:lnTo>
                <a:cubicBezTo>
                  <a:pt x="1407" y="3161"/>
                  <a:pt x="1645" y="3262"/>
                  <a:pt x="1935" y="3262"/>
                </a:cubicBezTo>
                <a:lnTo>
                  <a:pt x="19665" y="3262"/>
                </a:lnTo>
                <a:cubicBezTo>
                  <a:pt x="19955" y="3262"/>
                  <a:pt x="20193" y="3161"/>
                  <a:pt x="20193" y="3038"/>
                </a:cubicBezTo>
                <a:lnTo>
                  <a:pt x="20193" y="224"/>
                </a:lnTo>
                <a:cubicBezTo>
                  <a:pt x="20193" y="101"/>
                  <a:pt x="19955" y="0"/>
                  <a:pt x="19665" y="0"/>
                </a:cubicBezTo>
                <a:lnTo>
                  <a:pt x="1935" y="0"/>
                </a:lnTo>
                <a:close/>
                <a:moveTo>
                  <a:pt x="1882" y="3889"/>
                </a:moveTo>
                <a:cubicBezTo>
                  <a:pt x="1882" y="3889"/>
                  <a:pt x="1613" y="7417"/>
                  <a:pt x="0" y="12311"/>
                </a:cubicBezTo>
                <a:lnTo>
                  <a:pt x="10218" y="21600"/>
                </a:lnTo>
                <a:lnTo>
                  <a:pt x="10602" y="16527"/>
                </a:lnTo>
                <a:lnTo>
                  <a:pt x="10602" y="11088"/>
                </a:lnTo>
                <a:cubicBezTo>
                  <a:pt x="9608" y="11046"/>
                  <a:pt x="8831" y="10690"/>
                  <a:pt x="8831" y="10258"/>
                </a:cubicBezTo>
                <a:cubicBezTo>
                  <a:pt x="8831" y="9798"/>
                  <a:pt x="9712" y="9425"/>
                  <a:pt x="10800" y="9425"/>
                </a:cubicBezTo>
                <a:cubicBezTo>
                  <a:pt x="11888" y="9425"/>
                  <a:pt x="12769" y="9798"/>
                  <a:pt x="12769" y="10258"/>
                </a:cubicBezTo>
                <a:cubicBezTo>
                  <a:pt x="12769" y="10691"/>
                  <a:pt x="11993" y="11046"/>
                  <a:pt x="10998" y="11088"/>
                </a:cubicBezTo>
                <a:lnTo>
                  <a:pt x="10998" y="16527"/>
                </a:lnTo>
                <a:lnTo>
                  <a:pt x="11382" y="21600"/>
                </a:lnTo>
                <a:lnTo>
                  <a:pt x="21600" y="12311"/>
                </a:lnTo>
                <a:cubicBezTo>
                  <a:pt x="19987" y="7417"/>
                  <a:pt x="19718" y="3889"/>
                  <a:pt x="19718" y="3889"/>
                </a:cubicBezTo>
                <a:lnTo>
                  <a:pt x="11559" y="3889"/>
                </a:lnTo>
                <a:lnTo>
                  <a:pt x="10041" y="3889"/>
                </a:lnTo>
                <a:lnTo>
                  <a:pt x="1882" y="3889"/>
                </a:lnTo>
                <a:close/>
              </a:path>
            </a:pathLst>
          </a:custGeom>
          <a:solidFill>
            <a:srgbClr val="BEDAF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195" name="Fountain Pen"/>
          <p:cNvSpPr/>
          <p:nvPr/>
        </p:nvSpPr>
        <p:spPr>
          <a:xfrm rot="16199828">
            <a:off x="1521578" y="6883897"/>
            <a:ext cx="419544" cy="990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35" y="0"/>
                </a:moveTo>
                <a:cubicBezTo>
                  <a:pt x="1645" y="0"/>
                  <a:pt x="1407" y="101"/>
                  <a:pt x="1407" y="224"/>
                </a:cubicBezTo>
                <a:lnTo>
                  <a:pt x="1407" y="3038"/>
                </a:lnTo>
                <a:cubicBezTo>
                  <a:pt x="1407" y="3161"/>
                  <a:pt x="1645" y="3262"/>
                  <a:pt x="1935" y="3262"/>
                </a:cubicBezTo>
                <a:lnTo>
                  <a:pt x="19665" y="3262"/>
                </a:lnTo>
                <a:cubicBezTo>
                  <a:pt x="19955" y="3262"/>
                  <a:pt x="20193" y="3161"/>
                  <a:pt x="20193" y="3038"/>
                </a:cubicBezTo>
                <a:lnTo>
                  <a:pt x="20193" y="224"/>
                </a:lnTo>
                <a:cubicBezTo>
                  <a:pt x="20193" y="101"/>
                  <a:pt x="19955" y="0"/>
                  <a:pt x="19665" y="0"/>
                </a:cubicBezTo>
                <a:lnTo>
                  <a:pt x="1935" y="0"/>
                </a:lnTo>
                <a:close/>
                <a:moveTo>
                  <a:pt x="1882" y="3889"/>
                </a:moveTo>
                <a:cubicBezTo>
                  <a:pt x="1882" y="3889"/>
                  <a:pt x="1613" y="7417"/>
                  <a:pt x="0" y="12311"/>
                </a:cubicBezTo>
                <a:lnTo>
                  <a:pt x="10218" y="21600"/>
                </a:lnTo>
                <a:lnTo>
                  <a:pt x="10602" y="16527"/>
                </a:lnTo>
                <a:lnTo>
                  <a:pt x="10602" y="11088"/>
                </a:lnTo>
                <a:cubicBezTo>
                  <a:pt x="9608" y="11046"/>
                  <a:pt x="8831" y="10690"/>
                  <a:pt x="8831" y="10258"/>
                </a:cubicBezTo>
                <a:cubicBezTo>
                  <a:pt x="8831" y="9798"/>
                  <a:pt x="9712" y="9425"/>
                  <a:pt x="10800" y="9425"/>
                </a:cubicBezTo>
                <a:cubicBezTo>
                  <a:pt x="11888" y="9425"/>
                  <a:pt x="12769" y="9798"/>
                  <a:pt x="12769" y="10258"/>
                </a:cubicBezTo>
                <a:cubicBezTo>
                  <a:pt x="12769" y="10691"/>
                  <a:pt x="11993" y="11046"/>
                  <a:pt x="10998" y="11088"/>
                </a:cubicBezTo>
                <a:lnTo>
                  <a:pt x="10998" y="16527"/>
                </a:lnTo>
                <a:lnTo>
                  <a:pt x="11382" y="21600"/>
                </a:lnTo>
                <a:lnTo>
                  <a:pt x="21600" y="12311"/>
                </a:lnTo>
                <a:cubicBezTo>
                  <a:pt x="19987" y="7417"/>
                  <a:pt x="19718" y="3889"/>
                  <a:pt x="19718" y="3889"/>
                </a:cubicBezTo>
                <a:lnTo>
                  <a:pt x="11559" y="3889"/>
                </a:lnTo>
                <a:lnTo>
                  <a:pt x="10041" y="3889"/>
                </a:lnTo>
                <a:lnTo>
                  <a:pt x="1882" y="3889"/>
                </a:lnTo>
                <a:close/>
              </a:path>
            </a:pathLst>
          </a:custGeom>
          <a:solidFill>
            <a:srgbClr val="BEDAF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196" name="Fountain Pen"/>
          <p:cNvSpPr/>
          <p:nvPr/>
        </p:nvSpPr>
        <p:spPr>
          <a:xfrm rot="16199828">
            <a:off x="1521578" y="9226076"/>
            <a:ext cx="419544" cy="990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35" y="0"/>
                </a:moveTo>
                <a:cubicBezTo>
                  <a:pt x="1645" y="0"/>
                  <a:pt x="1407" y="101"/>
                  <a:pt x="1407" y="224"/>
                </a:cubicBezTo>
                <a:lnTo>
                  <a:pt x="1407" y="3038"/>
                </a:lnTo>
                <a:cubicBezTo>
                  <a:pt x="1407" y="3161"/>
                  <a:pt x="1645" y="3262"/>
                  <a:pt x="1935" y="3262"/>
                </a:cubicBezTo>
                <a:lnTo>
                  <a:pt x="19665" y="3262"/>
                </a:lnTo>
                <a:cubicBezTo>
                  <a:pt x="19955" y="3262"/>
                  <a:pt x="20193" y="3161"/>
                  <a:pt x="20193" y="3038"/>
                </a:cubicBezTo>
                <a:lnTo>
                  <a:pt x="20193" y="224"/>
                </a:lnTo>
                <a:cubicBezTo>
                  <a:pt x="20193" y="101"/>
                  <a:pt x="19955" y="0"/>
                  <a:pt x="19665" y="0"/>
                </a:cubicBezTo>
                <a:lnTo>
                  <a:pt x="1935" y="0"/>
                </a:lnTo>
                <a:close/>
                <a:moveTo>
                  <a:pt x="1882" y="3889"/>
                </a:moveTo>
                <a:cubicBezTo>
                  <a:pt x="1882" y="3889"/>
                  <a:pt x="1613" y="7417"/>
                  <a:pt x="0" y="12311"/>
                </a:cubicBezTo>
                <a:lnTo>
                  <a:pt x="10218" y="21600"/>
                </a:lnTo>
                <a:lnTo>
                  <a:pt x="10602" y="16527"/>
                </a:lnTo>
                <a:lnTo>
                  <a:pt x="10602" y="11088"/>
                </a:lnTo>
                <a:cubicBezTo>
                  <a:pt x="9608" y="11046"/>
                  <a:pt x="8831" y="10690"/>
                  <a:pt x="8831" y="10258"/>
                </a:cubicBezTo>
                <a:cubicBezTo>
                  <a:pt x="8831" y="9798"/>
                  <a:pt x="9712" y="9425"/>
                  <a:pt x="10800" y="9425"/>
                </a:cubicBezTo>
                <a:cubicBezTo>
                  <a:pt x="11888" y="9425"/>
                  <a:pt x="12769" y="9798"/>
                  <a:pt x="12769" y="10258"/>
                </a:cubicBezTo>
                <a:cubicBezTo>
                  <a:pt x="12769" y="10691"/>
                  <a:pt x="11993" y="11046"/>
                  <a:pt x="10998" y="11088"/>
                </a:cubicBezTo>
                <a:lnTo>
                  <a:pt x="10998" y="16527"/>
                </a:lnTo>
                <a:lnTo>
                  <a:pt x="11382" y="21600"/>
                </a:lnTo>
                <a:lnTo>
                  <a:pt x="21600" y="12311"/>
                </a:lnTo>
                <a:cubicBezTo>
                  <a:pt x="19987" y="7417"/>
                  <a:pt x="19718" y="3889"/>
                  <a:pt x="19718" y="3889"/>
                </a:cubicBezTo>
                <a:lnTo>
                  <a:pt x="11559" y="3889"/>
                </a:lnTo>
                <a:lnTo>
                  <a:pt x="10041" y="3889"/>
                </a:lnTo>
                <a:lnTo>
                  <a:pt x="1882" y="3889"/>
                </a:lnTo>
                <a:close/>
              </a:path>
            </a:pathLst>
          </a:custGeom>
          <a:solidFill>
            <a:srgbClr val="BEDAF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197" name="An educational based website"/>
          <p:cNvSpPr txBox="1"/>
          <p:nvPr/>
        </p:nvSpPr>
        <p:spPr>
          <a:xfrm>
            <a:off x="2782064" y="4573600"/>
            <a:ext cx="9895720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100000"/>
              </a:lnSpc>
              <a:spcBef>
                <a:spcPts val="1200"/>
              </a:spcBef>
              <a:defRPr b="1" sz="5000">
                <a:solidFill>
                  <a:srgbClr val="FFFFF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/>
            <a:r>
              <a:t>An educational based website</a:t>
            </a:r>
          </a:p>
        </p:txBody>
      </p:sp>
      <p:sp>
        <p:nvSpPr>
          <p:cNvPr id="198" name="Designed for a local academy"/>
          <p:cNvSpPr txBox="1"/>
          <p:nvPr/>
        </p:nvSpPr>
        <p:spPr>
          <a:xfrm>
            <a:off x="2838196" y="6953879"/>
            <a:ext cx="9745341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100000"/>
              </a:lnSpc>
              <a:spcBef>
                <a:spcPts val="1200"/>
              </a:spcBef>
              <a:defRPr b="1" sz="5000">
                <a:solidFill>
                  <a:srgbClr val="FFFFF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/>
            <a:r>
              <a:t>Designed for a local academy</a:t>
            </a:r>
          </a:p>
        </p:txBody>
      </p:sp>
      <p:sp>
        <p:nvSpPr>
          <p:cNvPr id="199" name="Helpful for everyone interested in relevant subject"/>
          <p:cNvSpPr txBox="1"/>
          <p:nvPr/>
        </p:nvSpPr>
        <p:spPr>
          <a:xfrm>
            <a:off x="2810069" y="9334158"/>
            <a:ext cx="16669260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100000"/>
              </a:lnSpc>
              <a:spcBef>
                <a:spcPts val="1200"/>
              </a:spcBef>
              <a:defRPr b="1" sz="5000">
                <a:solidFill>
                  <a:srgbClr val="FFFFF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/>
            <a:r>
              <a:t>Helpful for everyone interested in relevant subject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Class="entr" nodeType="after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25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25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8" presetID="2" grpId="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25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25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8" presetID="2" grpId="7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25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25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250"/>
                            </p:stCondLst>
                            <p:childTnLst>
                              <p:par>
                                <p:cTn id="38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6" grpId="7"/>
      <p:bldP build="whole" bldLvl="1" animBg="1" rev="0" advAuto="0" spid="195" grpId="5"/>
      <p:bldP build="whole" bldLvl="1" animBg="1" rev="0" advAuto="0" spid="199" grpId="8"/>
      <p:bldP build="whole" bldLvl="1" animBg="1" rev="0" advAuto="0" spid="198" grpId="6"/>
      <p:bldP build="whole" bldLvl="1" animBg="1" rev="0" advAuto="0" spid="192" grpId="1"/>
      <p:bldP build="whole" bldLvl="1" animBg="1" rev="0" advAuto="0" spid="197" grpId="4"/>
      <p:bldP build="whole" bldLvl="1" animBg="1" rev="0" advAuto="0" spid="194" grpId="3"/>
      <p:bldP build="whole" bldLvl="1" animBg="1" rev="0" advAuto="0" spid="193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31B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ectangle"/>
          <p:cNvSpPr/>
          <p:nvPr/>
        </p:nvSpPr>
        <p:spPr>
          <a:xfrm>
            <a:off x="3143231" y="2126836"/>
            <a:ext cx="17903192" cy="134592"/>
          </a:xfrm>
          <a:prstGeom prst="rect">
            <a:avLst/>
          </a:prstGeom>
          <a:solidFill>
            <a:srgbClr val="BEDAF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202" name="PROBLEMS FACED PRIOR TO WEBSITE DEVELOPMENT"/>
          <p:cNvSpPr txBox="1"/>
          <p:nvPr/>
        </p:nvSpPr>
        <p:spPr>
          <a:xfrm>
            <a:off x="3240404" y="1023368"/>
            <a:ext cx="17903191" cy="9207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FFFFFF"/>
                </a:solidFill>
                <a:latin typeface="Futura Bold"/>
                <a:ea typeface="Futura Bold"/>
                <a:cs typeface="Futura Bold"/>
                <a:sym typeface="Futura Bold"/>
              </a:defRPr>
            </a:lvl1pPr>
          </a:lstStyle>
          <a:p>
            <a:pPr/>
            <a:r>
              <a:t>PROBLEMS FACED PRIOR TO WEBSITE DEVELOPMENT</a:t>
            </a:r>
          </a:p>
        </p:txBody>
      </p:sp>
      <p:sp>
        <p:nvSpPr>
          <p:cNvPr id="203" name="Fountain Pen"/>
          <p:cNvSpPr/>
          <p:nvPr/>
        </p:nvSpPr>
        <p:spPr>
          <a:xfrm rot="16199828">
            <a:off x="871134" y="6400668"/>
            <a:ext cx="419543" cy="9908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35" y="0"/>
                </a:moveTo>
                <a:cubicBezTo>
                  <a:pt x="1645" y="0"/>
                  <a:pt x="1407" y="101"/>
                  <a:pt x="1407" y="224"/>
                </a:cubicBezTo>
                <a:lnTo>
                  <a:pt x="1407" y="3038"/>
                </a:lnTo>
                <a:cubicBezTo>
                  <a:pt x="1407" y="3161"/>
                  <a:pt x="1645" y="3262"/>
                  <a:pt x="1935" y="3262"/>
                </a:cubicBezTo>
                <a:lnTo>
                  <a:pt x="19665" y="3262"/>
                </a:lnTo>
                <a:cubicBezTo>
                  <a:pt x="19955" y="3262"/>
                  <a:pt x="20193" y="3161"/>
                  <a:pt x="20193" y="3038"/>
                </a:cubicBezTo>
                <a:lnTo>
                  <a:pt x="20193" y="224"/>
                </a:lnTo>
                <a:cubicBezTo>
                  <a:pt x="20193" y="101"/>
                  <a:pt x="19955" y="0"/>
                  <a:pt x="19665" y="0"/>
                </a:cubicBezTo>
                <a:lnTo>
                  <a:pt x="1935" y="0"/>
                </a:lnTo>
                <a:close/>
                <a:moveTo>
                  <a:pt x="1882" y="3889"/>
                </a:moveTo>
                <a:cubicBezTo>
                  <a:pt x="1882" y="3889"/>
                  <a:pt x="1613" y="7417"/>
                  <a:pt x="0" y="12311"/>
                </a:cubicBezTo>
                <a:lnTo>
                  <a:pt x="10218" y="21600"/>
                </a:lnTo>
                <a:lnTo>
                  <a:pt x="10602" y="16527"/>
                </a:lnTo>
                <a:lnTo>
                  <a:pt x="10602" y="11088"/>
                </a:lnTo>
                <a:cubicBezTo>
                  <a:pt x="9608" y="11046"/>
                  <a:pt x="8831" y="10690"/>
                  <a:pt x="8831" y="10258"/>
                </a:cubicBezTo>
                <a:cubicBezTo>
                  <a:pt x="8831" y="9798"/>
                  <a:pt x="9712" y="9425"/>
                  <a:pt x="10800" y="9425"/>
                </a:cubicBezTo>
                <a:cubicBezTo>
                  <a:pt x="11888" y="9425"/>
                  <a:pt x="12769" y="9798"/>
                  <a:pt x="12769" y="10258"/>
                </a:cubicBezTo>
                <a:cubicBezTo>
                  <a:pt x="12769" y="10691"/>
                  <a:pt x="11993" y="11046"/>
                  <a:pt x="10998" y="11088"/>
                </a:cubicBezTo>
                <a:lnTo>
                  <a:pt x="10998" y="16527"/>
                </a:lnTo>
                <a:lnTo>
                  <a:pt x="11382" y="21600"/>
                </a:lnTo>
                <a:lnTo>
                  <a:pt x="21600" y="12311"/>
                </a:lnTo>
                <a:cubicBezTo>
                  <a:pt x="19987" y="7417"/>
                  <a:pt x="19718" y="3889"/>
                  <a:pt x="19718" y="3889"/>
                </a:cubicBezTo>
                <a:lnTo>
                  <a:pt x="11559" y="3889"/>
                </a:lnTo>
                <a:lnTo>
                  <a:pt x="10041" y="3889"/>
                </a:lnTo>
                <a:lnTo>
                  <a:pt x="1882" y="3889"/>
                </a:lnTo>
                <a:close/>
              </a:path>
            </a:pathLst>
          </a:custGeom>
          <a:solidFill>
            <a:srgbClr val="BEDAF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204" name="No proper connection with audiences"/>
          <p:cNvSpPr txBox="1"/>
          <p:nvPr/>
        </p:nvSpPr>
        <p:spPr>
          <a:xfrm>
            <a:off x="2131620" y="6432549"/>
            <a:ext cx="12320068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100000"/>
              </a:lnSpc>
              <a:spcBef>
                <a:spcPts val="1200"/>
              </a:spcBef>
              <a:defRPr b="1" sz="5000">
                <a:solidFill>
                  <a:srgbClr val="FFFFF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/>
            <a:r>
              <a:t>No proper connection with audiences</a:t>
            </a:r>
          </a:p>
        </p:txBody>
      </p:sp>
      <p:sp>
        <p:nvSpPr>
          <p:cNvPr id="205" name="Fountain Pen"/>
          <p:cNvSpPr/>
          <p:nvPr/>
        </p:nvSpPr>
        <p:spPr>
          <a:xfrm rot="16199828">
            <a:off x="916445" y="8227979"/>
            <a:ext cx="419544" cy="990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35" y="0"/>
                </a:moveTo>
                <a:cubicBezTo>
                  <a:pt x="1645" y="0"/>
                  <a:pt x="1407" y="101"/>
                  <a:pt x="1407" y="224"/>
                </a:cubicBezTo>
                <a:lnTo>
                  <a:pt x="1407" y="3038"/>
                </a:lnTo>
                <a:cubicBezTo>
                  <a:pt x="1407" y="3161"/>
                  <a:pt x="1645" y="3262"/>
                  <a:pt x="1935" y="3262"/>
                </a:cubicBezTo>
                <a:lnTo>
                  <a:pt x="19665" y="3262"/>
                </a:lnTo>
                <a:cubicBezTo>
                  <a:pt x="19955" y="3262"/>
                  <a:pt x="20193" y="3161"/>
                  <a:pt x="20193" y="3038"/>
                </a:cubicBezTo>
                <a:lnTo>
                  <a:pt x="20193" y="224"/>
                </a:lnTo>
                <a:cubicBezTo>
                  <a:pt x="20193" y="101"/>
                  <a:pt x="19955" y="0"/>
                  <a:pt x="19665" y="0"/>
                </a:cubicBezTo>
                <a:lnTo>
                  <a:pt x="1935" y="0"/>
                </a:lnTo>
                <a:close/>
                <a:moveTo>
                  <a:pt x="1882" y="3889"/>
                </a:moveTo>
                <a:cubicBezTo>
                  <a:pt x="1882" y="3889"/>
                  <a:pt x="1613" y="7417"/>
                  <a:pt x="0" y="12311"/>
                </a:cubicBezTo>
                <a:lnTo>
                  <a:pt x="10218" y="21600"/>
                </a:lnTo>
                <a:lnTo>
                  <a:pt x="10602" y="16527"/>
                </a:lnTo>
                <a:lnTo>
                  <a:pt x="10602" y="11088"/>
                </a:lnTo>
                <a:cubicBezTo>
                  <a:pt x="9608" y="11046"/>
                  <a:pt x="8831" y="10690"/>
                  <a:pt x="8831" y="10258"/>
                </a:cubicBezTo>
                <a:cubicBezTo>
                  <a:pt x="8831" y="9798"/>
                  <a:pt x="9712" y="9425"/>
                  <a:pt x="10800" y="9425"/>
                </a:cubicBezTo>
                <a:cubicBezTo>
                  <a:pt x="11888" y="9425"/>
                  <a:pt x="12769" y="9798"/>
                  <a:pt x="12769" y="10258"/>
                </a:cubicBezTo>
                <a:cubicBezTo>
                  <a:pt x="12769" y="10691"/>
                  <a:pt x="11993" y="11046"/>
                  <a:pt x="10998" y="11088"/>
                </a:cubicBezTo>
                <a:lnTo>
                  <a:pt x="10998" y="16527"/>
                </a:lnTo>
                <a:lnTo>
                  <a:pt x="11382" y="21600"/>
                </a:lnTo>
                <a:lnTo>
                  <a:pt x="21600" y="12311"/>
                </a:lnTo>
                <a:cubicBezTo>
                  <a:pt x="19987" y="7417"/>
                  <a:pt x="19718" y="3889"/>
                  <a:pt x="19718" y="3889"/>
                </a:cubicBezTo>
                <a:lnTo>
                  <a:pt x="11559" y="3889"/>
                </a:lnTo>
                <a:lnTo>
                  <a:pt x="10041" y="3889"/>
                </a:lnTo>
                <a:lnTo>
                  <a:pt x="1882" y="3889"/>
                </a:lnTo>
                <a:close/>
              </a:path>
            </a:pathLst>
          </a:custGeom>
          <a:solidFill>
            <a:srgbClr val="BEDAF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206" name="Inaccurate rumors about academy"/>
          <p:cNvSpPr txBox="1"/>
          <p:nvPr/>
        </p:nvSpPr>
        <p:spPr>
          <a:xfrm>
            <a:off x="2176932" y="8259861"/>
            <a:ext cx="11239513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100000"/>
              </a:lnSpc>
              <a:spcBef>
                <a:spcPts val="1200"/>
              </a:spcBef>
              <a:defRPr b="1" sz="5000">
                <a:solidFill>
                  <a:srgbClr val="FFFFF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/>
            <a:r>
              <a:t>Inaccurate rumors about academy</a:t>
            </a:r>
          </a:p>
        </p:txBody>
      </p:sp>
      <p:sp>
        <p:nvSpPr>
          <p:cNvPr id="207" name="Fountain Pen"/>
          <p:cNvSpPr/>
          <p:nvPr/>
        </p:nvSpPr>
        <p:spPr>
          <a:xfrm rot="16199828">
            <a:off x="875601" y="4573356"/>
            <a:ext cx="419544" cy="990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35" y="0"/>
                </a:moveTo>
                <a:cubicBezTo>
                  <a:pt x="1645" y="0"/>
                  <a:pt x="1407" y="101"/>
                  <a:pt x="1407" y="224"/>
                </a:cubicBezTo>
                <a:lnTo>
                  <a:pt x="1407" y="3038"/>
                </a:lnTo>
                <a:cubicBezTo>
                  <a:pt x="1407" y="3161"/>
                  <a:pt x="1645" y="3262"/>
                  <a:pt x="1935" y="3262"/>
                </a:cubicBezTo>
                <a:lnTo>
                  <a:pt x="19665" y="3262"/>
                </a:lnTo>
                <a:cubicBezTo>
                  <a:pt x="19955" y="3262"/>
                  <a:pt x="20193" y="3161"/>
                  <a:pt x="20193" y="3038"/>
                </a:cubicBezTo>
                <a:lnTo>
                  <a:pt x="20193" y="224"/>
                </a:lnTo>
                <a:cubicBezTo>
                  <a:pt x="20193" y="101"/>
                  <a:pt x="19955" y="0"/>
                  <a:pt x="19665" y="0"/>
                </a:cubicBezTo>
                <a:lnTo>
                  <a:pt x="1935" y="0"/>
                </a:lnTo>
                <a:close/>
                <a:moveTo>
                  <a:pt x="1882" y="3889"/>
                </a:moveTo>
                <a:cubicBezTo>
                  <a:pt x="1882" y="3889"/>
                  <a:pt x="1613" y="7417"/>
                  <a:pt x="0" y="12311"/>
                </a:cubicBezTo>
                <a:lnTo>
                  <a:pt x="10218" y="21600"/>
                </a:lnTo>
                <a:lnTo>
                  <a:pt x="10602" y="16527"/>
                </a:lnTo>
                <a:lnTo>
                  <a:pt x="10602" y="11088"/>
                </a:lnTo>
                <a:cubicBezTo>
                  <a:pt x="9608" y="11046"/>
                  <a:pt x="8831" y="10690"/>
                  <a:pt x="8831" y="10258"/>
                </a:cubicBezTo>
                <a:cubicBezTo>
                  <a:pt x="8831" y="9798"/>
                  <a:pt x="9712" y="9425"/>
                  <a:pt x="10800" y="9425"/>
                </a:cubicBezTo>
                <a:cubicBezTo>
                  <a:pt x="11888" y="9425"/>
                  <a:pt x="12769" y="9798"/>
                  <a:pt x="12769" y="10258"/>
                </a:cubicBezTo>
                <a:cubicBezTo>
                  <a:pt x="12769" y="10691"/>
                  <a:pt x="11993" y="11046"/>
                  <a:pt x="10998" y="11088"/>
                </a:cubicBezTo>
                <a:lnTo>
                  <a:pt x="10998" y="16527"/>
                </a:lnTo>
                <a:lnTo>
                  <a:pt x="11382" y="21600"/>
                </a:lnTo>
                <a:lnTo>
                  <a:pt x="21600" y="12311"/>
                </a:lnTo>
                <a:cubicBezTo>
                  <a:pt x="19987" y="7417"/>
                  <a:pt x="19718" y="3889"/>
                  <a:pt x="19718" y="3889"/>
                </a:cubicBezTo>
                <a:lnTo>
                  <a:pt x="11559" y="3889"/>
                </a:lnTo>
                <a:lnTo>
                  <a:pt x="10041" y="3889"/>
                </a:lnTo>
                <a:lnTo>
                  <a:pt x="1882" y="3889"/>
                </a:lnTo>
                <a:close/>
              </a:path>
            </a:pathLst>
          </a:custGeom>
          <a:solidFill>
            <a:srgbClr val="BEDAF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208" name="No appropriate mode of promotion"/>
          <p:cNvSpPr txBox="1"/>
          <p:nvPr/>
        </p:nvSpPr>
        <p:spPr>
          <a:xfrm>
            <a:off x="2136087" y="4605238"/>
            <a:ext cx="11578408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100000"/>
              </a:lnSpc>
              <a:spcBef>
                <a:spcPts val="1200"/>
              </a:spcBef>
              <a:defRPr b="1" sz="5000">
                <a:solidFill>
                  <a:srgbClr val="FFFFF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/>
            <a:r>
              <a:t>No appropriate mode of promotion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Class="entr" nodeType="after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afterEffect" presetSubtype="8" presetID="2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afterEffect" presetSubtype="8" presetID="2" grpId="6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25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25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afterEffect" presetSubtype="8" presetID="2" grpId="8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25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25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8" grpId="7"/>
      <p:bldP build="whole" bldLvl="1" animBg="1" rev="0" advAuto="0" spid="207" grpId="8"/>
      <p:bldP build="whole" bldLvl="1" animBg="1" rev="0" advAuto="0" spid="201" grpId="1"/>
      <p:bldP build="whole" bldLvl="1" animBg="1" rev="0" advAuto="0" spid="204" grpId="3"/>
      <p:bldP build="whole" bldLvl="1" animBg="1" rev="0" advAuto="0" spid="205" grpId="6"/>
      <p:bldP build="whole" bldLvl="1" animBg="1" rev="0" advAuto="0" spid="206" grpId="5"/>
      <p:bldP build="whole" bldLvl="1" animBg="1" rev="0" advAuto="0" spid="202" grpId="2"/>
      <p:bldP build="whole" bldLvl="1" animBg="1" rev="0" advAuto="0" spid="203" grpId="4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31B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Rectangle"/>
          <p:cNvSpPr/>
          <p:nvPr/>
        </p:nvSpPr>
        <p:spPr>
          <a:xfrm>
            <a:off x="3143231" y="2126836"/>
            <a:ext cx="17903192" cy="134592"/>
          </a:xfrm>
          <a:prstGeom prst="rect">
            <a:avLst/>
          </a:prstGeom>
          <a:solidFill>
            <a:srgbClr val="BEDAF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211" name="SOLUTIONS OFFERED WITH WEBSITE DEVELOPMENT"/>
          <p:cNvSpPr txBox="1"/>
          <p:nvPr/>
        </p:nvSpPr>
        <p:spPr>
          <a:xfrm>
            <a:off x="3385184" y="1023368"/>
            <a:ext cx="17613631" cy="9207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FFFFFF"/>
                </a:solidFill>
                <a:latin typeface="Futura Bold"/>
                <a:ea typeface="Futura Bold"/>
                <a:cs typeface="Futura Bold"/>
                <a:sym typeface="Futura Bold"/>
              </a:defRPr>
            </a:lvl1pPr>
          </a:lstStyle>
          <a:p>
            <a:pPr/>
            <a:r>
              <a:t>SOLUTIONS OFFERED WITH WEBSITE DEVELOPMENT</a:t>
            </a:r>
          </a:p>
        </p:txBody>
      </p:sp>
      <p:sp>
        <p:nvSpPr>
          <p:cNvPr id="212" name="Fountain Pen"/>
          <p:cNvSpPr/>
          <p:nvPr/>
        </p:nvSpPr>
        <p:spPr>
          <a:xfrm rot="16199828">
            <a:off x="871134" y="6400668"/>
            <a:ext cx="419543" cy="9908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35" y="0"/>
                </a:moveTo>
                <a:cubicBezTo>
                  <a:pt x="1645" y="0"/>
                  <a:pt x="1407" y="101"/>
                  <a:pt x="1407" y="224"/>
                </a:cubicBezTo>
                <a:lnTo>
                  <a:pt x="1407" y="3038"/>
                </a:lnTo>
                <a:cubicBezTo>
                  <a:pt x="1407" y="3161"/>
                  <a:pt x="1645" y="3262"/>
                  <a:pt x="1935" y="3262"/>
                </a:cubicBezTo>
                <a:lnTo>
                  <a:pt x="19665" y="3262"/>
                </a:lnTo>
                <a:cubicBezTo>
                  <a:pt x="19955" y="3262"/>
                  <a:pt x="20193" y="3161"/>
                  <a:pt x="20193" y="3038"/>
                </a:cubicBezTo>
                <a:lnTo>
                  <a:pt x="20193" y="224"/>
                </a:lnTo>
                <a:cubicBezTo>
                  <a:pt x="20193" y="101"/>
                  <a:pt x="19955" y="0"/>
                  <a:pt x="19665" y="0"/>
                </a:cubicBezTo>
                <a:lnTo>
                  <a:pt x="1935" y="0"/>
                </a:lnTo>
                <a:close/>
                <a:moveTo>
                  <a:pt x="1882" y="3889"/>
                </a:moveTo>
                <a:cubicBezTo>
                  <a:pt x="1882" y="3889"/>
                  <a:pt x="1613" y="7417"/>
                  <a:pt x="0" y="12311"/>
                </a:cubicBezTo>
                <a:lnTo>
                  <a:pt x="10218" y="21600"/>
                </a:lnTo>
                <a:lnTo>
                  <a:pt x="10602" y="16527"/>
                </a:lnTo>
                <a:lnTo>
                  <a:pt x="10602" y="11088"/>
                </a:lnTo>
                <a:cubicBezTo>
                  <a:pt x="9608" y="11046"/>
                  <a:pt x="8831" y="10690"/>
                  <a:pt x="8831" y="10258"/>
                </a:cubicBezTo>
                <a:cubicBezTo>
                  <a:pt x="8831" y="9798"/>
                  <a:pt x="9712" y="9425"/>
                  <a:pt x="10800" y="9425"/>
                </a:cubicBezTo>
                <a:cubicBezTo>
                  <a:pt x="11888" y="9425"/>
                  <a:pt x="12769" y="9798"/>
                  <a:pt x="12769" y="10258"/>
                </a:cubicBezTo>
                <a:cubicBezTo>
                  <a:pt x="12769" y="10691"/>
                  <a:pt x="11993" y="11046"/>
                  <a:pt x="10998" y="11088"/>
                </a:cubicBezTo>
                <a:lnTo>
                  <a:pt x="10998" y="16527"/>
                </a:lnTo>
                <a:lnTo>
                  <a:pt x="11382" y="21600"/>
                </a:lnTo>
                <a:lnTo>
                  <a:pt x="21600" y="12311"/>
                </a:lnTo>
                <a:cubicBezTo>
                  <a:pt x="19987" y="7417"/>
                  <a:pt x="19718" y="3889"/>
                  <a:pt x="19718" y="3889"/>
                </a:cubicBezTo>
                <a:lnTo>
                  <a:pt x="11559" y="3889"/>
                </a:lnTo>
                <a:lnTo>
                  <a:pt x="10041" y="3889"/>
                </a:lnTo>
                <a:lnTo>
                  <a:pt x="1882" y="3889"/>
                </a:lnTo>
                <a:close/>
              </a:path>
            </a:pathLst>
          </a:custGeom>
          <a:solidFill>
            <a:srgbClr val="BEDAF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213" name="In depth conversation with audiences"/>
          <p:cNvSpPr txBox="1"/>
          <p:nvPr/>
        </p:nvSpPr>
        <p:spPr>
          <a:xfrm>
            <a:off x="2131620" y="6432549"/>
            <a:ext cx="12388280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100000"/>
              </a:lnSpc>
              <a:spcBef>
                <a:spcPts val="1200"/>
              </a:spcBef>
              <a:defRPr b="1" sz="5000">
                <a:solidFill>
                  <a:srgbClr val="FFFFF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/>
            <a:r>
              <a:t>In depth conversation with audiences</a:t>
            </a:r>
          </a:p>
        </p:txBody>
      </p:sp>
      <p:sp>
        <p:nvSpPr>
          <p:cNvPr id="214" name="Fountain Pen"/>
          <p:cNvSpPr/>
          <p:nvPr/>
        </p:nvSpPr>
        <p:spPr>
          <a:xfrm rot="16199828">
            <a:off x="916445" y="8227979"/>
            <a:ext cx="419544" cy="990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35" y="0"/>
                </a:moveTo>
                <a:cubicBezTo>
                  <a:pt x="1645" y="0"/>
                  <a:pt x="1407" y="101"/>
                  <a:pt x="1407" y="224"/>
                </a:cubicBezTo>
                <a:lnTo>
                  <a:pt x="1407" y="3038"/>
                </a:lnTo>
                <a:cubicBezTo>
                  <a:pt x="1407" y="3161"/>
                  <a:pt x="1645" y="3262"/>
                  <a:pt x="1935" y="3262"/>
                </a:cubicBezTo>
                <a:lnTo>
                  <a:pt x="19665" y="3262"/>
                </a:lnTo>
                <a:cubicBezTo>
                  <a:pt x="19955" y="3262"/>
                  <a:pt x="20193" y="3161"/>
                  <a:pt x="20193" y="3038"/>
                </a:cubicBezTo>
                <a:lnTo>
                  <a:pt x="20193" y="224"/>
                </a:lnTo>
                <a:cubicBezTo>
                  <a:pt x="20193" y="101"/>
                  <a:pt x="19955" y="0"/>
                  <a:pt x="19665" y="0"/>
                </a:cubicBezTo>
                <a:lnTo>
                  <a:pt x="1935" y="0"/>
                </a:lnTo>
                <a:close/>
                <a:moveTo>
                  <a:pt x="1882" y="3889"/>
                </a:moveTo>
                <a:cubicBezTo>
                  <a:pt x="1882" y="3889"/>
                  <a:pt x="1613" y="7417"/>
                  <a:pt x="0" y="12311"/>
                </a:cubicBezTo>
                <a:lnTo>
                  <a:pt x="10218" y="21600"/>
                </a:lnTo>
                <a:lnTo>
                  <a:pt x="10602" y="16527"/>
                </a:lnTo>
                <a:lnTo>
                  <a:pt x="10602" y="11088"/>
                </a:lnTo>
                <a:cubicBezTo>
                  <a:pt x="9608" y="11046"/>
                  <a:pt x="8831" y="10690"/>
                  <a:pt x="8831" y="10258"/>
                </a:cubicBezTo>
                <a:cubicBezTo>
                  <a:pt x="8831" y="9798"/>
                  <a:pt x="9712" y="9425"/>
                  <a:pt x="10800" y="9425"/>
                </a:cubicBezTo>
                <a:cubicBezTo>
                  <a:pt x="11888" y="9425"/>
                  <a:pt x="12769" y="9798"/>
                  <a:pt x="12769" y="10258"/>
                </a:cubicBezTo>
                <a:cubicBezTo>
                  <a:pt x="12769" y="10691"/>
                  <a:pt x="11993" y="11046"/>
                  <a:pt x="10998" y="11088"/>
                </a:cubicBezTo>
                <a:lnTo>
                  <a:pt x="10998" y="16527"/>
                </a:lnTo>
                <a:lnTo>
                  <a:pt x="11382" y="21600"/>
                </a:lnTo>
                <a:lnTo>
                  <a:pt x="21600" y="12311"/>
                </a:lnTo>
                <a:cubicBezTo>
                  <a:pt x="19987" y="7417"/>
                  <a:pt x="19718" y="3889"/>
                  <a:pt x="19718" y="3889"/>
                </a:cubicBezTo>
                <a:lnTo>
                  <a:pt x="11559" y="3889"/>
                </a:lnTo>
                <a:lnTo>
                  <a:pt x="10041" y="3889"/>
                </a:lnTo>
                <a:lnTo>
                  <a:pt x="1882" y="3889"/>
                </a:lnTo>
                <a:close/>
              </a:path>
            </a:pathLst>
          </a:custGeom>
          <a:solidFill>
            <a:srgbClr val="BEDAF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215" name="Feedbacks and Clarifications"/>
          <p:cNvSpPr txBox="1"/>
          <p:nvPr/>
        </p:nvSpPr>
        <p:spPr>
          <a:xfrm>
            <a:off x="2176932" y="8259861"/>
            <a:ext cx="9480861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100000"/>
              </a:lnSpc>
              <a:spcBef>
                <a:spcPts val="1200"/>
              </a:spcBef>
              <a:defRPr b="1" sz="5000">
                <a:solidFill>
                  <a:srgbClr val="FFFFF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/>
            <a:r>
              <a:t>Feedbacks and Clarifications</a:t>
            </a:r>
          </a:p>
        </p:txBody>
      </p:sp>
      <p:sp>
        <p:nvSpPr>
          <p:cNvPr id="216" name="Fountain Pen"/>
          <p:cNvSpPr/>
          <p:nvPr/>
        </p:nvSpPr>
        <p:spPr>
          <a:xfrm rot="16199828">
            <a:off x="875601" y="4573356"/>
            <a:ext cx="419544" cy="990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35" y="0"/>
                </a:moveTo>
                <a:cubicBezTo>
                  <a:pt x="1645" y="0"/>
                  <a:pt x="1407" y="101"/>
                  <a:pt x="1407" y="224"/>
                </a:cubicBezTo>
                <a:lnTo>
                  <a:pt x="1407" y="3038"/>
                </a:lnTo>
                <a:cubicBezTo>
                  <a:pt x="1407" y="3161"/>
                  <a:pt x="1645" y="3262"/>
                  <a:pt x="1935" y="3262"/>
                </a:cubicBezTo>
                <a:lnTo>
                  <a:pt x="19665" y="3262"/>
                </a:lnTo>
                <a:cubicBezTo>
                  <a:pt x="19955" y="3262"/>
                  <a:pt x="20193" y="3161"/>
                  <a:pt x="20193" y="3038"/>
                </a:cubicBezTo>
                <a:lnTo>
                  <a:pt x="20193" y="224"/>
                </a:lnTo>
                <a:cubicBezTo>
                  <a:pt x="20193" y="101"/>
                  <a:pt x="19955" y="0"/>
                  <a:pt x="19665" y="0"/>
                </a:cubicBezTo>
                <a:lnTo>
                  <a:pt x="1935" y="0"/>
                </a:lnTo>
                <a:close/>
                <a:moveTo>
                  <a:pt x="1882" y="3889"/>
                </a:moveTo>
                <a:cubicBezTo>
                  <a:pt x="1882" y="3889"/>
                  <a:pt x="1613" y="7417"/>
                  <a:pt x="0" y="12311"/>
                </a:cubicBezTo>
                <a:lnTo>
                  <a:pt x="10218" y="21600"/>
                </a:lnTo>
                <a:lnTo>
                  <a:pt x="10602" y="16527"/>
                </a:lnTo>
                <a:lnTo>
                  <a:pt x="10602" y="11088"/>
                </a:lnTo>
                <a:cubicBezTo>
                  <a:pt x="9608" y="11046"/>
                  <a:pt x="8831" y="10690"/>
                  <a:pt x="8831" y="10258"/>
                </a:cubicBezTo>
                <a:cubicBezTo>
                  <a:pt x="8831" y="9798"/>
                  <a:pt x="9712" y="9425"/>
                  <a:pt x="10800" y="9425"/>
                </a:cubicBezTo>
                <a:cubicBezTo>
                  <a:pt x="11888" y="9425"/>
                  <a:pt x="12769" y="9798"/>
                  <a:pt x="12769" y="10258"/>
                </a:cubicBezTo>
                <a:cubicBezTo>
                  <a:pt x="12769" y="10691"/>
                  <a:pt x="11993" y="11046"/>
                  <a:pt x="10998" y="11088"/>
                </a:cubicBezTo>
                <a:lnTo>
                  <a:pt x="10998" y="16527"/>
                </a:lnTo>
                <a:lnTo>
                  <a:pt x="11382" y="21600"/>
                </a:lnTo>
                <a:lnTo>
                  <a:pt x="21600" y="12311"/>
                </a:lnTo>
                <a:cubicBezTo>
                  <a:pt x="19987" y="7417"/>
                  <a:pt x="19718" y="3889"/>
                  <a:pt x="19718" y="3889"/>
                </a:cubicBezTo>
                <a:lnTo>
                  <a:pt x="11559" y="3889"/>
                </a:lnTo>
                <a:lnTo>
                  <a:pt x="10041" y="3889"/>
                </a:lnTo>
                <a:lnTo>
                  <a:pt x="1882" y="3889"/>
                </a:lnTo>
                <a:close/>
              </a:path>
            </a:pathLst>
          </a:custGeom>
          <a:solidFill>
            <a:srgbClr val="BEDAF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217" name="Up to date information to everyone"/>
          <p:cNvSpPr txBox="1"/>
          <p:nvPr/>
        </p:nvSpPr>
        <p:spPr>
          <a:xfrm>
            <a:off x="2136087" y="4605238"/>
            <a:ext cx="11629257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100000"/>
              </a:lnSpc>
              <a:spcBef>
                <a:spcPts val="1200"/>
              </a:spcBef>
              <a:defRPr b="1" sz="5000">
                <a:solidFill>
                  <a:srgbClr val="FFFFF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/>
            <a:r>
              <a:t>Up to date information to everyone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Class="entr" nodeType="after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afterEffect" presetSubtype="8" presetID="2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afterEffect" presetSubtype="8" presetID="2" grpId="6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25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25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afterEffect" presetSubtype="8" presetID="2" grpId="8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25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25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7" grpId="7"/>
      <p:bldP build="whole" bldLvl="1" animBg="1" rev="0" advAuto="0" spid="214" grpId="6"/>
      <p:bldP build="whole" bldLvl="1" animBg="1" rev="0" advAuto="0" spid="210" grpId="1"/>
      <p:bldP build="whole" bldLvl="1" animBg="1" rev="0" advAuto="0" spid="212" grpId="4"/>
      <p:bldP build="whole" bldLvl="1" animBg="1" rev="0" advAuto="0" spid="213" grpId="3"/>
      <p:bldP build="whole" bldLvl="1" animBg="1" rev="0" advAuto="0" spid="216" grpId="8"/>
      <p:bldP build="whole" bldLvl="1" animBg="1" rev="0" advAuto="0" spid="215" grpId="5"/>
      <p:bldP build="whole" bldLvl="1" animBg="1" rev="0" advAuto="0" spid="211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31B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Rectangle"/>
          <p:cNvSpPr/>
          <p:nvPr/>
        </p:nvSpPr>
        <p:spPr>
          <a:xfrm>
            <a:off x="6329080" y="2085992"/>
            <a:ext cx="11725840" cy="113409"/>
          </a:xfrm>
          <a:prstGeom prst="rect">
            <a:avLst/>
          </a:prstGeom>
          <a:solidFill>
            <a:srgbClr val="BEDAF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220" name="WEBSITE DESIGN"/>
          <p:cNvSpPr txBox="1"/>
          <p:nvPr/>
        </p:nvSpPr>
        <p:spPr>
          <a:xfrm>
            <a:off x="9277667" y="1023368"/>
            <a:ext cx="5828666" cy="9207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FFFFFF"/>
                </a:solidFill>
                <a:latin typeface="Futura Bold"/>
                <a:ea typeface="Futura Bold"/>
                <a:cs typeface="Futura Bold"/>
                <a:sym typeface="Futura Bold"/>
              </a:defRPr>
            </a:lvl1pPr>
          </a:lstStyle>
          <a:p>
            <a:pPr/>
            <a:r>
              <a:t>WEBSITE DESIGN</a:t>
            </a:r>
          </a:p>
        </p:txBody>
      </p:sp>
      <p:sp>
        <p:nvSpPr>
          <p:cNvPr id="221" name="Fountain Pen"/>
          <p:cNvSpPr/>
          <p:nvPr/>
        </p:nvSpPr>
        <p:spPr>
          <a:xfrm rot="16199828">
            <a:off x="871134" y="6400668"/>
            <a:ext cx="419543" cy="9908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35" y="0"/>
                </a:moveTo>
                <a:cubicBezTo>
                  <a:pt x="1645" y="0"/>
                  <a:pt x="1407" y="101"/>
                  <a:pt x="1407" y="224"/>
                </a:cubicBezTo>
                <a:lnTo>
                  <a:pt x="1407" y="3038"/>
                </a:lnTo>
                <a:cubicBezTo>
                  <a:pt x="1407" y="3161"/>
                  <a:pt x="1645" y="3262"/>
                  <a:pt x="1935" y="3262"/>
                </a:cubicBezTo>
                <a:lnTo>
                  <a:pt x="19665" y="3262"/>
                </a:lnTo>
                <a:cubicBezTo>
                  <a:pt x="19955" y="3262"/>
                  <a:pt x="20193" y="3161"/>
                  <a:pt x="20193" y="3038"/>
                </a:cubicBezTo>
                <a:lnTo>
                  <a:pt x="20193" y="224"/>
                </a:lnTo>
                <a:cubicBezTo>
                  <a:pt x="20193" y="101"/>
                  <a:pt x="19955" y="0"/>
                  <a:pt x="19665" y="0"/>
                </a:cubicBezTo>
                <a:lnTo>
                  <a:pt x="1935" y="0"/>
                </a:lnTo>
                <a:close/>
                <a:moveTo>
                  <a:pt x="1882" y="3889"/>
                </a:moveTo>
                <a:cubicBezTo>
                  <a:pt x="1882" y="3889"/>
                  <a:pt x="1613" y="7417"/>
                  <a:pt x="0" y="12311"/>
                </a:cubicBezTo>
                <a:lnTo>
                  <a:pt x="10218" y="21600"/>
                </a:lnTo>
                <a:lnTo>
                  <a:pt x="10602" y="16527"/>
                </a:lnTo>
                <a:lnTo>
                  <a:pt x="10602" y="11088"/>
                </a:lnTo>
                <a:cubicBezTo>
                  <a:pt x="9608" y="11046"/>
                  <a:pt x="8831" y="10690"/>
                  <a:pt x="8831" y="10258"/>
                </a:cubicBezTo>
                <a:cubicBezTo>
                  <a:pt x="8831" y="9798"/>
                  <a:pt x="9712" y="9425"/>
                  <a:pt x="10800" y="9425"/>
                </a:cubicBezTo>
                <a:cubicBezTo>
                  <a:pt x="11888" y="9425"/>
                  <a:pt x="12769" y="9798"/>
                  <a:pt x="12769" y="10258"/>
                </a:cubicBezTo>
                <a:cubicBezTo>
                  <a:pt x="12769" y="10691"/>
                  <a:pt x="11993" y="11046"/>
                  <a:pt x="10998" y="11088"/>
                </a:cubicBezTo>
                <a:lnTo>
                  <a:pt x="10998" y="16527"/>
                </a:lnTo>
                <a:lnTo>
                  <a:pt x="11382" y="21600"/>
                </a:lnTo>
                <a:lnTo>
                  <a:pt x="21600" y="12311"/>
                </a:lnTo>
                <a:cubicBezTo>
                  <a:pt x="19987" y="7417"/>
                  <a:pt x="19718" y="3889"/>
                  <a:pt x="19718" y="3889"/>
                </a:cubicBezTo>
                <a:lnTo>
                  <a:pt x="11559" y="3889"/>
                </a:lnTo>
                <a:lnTo>
                  <a:pt x="10041" y="3889"/>
                </a:lnTo>
                <a:lnTo>
                  <a:pt x="1882" y="3889"/>
                </a:lnTo>
                <a:close/>
              </a:path>
            </a:pathLst>
          </a:custGeom>
          <a:solidFill>
            <a:srgbClr val="BEDAF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222" name="CSS (Cascading Style Sheets)"/>
          <p:cNvSpPr txBox="1"/>
          <p:nvPr/>
        </p:nvSpPr>
        <p:spPr>
          <a:xfrm>
            <a:off x="2131620" y="6432549"/>
            <a:ext cx="9459157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100000"/>
              </a:lnSpc>
              <a:spcBef>
                <a:spcPts val="1200"/>
              </a:spcBef>
              <a:defRPr b="1" sz="5000">
                <a:solidFill>
                  <a:srgbClr val="FFFFF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/>
            <a:r>
              <a:t>CSS (Cascading Style Sheets)</a:t>
            </a:r>
          </a:p>
        </p:txBody>
      </p:sp>
      <p:sp>
        <p:nvSpPr>
          <p:cNvPr id="223" name="Fountain Pen"/>
          <p:cNvSpPr/>
          <p:nvPr/>
        </p:nvSpPr>
        <p:spPr>
          <a:xfrm rot="16199828">
            <a:off x="916445" y="8227979"/>
            <a:ext cx="419544" cy="990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35" y="0"/>
                </a:moveTo>
                <a:cubicBezTo>
                  <a:pt x="1645" y="0"/>
                  <a:pt x="1407" y="101"/>
                  <a:pt x="1407" y="224"/>
                </a:cubicBezTo>
                <a:lnTo>
                  <a:pt x="1407" y="3038"/>
                </a:lnTo>
                <a:cubicBezTo>
                  <a:pt x="1407" y="3161"/>
                  <a:pt x="1645" y="3262"/>
                  <a:pt x="1935" y="3262"/>
                </a:cubicBezTo>
                <a:lnTo>
                  <a:pt x="19665" y="3262"/>
                </a:lnTo>
                <a:cubicBezTo>
                  <a:pt x="19955" y="3262"/>
                  <a:pt x="20193" y="3161"/>
                  <a:pt x="20193" y="3038"/>
                </a:cubicBezTo>
                <a:lnTo>
                  <a:pt x="20193" y="224"/>
                </a:lnTo>
                <a:cubicBezTo>
                  <a:pt x="20193" y="101"/>
                  <a:pt x="19955" y="0"/>
                  <a:pt x="19665" y="0"/>
                </a:cubicBezTo>
                <a:lnTo>
                  <a:pt x="1935" y="0"/>
                </a:lnTo>
                <a:close/>
                <a:moveTo>
                  <a:pt x="1882" y="3889"/>
                </a:moveTo>
                <a:cubicBezTo>
                  <a:pt x="1882" y="3889"/>
                  <a:pt x="1613" y="7417"/>
                  <a:pt x="0" y="12311"/>
                </a:cubicBezTo>
                <a:lnTo>
                  <a:pt x="10218" y="21600"/>
                </a:lnTo>
                <a:lnTo>
                  <a:pt x="10602" y="16527"/>
                </a:lnTo>
                <a:lnTo>
                  <a:pt x="10602" y="11088"/>
                </a:lnTo>
                <a:cubicBezTo>
                  <a:pt x="9608" y="11046"/>
                  <a:pt x="8831" y="10690"/>
                  <a:pt x="8831" y="10258"/>
                </a:cubicBezTo>
                <a:cubicBezTo>
                  <a:pt x="8831" y="9798"/>
                  <a:pt x="9712" y="9425"/>
                  <a:pt x="10800" y="9425"/>
                </a:cubicBezTo>
                <a:cubicBezTo>
                  <a:pt x="11888" y="9425"/>
                  <a:pt x="12769" y="9798"/>
                  <a:pt x="12769" y="10258"/>
                </a:cubicBezTo>
                <a:cubicBezTo>
                  <a:pt x="12769" y="10691"/>
                  <a:pt x="11993" y="11046"/>
                  <a:pt x="10998" y="11088"/>
                </a:cubicBezTo>
                <a:lnTo>
                  <a:pt x="10998" y="16527"/>
                </a:lnTo>
                <a:lnTo>
                  <a:pt x="11382" y="21600"/>
                </a:lnTo>
                <a:lnTo>
                  <a:pt x="21600" y="12311"/>
                </a:lnTo>
                <a:cubicBezTo>
                  <a:pt x="19987" y="7417"/>
                  <a:pt x="19718" y="3889"/>
                  <a:pt x="19718" y="3889"/>
                </a:cubicBezTo>
                <a:lnTo>
                  <a:pt x="11559" y="3889"/>
                </a:lnTo>
                <a:lnTo>
                  <a:pt x="10041" y="3889"/>
                </a:lnTo>
                <a:lnTo>
                  <a:pt x="1882" y="3889"/>
                </a:lnTo>
                <a:close/>
              </a:path>
            </a:pathLst>
          </a:custGeom>
          <a:solidFill>
            <a:srgbClr val="BEDAF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224" name="Javascript"/>
          <p:cNvSpPr txBox="1"/>
          <p:nvPr/>
        </p:nvSpPr>
        <p:spPr>
          <a:xfrm>
            <a:off x="2176932" y="8259861"/>
            <a:ext cx="3373636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100000"/>
              </a:lnSpc>
              <a:spcBef>
                <a:spcPts val="1200"/>
              </a:spcBef>
              <a:defRPr b="1" sz="5000">
                <a:solidFill>
                  <a:srgbClr val="FFFFF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/>
            <a:r>
              <a:t>Javascript</a:t>
            </a:r>
          </a:p>
        </p:txBody>
      </p:sp>
      <p:sp>
        <p:nvSpPr>
          <p:cNvPr id="225" name="Fountain Pen"/>
          <p:cNvSpPr/>
          <p:nvPr/>
        </p:nvSpPr>
        <p:spPr>
          <a:xfrm rot="16199828">
            <a:off x="875601" y="4573356"/>
            <a:ext cx="419544" cy="990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35" y="0"/>
                </a:moveTo>
                <a:cubicBezTo>
                  <a:pt x="1645" y="0"/>
                  <a:pt x="1407" y="101"/>
                  <a:pt x="1407" y="224"/>
                </a:cubicBezTo>
                <a:lnTo>
                  <a:pt x="1407" y="3038"/>
                </a:lnTo>
                <a:cubicBezTo>
                  <a:pt x="1407" y="3161"/>
                  <a:pt x="1645" y="3262"/>
                  <a:pt x="1935" y="3262"/>
                </a:cubicBezTo>
                <a:lnTo>
                  <a:pt x="19665" y="3262"/>
                </a:lnTo>
                <a:cubicBezTo>
                  <a:pt x="19955" y="3262"/>
                  <a:pt x="20193" y="3161"/>
                  <a:pt x="20193" y="3038"/>
                </a:cubicBezTo>
                <a:lnTo>
                  <a:pt x="20193" y="224"/>
                </a:lnTo>
                <a:cubicBezTo>
                  <a:pt x="20193" y="101"/>
                  <a:pt x="19955" y="0"/>
                  <a:pt x="19665" y="0"/>
                </a:cubicBezTo>
                <a:lnTo>
                  <a:pt x="1935" y="0"/>
                </a:lnTo>
                <a:close/>
                <a:moveTo>
                  <a:pt x="1882" y="3889"/>
                </a:moveTo>
                <a:cubicBezTo>
                  <a:pt x="1882" y="3889"/>
                  <a:pt x="1613" y="7417"/>
                  <a:pt x="0" y="12311"/>
                </a:cubicBezTo>
                <a:lnTo>
                  <a:pt x="10218" y="21600"/>
                </a:lnTo>
                <a:lnTo>
                  <a:pt x="10602" y="16527"/>
                </a:lnTo>
                <a:lnTo>
                  <a:pt x="10602" y="11088"/>
                </a:lnTo>
                <a:cubicBezTo>
                  <a:pt x="9608" y="11046"/>
                  <a:pt x="8831" y="10690"/>
                  <a:pt x="8831" y="10258"/>
                </a:cubicBezTo>
                <a:cubicBezTo>
                  <a:pt x="8831" y="9798"/>
                  <a:pt x="9712" y="9425"/>
                  <a:pt x="10800" y="9425"/>
                </a:cubicBezTo>
                <a:cubicBezTo>
                  <a:pt x="11888" y="9425"/>
                  <a:pt x="12769" y="9798"/>
                  <a:pt x="12769" y="10258"/>
                </a:cubicBezTo>
                <a:cubicBezTo>
                  <a:pt x="12769" y="10691"/>
                  <a:pt x="11993" y="11046"/>
                  <a:pt x="10998" y="11088"/>
                </a:cubicBezTo>
                <a:lnTo>
                  <a:pt x="10998" y="16527"/>
                </a:lnTo>
                <a:lnTo>
                  <a:pt x="11382" y="21600"/>
                </a:lnTo>
                <a:lnTo>
                  <a:pt x="21600" y="12311"/>
                </a:lnTo>
                <a:cubicBezTo>
                  <a:pt x="19987" y="7417"/>
                  <a:pt x="19718" y="3889"/>
                  <a:pt x="19718" y="3889"/>
                </a:cubicBezTo>
                <a:lnTo>
                  <a:pt x="11559" y="3889"/>
                </a:lnTo>
                <a:lnTo>
                  <a:pt x="10041" y="3889"/>
                </a:lnTo>
                <a:lnTo>
                  <a:pt x="1882" y="3889"/>
                </a:lnTo>
                <a:close/>
              </a:path>
            </a:pathLst>
          </a:custGeom>
          <a:solidFill>
            <a:srgbClr val="BEDAF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226" name="HTML (Hypertext Markup Language)"/>
          <p:cNvSpPr txBox="1"/>
          <p:nvPr/>
        </p:nvSpPr>
        <p:spPr>
          <a:xfrm>
            <a:off x="2136087" y="4605238"/>
            <a:ext cx="11939006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100000"/>
              </a:lnSpc>
              <a:spcBef>
                <a:spcPts val="1200"/>
              </a:spcBef>
              <a:defRPr b="1" sz="5000">
                <a:solidFill>
                  <a:srgbClr val="FFFFF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/>
            <a:r>
              <a:t>HTML (Hypertext Markup Language)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Class="entr" nodeType="after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afterEffect" presetSubtype="8" presetID="2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afterEffect" presetSubtype="8" presetID="2" grpId="6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25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25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afterEffect" presetSubtype="8" presetID="2" grpId="8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25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25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0" grpId="2"/>
      <p:bldP build="whole" bldLvl="1" animBg="1" rev="0" advAuto="0" spid="226" grpId="7"/>
      <p:bldP build="whole" bldLvl="1" animBg="1" rev="0" advAuto="0" spid="224" grpId="5"/>
      <p:bldP build="whole" bldLvl="1" animBg="1" rev="0" advAuto="0" spid="222" grpId="3"/>
      <p:bldP build="whole" bldLvl="1" animBg="1" rev="0" advAuto="0" spid="219" grpId="1"/>
      <p:bldP build="whole" bldLvl="1" animBg="1" rev="0" advAuto="0" spid="225" grpId="8"/>
      <p:bldP build="whole" bldLvl="1" animBg="1" rev="0" advAuto="0" spid="221" grpId="4"/>
      <p:bldP build="whole" bldLvl="1" animBg="1" rev="0" advAuto="0" spid="223" grpId="6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31B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Rectangle"/>
          <p:cNvSpPr/>
          <p:nvPr/>
        </p:nvSpPr>
        <p:spPr>
          <a:xfrm>
            <a:off x="6329080" y="1796636"/>
            <a:ext cx="11725840" cy="113409"/>
          </a:xfrm>
          <a:prstGeom prst="rect">
            <a:avLst/>
          </a:prstGeom>
          <a:solidFill>
            <a:srgbClr val="BEDAF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229" name="TARGET AUDIENCES"/>
          <p:cNvSpPr txBox="1"/>
          <p:nvPr/>
        </p:nvSpPr>
        <p:spPr>
          <a:xfrm>
            <a:off x="8822054" y="774857"/>
            <a:ext cx="6739891" cy="920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FFFFFF"/>
                </a:solidFill>
                <a:latin typeface="Futura Bold"/>
                <a:ea typeface="Futura Bold"/>
                <a:cs typeface="Futura Bold"/>
                <a:sym typeface="Futura Bold"/>
              </a:defRPr>
            </a:lvl1pPr>
          </a:lstStyle>
          <a:p>
            <a:pPr/>
            <a:r>
              <a:t>TARGET AUDIENCES</a:t>
            </a:r>
          </a:p>
        </p:txBody>
      </p:sp>
      <p:sp>
        <p:nvSpPr>
          <p:cNvPr id="230" name="Fountain Pen"/>
          <p:cNvSpPr/>
          <p:nvPr/>
        </p:nvSpPr>
        <p:spPr>
          <a:xfrm rot="16199828">
            <a:off x="1931236" y="3602280"/>
            <a:ext cx="419544" cy="990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35" y="0"/>
                </a:moveTo>
                <a:cubicBezTo>
                  <a:pt x="1645" y="0"/>
                  <a:pt x="1407" y="101"/>
                  <a:pt x="1407" y="224"/>
                </a:cubicBezTo>
                <a:lnTo>
                  <a:pt x="1407" y="3038"/>
                </a:lnTo>
                <a:cubicBezTo>
                  <a:pt x="1407" y="3161"/>
                  <a:pt x="1645" y="3262"/>
                  <a:pt x="1935" y="3262"/>
                </a:cubicBezTo>
                <a:lnTo>
                  <a:pt x="19665" y="3262"/>
                </a:lnTo>
                <a:cubicBezTo>
                  <a:pt x="19955" y="3262"/>
                  <a:pt x="20193" y="3161"/>
                  <a:pt x="20193" y="3038"/>
                </a:cubicBezTo>
                <a:lnTo>
                  <a:pt x="20193" y="224"/>
                </a:lnTo>
                <a:cubicBezTo>
                  <a:pt x="20193" y="101"/>
                  <a:pt x="19955" y="0"/>
                  <a:pt x="19665" y="0"/>
                </a:cubicBezTo>
                <a:lnTo>
                  <a:pt x="1935" y="0"/>
                </a:lnTo>
                <a:close/>
                <a:moveTo>
                  <a:pt x="1882" y="3889"/>
                </a:moveTo>
                <a:cubicBezTo>
                  <a:pt x="1882" y="3889"/>
                  <a:pt x="1613" y="7417"/>
                  <a:pt x="0" y="12311"/>
                </a:cubicBezTo>
                <a:lnTo>
                  <a:pt x="10218" y="21600"/>
                </a:lnTo>
                <a:lnTo>
                  <a:pt x="10602" y="16527"/>
                </a:lnTo>
                <a:lnTo>
                  <a:pt x="10602" y="11088"/>
                </a:lnTo>
                <a:cubicBezTo>
                  <a:pt x="9608" y="11046"/>
                  <a:pt x="8831" y="10690"/>
                  <a:pt x="8831" y="10258"/>
                </a:cubicBezTo>
                <a:cubicBezTo>
                  <a:pt x="8831" y="9798"/>
                  <a:pt x="9712" y="9425"/>
                  <a:pt x="10800" y="9425"/>
                </a:cubicBezTo>
                <a:cubicBezTo>
                  <a:pt x="11888" y="9425"/>
                  <a:pt x="12769" y="9798"/>
                  <a:pt x="12769" y="10258"/>
                </a:cubicBezTo>
                <a:cubicBezTo>
                  <a:pt x="12769" y="10691"/>
                  <a:pt x="11993" y="11046"/>
                  <a:pt x="10998" y="11088"/>
                </a:cubicBezTo>
                <a:lnTo>
                  <a:pt x="10998" y="16527"/>
                </a:lnTo>
                <a:lnTo>
                  <a:pt x="11382" y="21600"/>
                </a:lnTo>
                <a:lnTo>
                  <a:pt x="21600" y="12311"/>
                </a:lnTo>
                <a:cubicBezTo>
                  <a:pt x="19987" y="7417"/>
                  <a:pt x="19718" y="3889"/>
                  <a:pt x="19718" y="3889"/>
                </a:cubicBezTo>
                <a:lnTo>
                  <a:pt x="11559" y="3889"/>
                </a:lnTo>
                <a:lnTo>
                  <a:pt x="10041" y="3889"/>
                </a:lnTo>
                <a:lnTo>
                  <a:pt x="1882" y="3889"/>
                </a:lnTo>
                <a:close/>
              </a:path>
            </a:pathLst>
          </a:custGeom>
          <a:solidFill>
            <a:srgbClr val="BEDAF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231" name="Fountain Pen"/>
          <p:cNvSpPr/>
          <p:nvPr/>
        </p:nvSpPr>
        <p:spPr>
          <a:xfrm rot="16199828">
            <a:off x="1931236" y="7115549"/>
            <a:ext cx="419544" cy="990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35" y="0"/>
                </a:moveTo>
                <a:cubicBezTo>
                  <a:pt x="1645" y="0"/>
                  <a:pt x="1407" y="101"/>
                  <a:pt x="1407" y="224"/>
                </a:cubicBezTo>
                <a:lnTo>
                  <a:pt x="1407" y="3038"/>
                </a:lnTo>
                <a:cubicBezTo>
                  <a:pt x="1407" y="3161"/>
                  <a:pt x="1645" y="3262"/>
                  <a:pt x="1935" y="3262"/>
                </a:cubicBezTo>
                <a:lnTo>
                  <a:pt x="19665" y="3262"/>
                </a:lnTo>
                <a:cubicBezTo>
                  <a:pt x="19955" y="3262"/>
                  <a:pt x="20193" y="3161"/>
                  <a:pt x="20193" y="3038"/>
                </a:cubicBezTo>
                <a:lnTo>
                  <a:pt x="20193" y="224"/>
                </a:lnTo>
                <a:cubicBezTo>
                  <a:pt x="20193" y="101"/>
                  <a:pt x="19955" y="0"/>
                  <a:pt x="19665" y="0"/>
                </a:cubicBezTo>
                <a:lnTo>
                  <a:pt x="1935" y="0"/>
                </a:lnTo>
                <a:close/>
                <a:moveTo>
                  <a:pt x="1882" y="3889"/>
                </a:moveTo>
                <a:cubicBezTo>
                  <a:pt x="1882" y="3889"/>
                  <a:pt x="1613" y="7417"/>
                  <a:pt x="0" y="12311"/>
                </a:cubicBezTo>
                <a:lnTo>
                  <a:pt x="10218" y="21600"/>
                </a:lnTo>
                <a:lnTo>
                  <a:pt x="10602" y="16527"/>
                </a:lnTo>
                <a:lnTo>
                  <a:pt x="10602" y="11088"/>
                </a:lnTo>
                <a:cubicBezTo>
                  <a:pt x="9608" y="11046"/>
                  <a:pt x="8831" y="10690"/>
                  <a:pt x="8831" y="10258"/>
                </a:cubicBezTo>
                <a:cubicBezTo>
                  <a:pt x="8831" y="9798"/>
                  <a:pt x="9712" y="9425"/>
                  <a:pt x="10800" y="9425"/>
                </a:cubicBezTo>
                <a:cubicBezTo>
                  <a:pt x="11888" y="9425"/>
                  <a:pt x="12769" y="9798"/>
                  <a:pt x="12769" y="10258"/>
                </a:cubicBezTo>
                <a:cubicBezTo>
                  <a:pt x="12769" y="10691"/>
                  <a:pt x="11993" y="11046"/>
                  <a:pt x="10998" y="11088"/>
                </a:cubicBezTo>
                <a:lnTo>
                  <a:pt x="10998" y="16527"/>
                </a:lnTo>
                <a:lnTo>
                  <a:pt x="11382" y="21600"/>
                </a:lnTo>
                <a:lnTo>
                  <a:pt x="21600" y="12311"/>
                </a:lnTo>
                <a:cubicBezTo>
                  <a:pt x="19987" y="7417"/>
                  <a:pt x="19718" y="3889"/>
                  <a:pt x="19718" y="3889"/>
                </a:cubicBezTo>
                <a:lnTo>
                  <a:pt x="11559" y="3889"/>
                </a:lnTo>
                <a:lnTo>
                  <a:pt x="10041" y="3889"/>
                </a:lnTo>
                <a:lnTo>
                  <a:pt x="1882" y="3889"/>
                </a:lnTo>
                <a:close/>
              </a:path>
            </a:pathLst>
          </a:custGeom>
          <a:solidFill>
            <a:srgbClr val="BEDAF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232" name="Fountain Pen"/>
          <p:cNvSpPr/>
          <p:nvPr/>
        </p:nvSpPr>
        <p:spPr>
          <a:xfrm rot="16199828">
            <a:off x="1931236" y="5358915"/>
            <a:ext cx="419544" cy="9908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35" y="0"/>
                </a:moveTo>
                <a:cubicBezTo>
                  <a:pt x="1645" y="0"/>
                  <a:pt x="1407" y="101"/>
                  <a:pt x="1407" y="224"/>
                </a:cubicBezTo>
                <a:lnTo>
                  <a:pt x="1407" y="3038"/>
                </a:lnTo>
                <a:cubicBezTo>
                  <a:pt x="1407" y="3161"/>
                  <a:pt x="1645" y="3262"/>
                  <a:pt x="1935" y="3262"/>
                </a:cubicBezTo>
                <a:lnTo>
                  <a:pt x="19665" y="3262"/>
                </a:lnTo>
                <a:cubicBezTo>
                  <a:pt x="19955" y="3262"/>
                  <a:pt x="20193" y="3161"/>
                  <a:pt x="20193" y="3038"/>
                </a:cubicBezTo>
                <a:lnTo>
                  <a:pt x="20193" y="224"/>
                </a:lnTo>
                <a:cubicBezTo>
                  <a:pt x="20193" y="101"/>
                  <a:pt x="19955" y="0"/>
                  <a:pt x="19665" y="0"/>
                </a:cubicBezTo>
                <a:lnTo>
                  <a:pt x="1935" y="0"/>
                </a:lnTo>
                <a:close/>
                <a:moveTo>
                  <a:pt x="1882" y="3889"/>
                </a:moveTo>
                <a:cubicBezTo>
                  <a:pt x="1882" y="3889"/>
                  <a:pt x="1613" y="7417"/>
                  <a:pt x="0" y="12311"/>
                </a:cubicBezTo>
                <a:lnTo>
                  <a:pt x="10218" y="21600"/>
                </a:lnTo>
                <a:lnTo>
                  <a:pt x="10602" y="16527"/>
                </a:lnTo>
                <a:lnTo>
                  <a:pt x="10602" y="11088"/>
                </a:lnTo>
                <a:cubicBezTo>
                  <a:pt x="9608" y="11046"/>
                  <a:pt x="8831" y="10690"/>
                  <a:pt x="8831" y="10258"/>
                </a:cubicBezTo>
                <a:cubicBezTo>
                  <a:pt x="8831" y="9798"/>
                  <a:pt x="9712" y="9425"/>
                  <a:pt x="10800" y="9425"/>
                </a:cubicBezTo>
                <a:cubicBezTo>
                  <a:pt x="11888" y="9425"/>
                  <a:pt x="12769" y="9798"/>
                  <a:pt x="12769" y="10258"/>
                </a:cubicBezTo>
                <a:cubicBezTo>
                  <a:pt x="12769" y="10691"/>
                  <a:pt x="11993" y="11046"/>
                  <a:pt x="10998" y="11088"/>
                </a:cubicBezTo>
                <a:lnTo>
                  <a:pt x="10998" y="16527"/>
                </a:lnTo>
                <a:lnTo>
                  <a:pt x="11382" y="21600"/>
                </a:lnTo>
                <a:lnTo>
                  <a:pt x="21600" y="12311"/>
                </a:lnTo>
                <a:cubicBezTo>
                  <a:pt x="19987" y="7417"/>
                  <a:pt x="19718" y="3889"/>
                  <a:pt x="19718" y="3889"/>
                </a:cubicBezTo>
                <a:lnTo>
                  <a:pt x="11559" y="3889"/>
                </a:lnTo>
                <a:lnTo>
                  <a:pt x="10041" y="3889"/>
                </a:lnTo>
                <a:lnTo>
                  <a:pt x="1882" y="3889"/>
                </a:lnTo>
                <a:close/>
              </a:path>
            </a:pathLst>
          </a:custGeom>
          <a:solidFill>
            <a:srgbClr val="BEDAF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233" name="Fountain Pen"/>
          <p:cNvSpPr/>
          <p:nvPr/>
        </p:nvSpPr>
        <p:spPr>
          <a:xfrm rot="16199828">
            <a:off x="1849548" y="9122855"/>
            <a:ext cx="419544" cy="990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35" y="0"/>
                </a:moveTo>
                <a:cubicBezTo>
                  <a:pt x="1645" y="0"/>
                  <a:pt x="1407" y="101"/>
                  <a:pt x="1407" y="224"/>
                </a:cubicBezTo>
                <a:lnTo>
                  <a:pt x="1407" y="3038"/>
                </a:lnTo>
                <a:cubicBezTo>
                  <a:pt x="1407" y="3161"/>
                  <a:pt x="1645" y="3262"/>
                  <a:pt x="1935" y="3262"/>
                </a:cubicBezTo>
                <a:lnTo>
                  <a:pt x="19665" y="3262"/>
                </a:lnTo>
                <a:cubicBezTo>
                  <a:pt x="19955" y="3262"/>
                  <a:pt x="20193" y="3161"/>
                  <a:pt x="20193" y="3038"/>
                </a:cubicBezTo>
                <a:lnTo>
                  <a:pt x="20193" y="224"/>
                </a:lnTo>
                <a:cubicBezTo>
                  <a:pt x="20193" y="101"/>
                  <a:pt x="19955" y="0"/>
                  <a:pt x="19665" y="0"/>
                </a:cubicBezTo>
                <a:lnTo>
                  <a:pt x="1935" y="0"/>
                </a:lnTo>
                <a:close/>
                <a:moveTo>
                  <a:pt x="1882" y="3889"/>
                </a:moveTo>
                <a:cubicBezTo>
                  <a:pt x="1882" y="3889"/>
                  <a:pt x="1613" y="7417"/>
                  <a:pt x="0" y="12311"/>
                </a:cubicBezTo>
                <a:lnTo>
                  <a:pt x="10218" y="21600"/>
                </a:lnTo>
                <a:lnTo>
                  <a:pt x="10602" y="16527"/>
                </a:lnTo>
                <a:lnTo>
                  <a:pt x="10602" y="11088"/>
                </a:lnTo>
                <a:cubicBezTo>
                  <a:pt x="9608" y="11046"/>
                  <a:pt x="8831" y="10690"/>
                  <a:pt x="8831" y="10258"/>
                </a:cubicBezTo>
                <a:cubicBezTo>
                  <a:pt x="8831" y="9798"/>
                  <a:pt x="9712" y="9425"/>
                  <a:pt x="10800" y="9425"/>
                </a:cubicBezTo>
                <a:cubicBezTo>
                  <a:pt x="11888" y="9425"/>
                  <a:pt x="12769" y="9798"/>
                  <a:pt x="12769" y="10258"/>
                </a:cubicBezTo>
                <a:cubicBezTo>
                  <a:pt x="12769" y="10691"/>
                  <a:pt x="11993" y="11046"/>
                  <a:pt x="10998" y="11088"/>
                </a:cubicBezTo>
                <a:lnTo>
                  <a:pt x="10998" y="16527"/>
                </a:lnTo>
                <a:lnTo>
                  <a:pt x="11382" y="21600"/>
                </a:lnTo>
                <a:lnTo>
                  <a:pt x="21600" y="12311"/>
                </a:lnTo>
                <a:cubicBezTo>
                  <a:pt x="19987" y="7417"/>
                  <a:pt x="19718" y="3889"/>
                  <a:pt x="19718" y="3889"/>
                </a:cubicBezTo>
                <a:lnTo>
                  <a:pt x="11559" y="3889"/>
                </a:lnTo>
                <a:lnTo>
                  <a:pt x="10041" y="3889"/>
                </a:lnTo>
                <a:lnTo>
                  <a:pt x="1882" y="3889"/>
                </a:lnTo>
                <a:close/>
              </a:path>
            </a:pathLst>
          </a:custGeom>
          <a:solidFill>
            <a:srgbClr val="BEDAF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234" name="Academy Administration"/>
          <p:cNvSpPr txBox="1"/>
          <p:nvPr/>
        </p:nvSpPr>
        <p:spPr>
          <a:xfrm>
            <a:off x="3684878" y="5393903"/>
            <a:ext cx="7154182" cy="920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200000"/>
              </a:lnSpc>
              <a:spcBef>
                <a:spcPts val="1200"/>
              </a:spcBef>
              <a:defRPr sz="5000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pPr/>
            <a:r>
              <a:t>Academy Administration</a:t>
            </a:r>
          </a:p>
        </p:txBody>
      </p:sp>
      <p:sp>
        <p:nvSpPr>
          <p:cNvPr id="235" name="Students and Guardians"/>
          <p:cNvSpPr txBox="1"/>
          <p:nvPr/>
        </p:nvSpPr>
        <p:spPr>
          <a:xfrm>
            <a:off x="3603190" y="9157844"/>
            <a:ext cx="7048451" cy="92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200000"/>
              </a:lnSpc>
              <a:spcBef>
                <a:spcPts val="1200"/>
              </a:spcBef>
              <a:defRPr sz="5000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pPr/>
            <a:r>
              <a:t>Students and Guardians</a:t>
            </a:r>
          </a:p>
        </p:txBody>
      </p:sp>
      <p:sp>
        <p:nvSpPr>
          <p:cNvPr id="236" name="General Public"/>
          <p:cNvSpPr txBox="1"/>
          <p:nvPr/>
        </p:nvSpPr>
        <p:spPr>
          <a:xfrm>
            <a:off x="3684878" y="7150537"/>
            <a:ext cx="4356523" cy="920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200000"/>
              </a:lnSpc>
              <a:spcBef>
                <a:spcPts val="1200"/>
              </a:spcBef>
              <a:defRPr sz="5000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pPr/>
            <a:r>
              <a:t>General Public</a:t>
            </a:r>
          </a:p>
        </p:txBody>
      </p:sp>
      <p:sp>
        <p:nvSpPr>
          <p:cNvPr id="237" name="Staffs"/>
          <p:cNvSpPr txBox="1"/>
          <p:nvPr/>
        </p:nvSpPr>
        <p:spPr>
          <a:xfrm>
            <a:off x="3684878" y="3637269"/>
            <a:ext cx="1711103" cy="92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200000"/>
              </a:lnSpc>
              <a:spcBef>
                <a:spcPts val="1200"/>
              </a:spcBef>
              <a:defRPr sz="5000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pPr/>
            <a:r>
              <a:t>Staffs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25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8" presetID="2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25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25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8" presetID="2" grpId="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25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25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Subtype="8" presetID="2" grpId="6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25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25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5" grpId="8"/>
      <p:bldP build="whole" bldLvl="1" animBg="1" rev="0" advAuto="0" spid="236" grpId="9"/>
      <p:bldP build="whole" bldLvl="1" animBg="1" rev="0" advAuto="0" spid="237" grpId="10"/>
      <p:bldP build="whole" bldLvl="1" animBg="1" rev="0" advAuto="0" spid="230" grpId="3"/>
      <p:bldP build="whole" bldLvl="1" animBg="1" rev="0" advAuto="0" spid="228" grpId="2"/>
      <p:bldP build="whole" bldLvl="1" animBg="1" rev="0" advAuto="0" spid="231" grpId="5"/>
      <p:bldP build="whole" bldLvl="1" animBg="1" rev="0" advAuto="0" spid="232" grpId="6"/>
      <p:bldP build="whole" bldLvl="1" animBg="1" rev="0" advAuto="0" spid="229" grpId="1"/>
      <p:bldP build="whole" bldLvl="1" animBg="1" rev="0" advAuto="0" spid="234" grpId="7"/>
      <p:bldP build="whole" bldLvl="1" animBg="1" rev="0" advAuto="0" spid="233" grpId="4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