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0749-AFCE-754A-AAF4-8FE68E3F4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INTERVIEWS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39BA3-1D46-4146-8283-B71F73203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 3 </a:t>
            </a:r>
          </a:p>
        </p:txBody>
      </p:sp>
    </p:spTree>
    <p:extLst>
      <p:ext uri="{BB962C8B-B14F-4D97-AF65-F5344CB8AC3E}">
        <p14:creationId xmlns:p14="http://schemas.microsoft.com/office/powerpoint/2010/main" val="336278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EB74-D44D-064C-B1EE-3317EEB6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419A-0982-4643-B213-4DDD2F51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IDENTIFY RESEARCH TOOLS IN TECHNICAL COMMUNICATION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ORGANIZE INTERVIEW SESSIONS IN AN EFFECTIVE MANNER</a:t>
            </a:r>
          </a:p>
        </p:txBody>
      </p:sp>
    </p:spTree>
    <p:extLst>
      <p:ext uri="{BB962C8B-B14F-4D97-AF65-F5344CB8AC3E}">
        <p14:creationId xmlns:p14="http://schemas.microsoft.com/office/powerpoint/2010/main" val="161658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B0DF-7BD0-D343-83DD-1C08E7C0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6BD7-F98F-784F-A826-B9F510B2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200" dirty="0"/>
              <a:t>PLACES TO LOOK TO PREPARE INTERVIEW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FIRST- PREVIOUS PRODUCT DOCUMENTATION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BACKGROUND READING- WEBSITES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USE THE PRODUCT- EXPERIMENT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0D4A-ACF8-954C-81A5-74112B7F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SME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2CE6-A47B-5743-AFE4-170964FE8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SME (SUBJECT MATTER EXPERT)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FACE TO FACE INTERVIEW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ENGINEERS, DEVELOPERS, PROGRAMMERS, OPERATORS, CLERKS OR CUSTOMER SUPPORT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STEPS IN AN INTERVIEW: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/>
              <a:t>PRE INTERVIEW- define objectives, research subject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/>
              <a:t>DURING INTERVIEW- use active listening skills, ask open-ended questions, control the interview, use critical thinking, closing the interview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/>
              <a:t>AFTER INTERVIEW- review your notes, schedule follow-up if necessary</a:t>
            </a:r>
          </a:p>
          <a:p>
            <a:pPr marL="310896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506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8F25-8D11-7246-A7D3-41BD9E0D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C1A8-3FB0-BE4F-A1EF-14C093DB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PROCESS THAT ENSURES THE INFORMATION YOU HAVE WRITTEN IS ACCURATE AND MOST IMPORTANTLY, THAT IT WORKS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IMPORTANT TASK OF TECHNICAL WRITER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CONSULT FELLOW TECHNICAL WRITER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CONSULT WITH SME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WRITING SHOULD BE ACCURATE, UNBIASED AND CLEAR </a:t>
            </a:r>
          </a:p>
        </p:txBody>
      </p:sp>
    </p:spTree>
    <p:extLst>
      <p:ext uri="{BB962C8B-B14F-4D97-AF65-F5344CB8AC3E}">
        <p14:creationId xmlns:p14="http://schemas.microsoft.com/office/powerpoint/2010/main" val="404226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C582-ADF8-854A-B3A6-05CA54C3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COLLECTING INFORMATION FROM SME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A651-5925-5145-BFAB-299A7A270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DON’T SEND EMAILS ASKING FOR EXPLANATIONS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SET UP OFFICIAL MEETINGS WITH SME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SET UP DUE DATE FOR SME TO REVIEW THE DOCUMENT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WHAT OTHER TIPS CAN YOU ALL THINK OF?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42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167</TotalTime>
  <Words>183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RESEARCH INTERVIEWS</vt:lpstr>
      <vt:lpstr>OBJECTIVES </vt:lpstr>
      <vt:lpstr>RESEARCH TOOLS</vt:lpstr>
      <vt:lpstr>CONDUCTING SME INTERVIEWS</vt:lpstr>
      <vt:lpstr>VALIDATION </vt:lpstr>
      <vt:lpstr>TIPS FOR COLLECTING INFORMATION FROM SME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INTERVIEWS</dc:title>
  <dc:creator>Microsoft Office User</dc:creator>
  <cp:lastModifiedBy>Microsoft Office User</cp:lastModifiedBy>
  <cp:revision>7</cp:revision>
  <dcterms:created xsi:type="dcterms:W3CDTF">2020-08-04T01:46:27Z</dcterms:created>
  <dcterms:modified xsi:type="dcterms:W3CDTF">2020-08-05T02:42:38Z</dcterms:modified>
</cp:coreProperties>
</file>