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81"/>
  </p:normalViewPr>
  <p:slideViewPr>
    <p:cSldViewPr snapToGrid="0" snapToObjects="1">
      <p:cViewPr varScale="1">
        <p:scale>
          <a:sx n="96" d="100"/>
          <a:sy n="96" d="100"/>
        </p:scale>
        <p:origin x="6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12/15/20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12/15/20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12/15/20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12/15/20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12/15/20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12/15/20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12/15/20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12/15/20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12/15/20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12/15/20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12/15/20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12/15/20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DAB13-9085-144E-8C9A-9265819E8D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TECHNICAL COMMUNICATION EDITING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CB5DB0-D08A-0A47-AF1A-DECD639690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UNIT 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192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3E169-B526-3D4F-B2F9-25EE712E9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5211F-8BE1-0C4B-99DA-9539B819A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/>
              <a:t>AFTER WRITING MATERIALS, IT MAY CONTAIN MISTAKES 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OR IT MAY BE UNDERSTOOD DIFFERENTLY BY THE AUDIENCE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SO EDITING TECHNICAL DOCUMENTS IS IMPORTANT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AIM TO COMMUNICATE TECHNICAL INFORMATION CLEARLY  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ROLES OF TECHNICAL EDITOR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TASKS PERFORMED BY EDITOR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PROOFREADING</a:t>
            </a:r>
          </a:p>
        </p:txBody>
      </p:sp>
    </p:spTree>
    <p:extLst>
      <p:ext uri="{BB962C8B-B14F-4D97-AF65-F5344CB8AC3E}">
        <p14:creationId xmlns:p14="http://schemas.microsoft.com/office/powerpoint/2010/main" val="3108087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13488-FD00-8F40-AF1E-E283C7AEF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MACROEDITING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BA21E-2B94-5E48-BA30-56AA37FD1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/>
              <a:t>CHECK THE CONTENT OF THE MATERIAL, HOW IT IS ORGANIZED AND IT’S LOGIC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TO ENSURE IT ADDRESSES THE SUBJECT AND AUDIENCE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YOU SHOULD BE FAMILIAR WITH THE TYPE OF DOCUMENT, IT’S SUBJECT MATTER, THE COMPANY PRODUCING THE DOCUMENT IN ORDER TO EDIT THE DOCUMENT EFFECTIVELY AT A MACRO LEVEL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593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6D1ED-0793-EC4D-A0AC-2291635C1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MICROEDITING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7BD9C-996D-A441-BA56-C7A312207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/>
              <a:t>ALSO CALLED COPY EDITING OR LINE EDITING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INVOLVES NECESSARY REVISIONS TO INDIVIDUAL SENTENCES OR GRAPHICS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EDITING IS DONE WORD BY WORD AND LINE BY LINE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EDITOR CHECKS THE COMPLEXITY LEVEL TO MAKE SURE THE TEXT IN DOCUMENT IS PRESENTED IN AN APPROPRIATE LEVEL TO MATCH THE COMPLEXITY LEVEL OF READERS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EDITOR ALSO CHECKS FOR CORRECTNESS IN SENTENCE STRUCTURE, GRAMMER, SPELLING AND PUNCTUATIONS</a:t>
            </a:r>
          </a:p>
          <a:p>
            <a:pPr>
              <a:buFont typeface="Wingdings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927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377E6-DBCD-DF4C-9184-05927F8DC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OF TECHNICAL EDITOR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CCC7F-BFA1-D04A-9CE3-90D602CC2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/>
              <a:t>IMPROVING TEXT MATERIAL: editor determines how appropriate the content is for the audience and the organization. Editor makes the document concise and clear by editing the tone and words used by the writer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EXAMINING GRAPHICS FOR APPROPRIATENESS AND BALANCE: editor also helps the tasks of selecting, naming and numbering of graphics as well as placing them in suitable context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IDENTIFYING SECTIONS THAT NEED BETTER DEVELOPMENT: checks each section for logic and completeness</a:t>
            </a:r>
          </a:p>
        </p:txBody>
      </p:sp>
    </p:spTree>
    <p:extLst>
      <p:ext uri="{BB962C8B-B14F-4D97-AF65-F5344CB8AC3E}">
        <p14:creationId xmlns:p14="http://schemas.microsoft.com/office/powerpoint/2010/main" val="1685825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99EEF-FE58-5744-8305-9027FC137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636DF-F223-9E4A-8E56-B5507A9B2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/>
              <a:t>CAREFUL PROOFREADING CAN ENSURE THAT A PRINTED DOCUMENT IS CORRECT AND ATTRACTIVE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IT CREATES A GOOD IMPRESSION OF THE COMPANY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PROOF READER’S WORK IS NOT TO EDIT, BUT TO CORRECT THE ERRORS IN DOCUMENT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CONTENT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SPELLING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OTHERS-GRAMMAR ERRORS, ACCURACY OF TITLES, HEADINGS AND CAPTIONS</a:t>
            </a:r>
          </a:p>
        </p:txBody>
      </p:sp>
    </p:spTree>
    <p:extLst>
      <p:ext uri="{BB962C8B-B14F-4D97-AF65-F5344CB8AC3E}">
        <p14:creationId xmlns:p14="http://schemas.microsoft.com/office/powerpoint/2010/main" val="8114516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435922B72189D4E891AFF9363CCDAEF" ma:contentTypeVersion="8" ma:contentTypeDescription="Create a new document." ma:contentTypeScope="" ma:versionID="7ce6c2db81e18457fea542d07e8c7a0d">
  <xsd:schema xmlns:xsd="http://www.w3.org/2001/XMLSchema" xmlns:xs="http://www.w3.org/2001/XMLSchema" xmlns:p="http://schemas.microsoft.com/office/2006/metadata/properties" xmlns:ns2="cfd77983-28ec-4de4-810f-f978eed89763" targetNamespace="http://schemas.microsoft.com/office/2006/metadata/properties" ma:root="true" ma:fieldsID="3116a008e876b4f8cc421202416465c2" ns2:_="">
    <xsd:import namespace="cfd77983-28ec-4de4-810f-f978eed8976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d77983-28ec-4de4-810f-f978eed8976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5DD72B4-C294-4C47-8127-DE1444637872}"/>
</file>

<file path=customXml/itemProps2.xml><?xml version="1.0" encoding="utf-8"?>
<ds:datastoreItem xmlns:ds="http://schemas.openxmlformats.org/officeDocument/2006/customXml" ds:itemID="{FBE0770D-6016-4511-9603-1EAD34C8558F}"/>
</file>

<file path=customXml/itemProps3.xml><?xml version="1.0" encoding="utf-8"?>
<ds:datastoreItem xmlns:ds="http://schemas.openxmlformats.org/officeDocument/2006/customXml" ds:itemID="{67A014DB-C443-4729-ABAF-9AB4E236FEE1}"/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24</TotalTime>
  <Words>291</Words>
  <Application>Microsoft Macintosh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Tw Cen MT</vt:lpstr>
      <vt:lpstr>Tw Cen MT Condensed</vt:lpstr>
      <vt:lpstr>Wingdings</vt:lpstr>
      <vt:lpstr>Wingdings 3</vt:lpstr>
      <vt:lpstr>Integral</vt:lpstr>
      <vt:lpstr>TECHNICAL COMMUNICATION EDITING</vt:lpstr>
      <vt:lpstr>INTRODUCTION</vt:lpstr>
      <vt:lpstr>MACROEDITING</vt:lpstr>
      <vt:lpstr>MICROEDITING</vt:lpstr>
      <vt:lpstr>ROLE OF TECHNICAL EDITOR</vt:lpstr>
      <vt:lpstr>PROOFREADING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TECHNICAL COMMUNICATION EDITING</dc:title>
  <dc:creator>Microsoft Office User</dc:creator>
  <cp:lastModifiedBy>Microsoft Office User</cp:lastModifiedBy>
  <cp:revision>3</cp:revision>
  <dcterms:created xsi:type="dcterms:W3CDTF">2020-12-15T03:28:25Z</dcterms:created>
  <dcterms:modified xsi:type="dcterms:W3CDTF">2020-12-15T03:52:53Z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0x0101000435922B72189D4E891AFF9363CCDAEF</vt:lpwstr>
  </property>
</Properties>
</file>