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7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6F08198-5E7D-9740-9A91-A2C49D29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GOODMORNING!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432EA8-3A00-2046-BB87-C18D74D41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LECTURER: MRS. DIYA LAMA</a:t>
            </a:r>
          </a:p>
        </p:txBody>
      </p:sp>
    </p:spTree>
    <p:extLst>
      <p:ext uri="{BB962C8B-B14F-4D97-AF65-F5344CB8AC3E}">
        <p14:creationId xmlns:p14="http://schemas.microsoft.com/office/powerpoint/2010/main" val="7493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AC8-0734-5540-B973-BEA553C8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2612-0CD2-8B47-AA9E-A6E89138F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COURSE</a:t>
            </a:r>
          </a:p>
          <a:p>
            <a:r>
              <a:rPr lang="en-US" dirty="0"/>
              <a:t>NP-LBEF003</a:t>
            </a:r>
          </a:p>
          <a:p>
            <a:r>
              <a:rPr lang="en-US" dirty="0"/>
              <a:t>SEMESTER 2</a:t>
            </a:r>
          </a:p>
        </p:txBody>
      </p:sp>
    </p:spTree>
    <p:extLst>
      <p:ext uri="{BB962C8B-B14F-4D97-AF65-F5344CB8AC3E}">
        <p14:creationId xmlns:p14="http://schemas.microsoft.com/office/powerpoint/2010/main" val="91557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B555-34BD-C345-9D8A-6A2BC43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3191-9F54-7B43-ADE4-423C14BC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IMPROVE GRAMMER AND STYLE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INCREASE KNOWLEDGE AND SKILLS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PRODUCE TECHNICAL DOCUMENTS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156DA-4E7F-424A-A191-C1098004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8" y="4773169"/>
            <a:ext cx="11734602" cy="18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3188-F54F-4C43-9212-FA2BCD64A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COMMUNICATION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EE6DD-18EE-2D4F-A254-8C1E6F3C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389175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53076-2898-0343-B5A1-6590960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DB4519-DCD9-0446-A67A-B8840546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/>
              <a:t>“ART AND SCIENCE OF MAKING TECHNICAL INFORMATION EASIER TO UNDERSTAND AND USE”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PROCESS OF CREATING, DESIGNING AND TRANSMITTING TECHNICAL INFORMATION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TO UNDERSTAND EASILY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USE IT EFFECTIVELY AND EFFICIENTLY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WELL SUITED FOR PRACTICAL MINDED COMMUNICATORS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/>
              <a:t>TEACHERS, JOURNALISTS, IT PROFESSIONALS AND PROJECT MANAGERS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494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958A-A346-F543-A7E9-FF29314F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 TECHNICAL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F5C8-5620-7B47-AC74-688E2D02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5061"/>
            <a:ext cx="9720073" cy="4731026"/>
          </a:xfrm>
        </p:spPr>
        <p:txBody>
          <a:bodyPr numCol="2">
            <a:normAutofit/>
          </a:bodyPr>
          <a:lstStyle/>
          <a:p>
            <a:r>
              <a:rPr lang="en-US" sz="2400" dirty="0"/>
              <a:t>“Anyone who writes about technology for other people to read”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TECHNICAL AND SOFTWARE MANUALS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TECHNICAL GUIDES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PROPOSALS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APPLICATION NOTES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TUTORIALS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PERFORMANCE REPORTS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DATA SHEETS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ONLINE HELP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PRODUCT BRIEFS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INTERACT AND LEARN THE SOFTWARE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IDENTIFY INFORMATION NEEDS OF SOFTWARE USERS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COMMUNICATE WITH BOTH PROGRAMMERS AND CUSTOMERS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ENGLISH LANGUAGE-PRIMARY TOOL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EB065F-8056-6845-8600-F711146679AC}"/>
              </a:ext>
            </a:extLst>
          </p:cNvPr>
          <p:cNvCxnSpPr/>
          <p:nvPr/>
        </p:nvCxnSpPr>
        <p:spPr>
          <a:xfrm>
            <a:off x="5751443" y="1987826"/>
            <a:ext cx="0" cy="4253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3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7CA-7CA0-6F41-AF38-2503D2F9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E7A9-53E9-DB47-A9CF-F5800F97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TARGETS A SPECIFIC READER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HELPS READERS SOLVE PROBLEMS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PART OF ORGANIZATIONAL CONTEXT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CREATED COLLABORATIVELY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SYNERGY OF WORDS AND GRAPHICS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INVOLVED VISUALIZATION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INVOLVES HIGH TECH TOOLS</a:t>
            </a:r>
          </a:p>
        </p:txBody>
      </p:sp>
    </p:spTree>
    <p:extLst>
      <p:ext uri="{BB962C8B-B14F-4D97-AF65-F5344CB8AC3E}">
        <p14:creationId xmlns:p14="http://schemas.microsoft.com/office/powerpoint/2010/main" val="29405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D828-DDBC-A240-9391-032DDB7B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/>
              <a:t>WITH OTHER WRITINGS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121C-6BD6-5540-8CC7-CAACA244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IS TECHNICAL WRITING DIFFERENT FROM OTHER WRITINGS?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8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</TotalTime>
  <Words>177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Tw Cen MT</vt:lpstr>
      <vt:lpstr>Tw Cen MT Condensed</vt:lpstr>
      <vt:lpstr>Wingdings</vt:lpstr>
      <vt:lpstr>Wingdings 3</vt:lpstr>
      <vt:lpstr>Integral</vt:lpstr>
      <vt:lpstr>GOODMORNING!</vt:lpstr>
      <vt:lpstr>TECHNICAL COMMUNICATION</vt:lpstr>
      <vt:lpstr>COURSE OBJECTIVES</vt:lpstr>
      <vt:lpstr>TECHNICAL COMMUNICATION OVERVIEW</vt:lpstr>
      <vt:lpstr>INTRODUCTION</vt:lpstr>
      <vt:lpstr>YOU ARE A TECHNICAL WRITER</vt:lpstr>
      <vt:lpstr>CHARACTERISTICS OF A TECHNICAL COMMUNICATION</vt:lpstr>
      <vt:lpstr>COMPARISON WITH OTHER WRITINGS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TECHNICAL WRITING?</dc:title>
  <dc:creator>Microsoft Office User</dc:creator>
  <cp:lastModifiedBy>Microsoft Office User</cp:lastModifiedBy>
  <cp:revision>6</cp:revision>
  <dcterms:created xsi:type="dcterms:W3CDTF">2020-07-15T15:55:45Z</dcterms:created>
  <dcterms:modified xsi:type="dcterms:W3CDTF">2020-07-22T02:58:50Z</dcterms:modified>
</cp:coreProperties>
</file>