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4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8952-50F6-8F47-A108-F7C2B8501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E0A3-844F-A74C-85BE-CE2607D2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210407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FD56-2ED0-4646-9B03-00F49CDB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EE3B-6323-7449-B7EE-9D66F6D1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“PURPOSE: COMMUNICATION OF IDEAS AND CONCEPTS TO AUDIENCE”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EXAMPLE: MAKING AUDIENCE UNDERSTAND DETAILS OF A TECHNOLOGICAL SYSTEM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AUDIENCE AFFECTS ASPECTS OF COMMUNICATION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CLASSIFICATION OF READERS</a:t>
            </a:r>
          </a:p>
          <a:p>
            <a:pPr lvl="3">
              <a:buFont typeface="Wingdings" pitchFamily="2" charset="2"/>
              <a:buChar char="v"/>
            </a:pPr>
            <a:r>
              <a:rPr lang="en-US" sz="2000" dirty="0"/>
              <a:t>PRIMARY AUDIENCE</a:t>
            </a:r>
          </a:p>
          <a:p>
            <a:pPr lvl="3">
              <a:buFont typeface="Wingdings" pitchFamily="2" charset="2"/>
              <a:buChar char="v"/>
            </a:pPr>
            <a:r>
              <a:rPr lang="en-US" sz="2000" dirty="0"/>
              <a:t>SECONDARY AUDIENCE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OBJECTIVE: </a:t>
            </a:r>
          </a:p>
          <a:p>
            <a:pPr lvl="3">
              <a:buFont typeface="Wingdings" pitchFamily="2" charset="2"/>
              <a:buChar char="v"/>
            </a:pPr>
            <a:r>
              <a:rPr lang="en-US" sz="2000" dirty="0"/>
              <a:t>DISTINGUISH TYPES OF AUDIENCE</a:t>
            </a:r>
          </a:p>
          <a:p>
            <a:pPr lvl="3">
              <a:buFont typeface="Wingdings" pitchFamily="2" charset="2"/>
              <a:buChar char="v"/>
            </a:pPr>
            <a:r>
              <a:rPr lang="en-US" sz="2000" dirty="0"/>
              <a:t>UNDERSTAND NEEDS OF AUDIENCE</a:t>
            </a:r>
          </a:p>
          <a:p>
            <a:pPr marL="457200" lvl="3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56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B24-F23C-494D-B6D9-DF7E4786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2966-9A7C-2841-B60A-B27705A2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EXPERTS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TECHNICIANS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EXECUTIVES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NON-SPECIALISTS</a:t>
            </a:r>
          </a:p>
        </p:txBody>
      </p:sp>
    </p:spTree>
    <p:extLst>
      <p:ext uri="{BB962C8B-B14F-4D97-AF65-F5344CB8AC3E}">
        <p14:creationId xmlns:p14="http://schemas.microsoft.com/office/powerpoint/2010/main" val="147993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DD1-A00F-6146-8A28-C6673C97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E6D9-8097-564D-92E2-4EBEA799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BACKGROUND-KNOWLEDGE, EXPERIENCE, TRAINING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INTERESTS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OTHER DEMOGRAPHIC CHARACTERISTICS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MORE THAN ONE AUDIENCE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WIDE VARIABILITY IN AUDIENCE</a:t>
            </a:r>
          </a:p>
        </p:txBody>
      </p:sp>
    </p:spTree>
    <p:extLst>
      <p:ext uri="{BB962C8B-B14F-4D97-AF65-F5344CB8AC3E}">
        <p14:creationId xmlns:p14="http://schemas.microsoft.com/office/powerpoint/2010/main" val="11928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B4FB-0F4F-1C4B-861B-1B2E0E2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ADAPTATIONS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333E-1482-EE41-B768-B95F2366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ADD INFORMATION READERS NEED TO UNDERSTAND YOUR DOCUMENTS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OMIT INFORMATION READERS DO NOT NEED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CHANGE LEVEL OF INFORMATION YOU HAVE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ADD EXAMPLES TO HELP READERS UNDERSTAND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USE MORE GRAPHICS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UNDERSTAND MULTICULTURALISM</a:t>
            </a:r>
          </a:p>
        </p:txBody>
      </p:sp>
    </p:spTree>
    <p:extLst>
      <p:ext uri="{BB962C8B-B14F-4D97-AF65-F5344CB8AC3E}">
        <p14:creationId xmlns:p14="http://schemas.microsoft.com/office/powerpoint/2010/main" val="42368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6ACF-368D-7D4D-B795-ED64C37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PROFILE SHEET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419FE4-0140-054D-BC02-B13A5C0DE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255367"/>
              </p:ext>
            </p:extLst>
          </p:nvPr>
        </p:nvGraphicFramePr>
        <p:xfrm>
          <a:off x="5874026" y="1842052"/>
          <a:ext cx="5678490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5698">
                  <a:extLst>
                    <a:ext uri="{9D8B030D-6E8A-4147-A177-3AD203B41FA5}">
                      <a16:colId xmlns:a16="http://schemas.microsoft.com/office/drawing/2014/main" val="3846497716"/>
                    </a:ext>
                  </a:extLst>
                </a:gridCol>
                <a:gridCol w="1135698">
                  <a:extLst>
                    <a:ext uri="{9D8B030D-6E8A-4147-A177-3AD203B41FA5}">
                      <a16:colId xmlns:a16="http://schemas.microsoft.com/office/drawing/2014/main" val="3987560979"/>
                    </a:ext>
                  </a:extLst>
                </a:gridCol>
                <a:gridCol w="1581674">
                  <a:extLst>
                    <a:ext uri="{9D8B030D-6E8A-4147-A177-3AD203B41FA5}">
                      <a16:colId xmlns:a16="http://schemas.microsoft.com/office/drawing/2014/main" val="2102866539"/>
                    </a:ext>
                  </a:extLst>
                </a:gridCol>
                <a:gridCol w="689722">
                  <a:extLst>
                    <a:ext uri="{9D8B030D-6E8A-4147-A177-3AD203B41FA5}">
                      <a16:colId xmlns:a16="http://schemas.microsoft.com/office/drawing/2014/main" val="2081660350"/>
                    </a:ext>
                  </a:extLst>
                </a:gridCol>
                <a:gridCol w="1135698">
                  <a:extLst>
                    <a:ext uri="{9D8B030D-6E8A-4147-A177-3AD203B41FA5}">
                      <a16:colId xmlns:a16="http://schemas.microsoft.com/office/drawing/2014/main" val="227054209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Expectations about the document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422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Reasons for reading the document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7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Read a 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4982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Modify and submit to another reader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5398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Attempt to implement recommendations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0066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Use it to perform a task or carry out a procedure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0589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Use it to create another document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3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Explain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4151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Way of reading the document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958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Reading skill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1971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b="0" dirty="0"/>
                        <a:t>Reader’s physical environment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090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29CFC1-5F89-7A4E-AEF5-A5014B4F8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52569"/>
              </p:ext>
            </p:extLst>
          </p:nvPr>
        </p:nvGraphicFramePr>
        <p:xfrm>
          <a:off x="464214" y="1842052"/>
          <a:ext cx="5099910" cy="4445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0850">
                  <a:extLst>
                    <a:ext uri="{9D8B030D-6E8A-4147-A177-3AD203B41FA5}">
                      <a16:colId xmlns:a16="http://schemas.microsoft.com/office/drawing/2014/main" val="1958928163"/>
                    </a:ext>
                  </a:extLst>
                </a:gridCol>
                <a:gridCol w="1719090">
                  <a:extLst>
                    <a:ext uri="{9D8B030D-6E8A-4147-A177-3AD203B41FA5}">
                      <a16:colId xmlns:a16="http://schemas.microsoft.com/office/drawing/2014/main" val="1364685959"/>
                    </a:ext>
                  </a:extLst>
                </a:gridCol>
                <a:gridCol w="1699970">
                  <a:extLst>
                    <a:ext uri="{9D8B030D-6E8A-4147-A177-3AD203B41FA5}">
                      <a16:colId xmlns:a16="http://schemas.microsoft.com/office/drawing/2014/main" val="1146690246"/>
                    </a:ext>
                  </a:extLst>
                </a:gridCol>
              </a:tblGrid>
              <a:tr h="333209">
                <a:tc gridSpan="3">
                  <a:txBody>
                    <a:bodyPr/>
                    <a:lstStyle/>
                    <a:p>
                      <a:r>
                        <a:rPr lang="en-US" b="0" dirty="0"/>
                        <a:t>Reader’s Name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913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Reader’s job title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Kind of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7550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393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Professional Experience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5952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Job Responsibilities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622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235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Preferences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03468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Cultural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45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Attitude toward the writer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913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Attitude toward the subject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5906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Expectations about the subject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4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78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196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Audience analysis</vt:lpstr>
      <vt:lpstr>INTRODUCTION</vt:lpstr>
      <vt:lpstr>TYPES OF AUDIENCE</vt:lpstr>
      <vt:lpstr>AUDIENCE ANALYSIS</vt:lpstr>
      <vt:lpstr>AUDIENCE ADAPTATIONS</vt:lpstr>
      <vt:lpstr>AUDIENCE PROFILE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and purpose</dc:title>
  <dc:creator>Microsoft Office User</dc:creator>
  <cp:lastModifiedBy>Microsoft Office User</cp:lastModifiedBy>
  <cp:revision>6</cp:revision>
  <dcterms:created xsi:type="dcterms:W3CDTF">2020-07-23T02:12:31Z</dcterms:created>
  <dcterms:modified xsi:type="dcterms:W3CDTF">2020-07-29T02:44:16Z</dcterms:modified>
</cp:coreProperties>
</file>