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6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CD85-4B9B-2C47-AB1A-5397FAE69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WRITING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117EC-90DE-D549-925E-6EC1B2DB8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39235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EFD4-46C1-7144-B942-7FEE9BA5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CHAPTER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816-D5DD-7F42-8D9C-443F6756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IDENTIFY THE IMPORTANCE OF INFORMATION STRUCTURE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ORGANIZE INFORMATION IN TECHNICAL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1789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3462-9126-AB49-B807-D6834A39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E00A-3D6D-3B4D-B032-F329DA60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WITHOUT STRUCTURE IS NOT USEFUL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CAN YOU FIND WHAT YOU ARE LOOKING FOR?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IT IS NOT ORGANIZED, YOU WILL GIVE UP.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DO READERS WANT TO READ? WHAT IS IMPORTANT? – AUDIENCE ANALYSIS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2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A6A1-2D96-5441-9705-2485398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UNDERSTANDING ROLE OF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E48D-35A4-5041-9B92-739CA3EE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TECHNICAL COMMUNICATION REQUIRES DESCRIPTION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REPRESENTATIONS OF OBJECTS, MECHANISMS, PROCESSES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OBJECTS- physical things like mouse, keyboard.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MECHANISMS- consists of number of objects which work together to form a system like a computer system, or a television set.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PROCESSES- are instructions (tells us how to do something)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BASIC STRUCTURE OF OBJECT AND MECHANISMS/PROCESS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TITLE OR SECTION HEADING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GENERAL INTRODUCTION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PART BY PART DESCRIPTION/ STEP BY STEP DESCRIPTION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9C49-6743-464B-BFCA-5BD0A751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09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OBJECT/MECHANISM DESCRIPTION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722E73-B236-064A-BC10-335D1377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498667"/>
              </p:ext>
            </p:extLst>
          </p:nvPr>
        </p:nvGraphicFramePr>
        <p:xfrm>
          <a:off x="483705" y="1546845"/>
          <a:ext cx="11224590" cy="508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728">
                  <a:extLst>
                    <a:ext uri="{9D8B030D-6E8A-4147-A177-3AD203B41FA5}">
                      <a16:colId xmlns:a16="http://schemas.microsoft.com/office/drawing/2014/main" val="1875500831"/>
                    </a:ext>
                  </a:extLst>
                </a:gridCol>
                <a:gridCol w="7741862">
                  <a:extLst>
                    <a:ext uri="{9D8B030D-6E8A-4147-A177-3AD203B41FA5}">
                      <a16:colId xmlns:a16="http://schemas.microsoft.com/office/drawing/2014/main" val="1231156030"/>
                    </a:ext>
                  </a:extLst>
                </a:gridCol>
              </a:tblGrid>
              <a:tr h="401224">
                <a:tc>
                  <a:txBody>
                    <a:bodyPr/>
                    <a:lstStyle/>
                    <a:p>
                      <a:r>
                        <a:rPr lang="en-US" sz="1400" dirty="0"/>
                        <a:t>Structural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9946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r>
                        <a:rPr lang="en-US" sz="1400" dirty="0"/>
                        <a:t>1. Title or Section Heading-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Nike trainers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of the item(object/mechanism)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37596"/>
                  </a:ext>
                </a:extLst>
              </a:tr>
              <a:tr h="660904">
                <a:tc>
                  <a:txBody>
                    <a:bodyPr/>
                    <a:lstStyle/>
                    <a:p>
                      <a:r>
                        <a:rPr lang="en-US" sz="1400" dirty="0"/>
                        <a:t>2. General Introduction-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This is a shoe designed to do training in the gym. It is black and white in color with the Nike symbol. Principle parts of the item- Outer sole, inner sole, laces.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Basic information about the item, focusing on item’s function, appearance, it’s components. </a:t>
                      </a:r>
                    </a:p>
                    <a:p>
                      <a:r>
                        <a:rPr lang="en-US" sz="1400" dirty="0"/>
                        <a:t>Introduction answers: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is the item?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is the function of the item?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does item look like?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How does item work?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are principal parts of the item?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76941"/>
                  </a:ext>
                </a:extLst>
              </a:tr>
              <a:tr h="875037">
                <a:tc>
                  <a:txBody>
                    <a:bodyPr/>
                    <a:lstStyle/>
                    <a:p>
                      <a:r>
                        <a:rPr lang="en-US" sz="1400" dirty="0"/>
                        <a:t>3. Part by part description-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Outer sole- 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Inner sole- 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Lace-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general introduction, focuses on different parts as separate item.</a:t>
                      </a:r>
                    </a:p>
                    <a:p>
                      <a:r>
                        <a:rPr lang="en-US" sz="1400" dirty="0"/>
                        <a:t>Your description must include the item’s: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Operating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47478"/>
                  </a:ext>
                </a:extLst>
              </a:tr>
              <a:tr h="875037">
                <a:tc>
                  <a:txBody>
                    <a:bodyPr/>
                    <a:lstStyle/>
                    <a:p>
                      <a:r>
                        <a:rPr lang="en-US" sz="1400" dirty="0"/>
                        <a:t>4. Conclusion-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this trainer shoes helps people to improve their training in the gym by giving them, the best grip together with being lightweight. Overall, it gives safety as well as speed.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Brief summary by explaining how the parts work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1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6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0B7-DDF7-394B-B105-E7FAD66F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641556-8D9E-B845-BFC7-B8CFCC610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92105"/>
              </p:ext>
            </p:extLst>
          </p:nvPr>
        </p:nvGraphicFramePr>
        <p:xfrm>
          <a:off x="1066800" y="2103438"/>
          <a:ext cx="100584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687">
                  <a:extLst>
                    <a:ext uri="{9D8B030D-6E8A-4147-A177-3AD203B41FA5}">
                      <a16:colId xmlns:a16="http://schemas.microsoft.com/office/drawing/2014/main" val="2316812052"/>
                    </a:ext>
                  </a:extLst>
                </a:gridCol>
                <a:gridCol w="6632713">
                  <a:extLst>
                    <a:ext uri="{9D8B030D-6E8A-4147-A177-3AD203B41FA5}">
                      <a16:colId xmlns:a16="http://schemas.microsoft.com/office/drawing/2014/main" val="94269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Structural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Title or section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process description is to be in separate document, give it a title heading</a:t>
                      </a:r>
                    </a:p>
                    <a:p>
                      <a:r>
                        <a:rPr lang="en-US" dirty="0"/>
                        <a:t>If it is a part of a document, give it a section 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General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basic information that your reader will understand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3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Step by step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general introduction about each step as a separate process, you describe: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What the step 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What it’s function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2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 conclusion, summarizing the main steps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91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B8F22D-4C7D-4144-9091-C1CC25579CB9}"/>
              </a:ext>
            </a:extLst>
          </p:cNvPr>
          <p:cNvSpPr txBox="1"/>
          <p:nvPr/>
        </p:nvSpPr>
        <p:spPr>
          <a:xfrm>
            <a:off x="1934817" y="5539409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home assignment- choose something that you are interested in, </a:t>
            </a:r>
          </a:p>
          <a:p>
            <a:r>
              <a:rPr lang="en-US" dirty="0">
                <a:solidFill>
                  <a:srgbClr val="FF0000"/>
                </a:solidFill>
              </a:rPr>
              <a:t>and write a process description about it. Mention what structure you have used.</a:t>
            </a:r>
          </a:p>
        </p:txBody>
      </p:sp>
    </p:spTree>
    <p:extLst>
      <p:ext uri="{BB962C8B-B14F-4D97-AF65-F5344CB8AC3E}">
        <p14:creationId xmlns:p14="http://schemas.microsoft.com/office/powerpoint/2010/main" val="223958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E426-B2AF-F243-BFA4-5B7263C6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B36E-5F5F-9340-A237-B076944E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5555"/>
            <a:ext cx="10058400" cy="39319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Ranking the importance of information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Making an intelligent guess at what should come first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Listing features from most important to least important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D236-7CCB-DA4E-9643-69FCA3B8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1" y="2900846"/>
            <a:ext cx="9534939" cy="3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7541-FE78-7641-B694-FAB30407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C3C5-0BBE-CD47-BF8C-E69CD85B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Some applications have a process oriented layout.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It shows you may start the process at various points.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There are many ways to achieve the user’s 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A1C6-2114-D945-82D7-3605510B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13"/>
          <a:stretch/>
        </p:blipFill>
        <p:spPr>
          <a:xfrm>
            <a:off x="642730" y="3429000"/>
            <a:ext cx="10482470" cy="28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BB3F-A306-974B-A7FF-438C8E0D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79CA-CBD2-9B42-9863-2F92DBB2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Vertical structure</a:t>
            </a:r>
          </a:p>
          <a:p>
            <a:pPr>
              <a:buFontTx/>
              <a:buChar char="-"/>
            </a:pPr>
            <a:r>
              <a:rPr lang="en-US" dirty="0"/>
              <a:t>when there is only one path to follow</a:t>
            </a:r>
          </a:p>
          <a:p>
            <a:pPr>
              <a:buFontTx/>
              <a:buChar char="-"/>
            </a:pPr>
            <a:r>
              <a:rPr lang="en-US" dirty="0"/>
              <a:t>A single information in the form of an instruction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Linear structure</a:t>
            </a:r>
          </a:p>
          <a:p>
            <a:pPr>
              <a:buFontTx/>
              <a:buChar char="-"/>
            </a:pPr>
            <a:r>
              <a:rPr lang="en-US" dirty="0"/>
              <a:t>There is a beginning, middle and end</a:t>
            </a:r>
          </a:p>
          <a:p>
            <a:pPr>
              <a:buFontTx/>
              <a:buChar char="-"/>
            </a:pPr>
            <a:r>
              <a:rPr lang="en-US" dirty="0"/>
              <a:t>For something to happen, something else must happen first. </a:t>
            </a:r>
          </a:p>
          <a:p>
            <a:pPr>
              <a:buFontTx/>
              <a:buChar char="-"/>
            </a:pPr>
            <a:r>
              <a:rPr lang="en-US" dirty="0"/>
              <a:t>Dependency on first action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Non-linear structure</a:t>
            </a:r>
          </a:p>
          <a:p>
            <a:pPr>
              <a:buFontTx/>
              <a:buChar char="-"/>
            </a:pPr>
            <a:r>
              <a:rPr lang="en-US" dirty="0"/>
              <a:t>No need for dependency</a:t>
            </a:r>
          </a:p>
          <a:p>
            <a:pPr>
              <a:buFontTx/>
              <a:buChar char="-"/>
            </a:pPr>
            <a:r>
              <a:rPr lang="en-US" dirty="0"/>
              <a:t>You can go from first to last, last to middle, last to first</a:t>
            </a:r>
          </a:p>
        </p:txBody>
      </p:sp>
    </p:spTree>
    <p:extLst>
      <p:ext uri="{BB962C8B-B14F-4D97-AF65-F5344CB8AC3E}">
        <p14:creationId xmlns:p14="http://schemas.microsoft.com/office/powerpoint/2010/main" val="355311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597</TotalTime>
  <Words>575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Wingdings</vt:lpstr>
      <vt:lpstr>Savon</vt:lpstr>
      <vt:lpstr>TECHNICAL WRITING STRUCTURE</vt:lpstr>
      <vt:lpstr>CHAPTER OBJECTIVES</vt:lpstr>
      <vt:lpstr>INFORMATION STRUCTURE</vt:lpstr>
      <vt:lpstr>UNDERSTANDING ROLE OF DESCRIPTION</vt:lpstr>
      <vt:lpstr>OBJECT/MECHANISM DESCRIPTION</vt:lpstr>
      <vt:lpstr>Process Description</vt:lpstr>
      <vt:lpstr>Hierarchical Structures</vt:lpstr>
      <vt:lpstr>Horizontal Structures</vt:lpstr>
      <vt:lpstr>Other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 STRUCTURE</dc:title>
  <dc:creator>Microsoft Office User</dc:creator>
  <cp:lastModifiedBy>Microsoft Office User</cp:lastModifiedBy>
  <cp:revision>13</cp:revision>
  <dcterms:created xsi:type="dcterms:W3CDTF">2020-09-01T02:09:40Z</dcterms:created>
  <dcterms:modified xsi:type="dcterms:W3CDTF">2020-09-08T04:21:11Z</dcterms:modified>
</cp:coreProperties>
</file>