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3CDFD-1370-4AFC-AC35-1F6C9CCEF1E5}" v="4" dt="2020-10-06T08:12:24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/>
    <p:restoredTop sz="94652"/>
  </p:normalViewPr>
  <p:slideViewPr>
    <p:cSldViewPr snapToGrid="0" snapToObjects="1">
      <p:cViewPr varScale="1">
        <p:scale>
          <a:sx n="96" d="100"/>
          <a:sy n="9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il Lamsal" userId="S::apil.1909it@infomaxcollege.edu.np::32e9e493-37e7-406b-bd2f-7de53871373b" providerId="AD" clId="Web-{5F23CDFD-1370-4AFC-AC35-1F6C9CCEF1E5}"/>
    <pc:docChg chg="modSld">
      <pc:chgData name="Apil Lamsal" userId="S::apil.1909it@infomaxcollege.edu.np::32e9e493-37e7-406b-bd2f-7de53871373b" providerId="AD" clId="Web-{5F23CDFD-1370-4AFC-AC35-1F6C9CCEF1E5}" dt="2020-10-06T08:12:24.752" v="3" actId="14100"/>
      <pc:docMkLst>
        <pc:docMk/>
      </pc:docMkLst>
      <pc:sldChg chg="modSp">
        <pc:chgData name="Apil Lamsal" userId="S::apil.1909it@infomaxcollege.edu.np::32e9e493-37e7-406b-bd2f-7de53871373b" providerId="AD" clId="Web-{5F23CDFD-1370-4AFC-AC35-1F6C9CCEF1E5}" dt="2020-10-06T08:12:24.752" v="3" actId="14100"/>
        <pc:sldMkLst>
          <pc:docMk/>
          <pc:sldMk cId="3728628998" sldId="260"/>
        </pc:sldMkLst>
        <pc:picChg chg="mod">
          <ac:chgData name="Apil Lamsal" userId="S::apil.1909it@infomaxcollege.edu.np::32e9e493-37e7-406b-bd2f-7de53871373b" providerId="AD" clId="Web-{5F23CDFD-1370-4AFC-AC35-1F6C9CCEF1E5}" dt="2020-10-06T08:12:24.752" v="3" actId="14100"/>
          <ac:picMkLst>
            <pc:docMk/>
            <pc:sldMk cId="3728628998" sldId="260"/>
            <ac:picMk id="5" creationId="{8B5B99D0-1034-0848-BB1C-C07A93B82B25}"/>
          </ac:picMkLst>
        </pc:picChg>
      </pc:sldChg>
      <pc:sldChg chg="modSp">
        <pc:chgData name="Apil Lamsal" userId="S::apil.1909it@infomaxcollege.edu.np::32e9e493-37e7-406b-bd2f-7de53871373b" providerId="AD" clId="Web-{5F23CDFD-1370-4AFC-AC35-1F6C9CCEF1E5}" dt="2020-10-06T08:12:16.236" v="2" actId="1076"/>
        <pc:sldMkLst>
          <pc:docMk/>
          <pc:sldMk cId="1962454179" sldId="261"/>
        </pc:sldMkLst>
        <pc:picChg chg="mod">
          <ac:chgData name="Apil Lamsal" userId="S::apil.1909it@infomaxcollege.edu.np::32e9e493-37e7-406b-bd2f-7de53871373b" providerId="AD" clId="Web-{5F23CDFD-1370-4AFC-AC35-1F6C9CCEF1E5}" dt="2020-10-06T08:12:16.236" v="2" actId="1076"/>
          <ac:picMkLst>
            <pc:docMk/>
            <pc:sldMk cId="1962454179" sldId="261"/>
            <ac:picMk id="4" creationId="{42E14C8B-A52D-EB4C-9AE0-D636414DAF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83E4-CDBB-AA41-8DF4-792A6CB88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WRITING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2F1A-525F-C543-B17F-AA1C0AB15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5</a:t>
            </a:r>
          </a:p>
        </p:txBody>
      </p:sp>
    </p:spTree>
    <p:extLst>
      <p:ext uri="{BB962C8B-B14F-4D97-AF65-F5344CB8AC3E}">
        <p14:creationId xmlns:p14="http://schemas.microsoft.com/office/powerpoint/2010/main" val="570420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AEA2-DEF1-6149-82BF-8A09EC1C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Clarity and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0981-3F0B-F04A-907B-7874033A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Technical document has to be clear and correct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Use short and simple words/language to relate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Break the document into different paragraphs when discussing more than 1 point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Use transitional words or phrases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 begin with, first of all, after that, then, firstly, secondly, finally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Furthermore, in addition, moreover, likewise, similarly, for instance, hence, therefore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Repeat key words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Main point has to be repeated in the document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New screening techniques are being developed to combat viral infections. These techniques are the subject of a new research effort in California. </a:t>
            </a:r>
          </a:p>
        </p:txBody>
      </p:sp>
    </p:spTree>
    <p:extLst>
      <p:ext uri="{BB962C8B-B14F-4D97-AF65-F5344CB8AC3E}">
        <p14:creationId xmlns:p14="http://schemas.microsoft.com/office/powerpoint/2010/main" val="276056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5F00-55FE-8947-AB04-F9D6FEF9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AND BRITISH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E13D-8074-B648-9088-9D98CB97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48678"/>
            <a:ext cx="9720073" cy="402336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American English is form of English written and used in America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British English if form of English written and used in United Kingdom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Main difference can be found in pronunciation and vocabulary (spelling)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3EC04-8607-2F4F-AFCF-8A4893FB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48294"/>
            <a:ext cx="11430000" cy="350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736C-39E1-9540-B423-9B912995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87B72-2DF1-154E-BC43-EA27CFE4E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1243"/>
            <a:ext cx="7035417" cy="61755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32AA49-EA79-9443-A5C9-FC4AC4F33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632" y="477748"/>
            <a:ext cx="4996070" cy="35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19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F708-7255-C342-A588-BA0D9DD0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3D62-795B-0E4B-A730-1C4A9209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Some general styles which have to be followed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NUMBERS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Spell number from one to 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numbers more than 10, use numerical instead of words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There are 22 computers in our office out of which five are Mac.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ABBREVIATIONS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You can use words from the initials after you have referred to them earlier (In the first usage the full form should be given) e.g. AIDS (Acquired </a:t>
            </a:r>
            <a:r>
              <a:rPr lang="en-US" dirty="0" err="1"/>
              <a:t>Immuno</a:t>
            </a:r>
            <a:r>
              <a:rPr lang="en-US" dirty="0"/>
              <a:t> Deficiency Syndrome)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You can abbreviate Jan, Feb, Aug, Oct when they are used as dates. e.g. Oct 6, 2020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5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8FC5-ADDC-4748-87BE-2803471E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TAKE HOME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B74A-48A0-B142-8040-5CC40571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WRITE A TECHNICAL DOCUMENT-SUMMARY ON “YOUR PD ASSIGNMENT”</a:t>
            </a:r>
          </a:p>
          <a:p>
            <a:r>
              <a:rPr lang="en-US" dirty="0">
                <a:solidFill>
                  <a:srgbClr val="FF0000"/>
                </a:solidFill>
              </a:rPr>
              <a:t>MAKE USE OF TECHNICAL WRITING STYLE LEARNT IN THIS UNIT</a:t>
            </a:r>
          </a:p>
        </p:txBody>
      </p:sp>
    </p:spTree>
    <p:extLst>
      <p:ext uri="{BB962C8B-B14F-4D97-AF65-F5344CB8AC3E}">
        <p14:creationId xmlns:p14="http://schemas.microsoft.com/office/powerpoint/2010/main" val="57161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51FF-1367-8D45-86D6-21FE86B5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BC65-77B1-5F41-9DD6-F4314676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WRITE TECHNICAL DOCUMENTS IN SHORT AND SUMMARIZING STYLE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CONSTRUCT CLEAR SENTENCES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AVOID MISTAKES WHILE WRITING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RECOGNISE BRITISH AND AMERICAN ENGLISH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USE CONSISTENT STYLE IN TECHNICAL DOCUMENTS</a:t>
            </a:r>
          </a:p>
        </p:txBody>
      </p:sp>
    </p:spTree>
    <p:extLst>
      <p:ext uri="{BB962C8B-B14F-4D97-AF65-F5344CB8AC3E}">
        <p14:creationId xmlns:p14="http://schemas.microsoft.com/office/powerpoint/2010/main" val="247943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023E-9AB4-F644-83D0-74D040E6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CONCISE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157C-593F-F24A-A19A-AE4D14FEE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CONCISE AND DIRECT WRITING IS ESSENTIAL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LONGER DOCUMENTS-TAKES READER’S TIME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DIRECT WRITING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SENTENCE CONSTRUCTION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COMMON ERRORS WHILE CONSTRUCTING SENTENCES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5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7FB5-810E-1549-96A0-04D210BB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DIRECT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12EF-7781-324B-A79F-0E969F86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AVOID LONG SENTENCES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FOCUS DIRECTLY ON THE SUBJECT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EXPRESS IDEAS IN STRAIGHTFORWARD STYLE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Examples of writing: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Before filling the gas tank, it is necessary to turn off the propane line to the refrigerator. Failure to do so significantly increases the risk of explosion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Before you fill gasoline into the gas tank, turn off the propane line to the refrigerator. If you do not turn off the propane tank, it could explode.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6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3095-2C93-F74E-A678-18431AD5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B99D0-1034-0848-BB1C-C07A93B82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224081" y="-1080172"/>
            <a:ext cx="6548563" cy="8750234"/>
          </a:xfrm>
        </p:spPr>
      </p:pic>
    </p:spTree>
    <p:extLst>
      <p:ext uri="{BB962C8B-B14F-4D97-AF65-F5344CB8AC3E}">
        <p14:creationId xmlns:p14="http://schemas.microsoft.com/office/powerpoint/2010/main" val="372862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A21B-1C38-7244-967F-A9423339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763A-EFC9-FA4F-A2B2-4CD5F3B1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14C8B-A52D-EB4C-9AE0-D636414D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32846" y="-1053111"/>
            <a:ext cx="6726308" cy="89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5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E1A-282B-B448-84DD-A104AB57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Sentence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CA8A-AFD9-F449-AB3E-337E55A2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Careful crafting of sentences is most important aspect of a TECHNICAL WRITER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Your writing has to be reader-friendly</a:t>
            </a:r>
          </a:p>
          <a:p>
            <a:pPr marL="457200" indent="-457200">
              <a:buAutoNum type="alphaUcPeriod"/>
            </a:pPr>
            <a:r>
              <a:rPr lang="en-US" dirty="0"/>
              <a:t>WORD ORDER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correct words at the right place and right order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Right or wrong?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Now that you have read the manual of target practice, try shooting yourself.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Practice shooting, now that you have read the manual of target practice.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Write down the procedure of electroplating on a postcard.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Write down on a post card the procedure of electroplating.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5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42FB-5F15-7B44-BED1-A677541C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10817"/>
            <a:ext cx="9720073" cy="58985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B. USE LISTS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Very useful to shorten length of sentences in technical writing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By converting sentences into lists, information can be given in short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They are easier to understand and remember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List with bullets: no specific order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List with numbers: order needs to be followed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Avoid long lists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Avoid including more than 10 items in the list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If more required, divide list</a:t>
            </a:r>
          </a:p>
          <a:p>
            <a:pPr marL="0" indent="0">
              <a:buNone/>
            </a:pPr>
            <a:r>
              <a:rPr lang="en-US" dirty="0"/>
              <a:t>C. EMPHASISE MOST IMPORTANT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Place the main information in your sentences at the end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performance of the camera will be superb in all function modes.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 all function modes, the performance of the camera will be superb.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3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27DD-A747-9E4B-A287-0E1E13D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COMMON ERRORS WHILE CONSTRUCTING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AEB3-ABCC-2741-95F8-4D33047F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SHIFT IN TENSE AND PERSON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Beginning a sentence or paragraph in one tense and ending it in another tense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He did not have to apologized for being late at the meeting.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He did not have to apologize for being late at the meeting.</a:t>
            </a:r>
          </a:p>
          <a:p>
            <a:pPr marL="0" indent="0">
              <a:buNone/>
            </a:pPr>
            <a:r>
              <a:rPr lang="en-US" dirty="0"/>
              <a:t>B. INCORRECT USE OF APOSTROPHE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Apostrophe is used either to indicate possession or contraction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Manager’s car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Telephone weren’t working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2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1722</TotalTime>
  <Words>681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Integral</vt:lpstr>
      <vt:lpstr>TECHNICAL WRITING STYLE</vt:lpstr>
      <vt:lpstr>OBJECTIVES</vt:lpstr>
      <vt:lpstr>CONCISE Communication</vt:lpstr>
      <vt:lpstr>1. DIRECT WRITING</vt:lpstr>
      <vt:lpstr>PowerPoint Presentation</vt:lpstr>
      <vt:lpstr>PowerPoint Presentation</vt:lpstr>
      <vt:lpstr>2. Sentence construction</vt:lpstr>
      <vt:lpstr>PowerPoint Presentation</vt:lpstr>
      <vt:lpstr>3. COMMON ERRORS WHILE CONSTRUCTING SENTENCES</vt:lpstr>
      <vt:lpstr>Clarity and precision</vt:lpstr>
      <vt:lpstr>AMERICAN AND BRITISH ENGLISH</vt:lpstr>
      <vt:lpstr>PowerPoint Presentation</vt:lpstr>
      <vt:lpstr>STYLE MANUAL</vt:lpstr>
      <vt:lpstr>TAKE HOME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WRITING STYLE</dc:title>
  <dc:creator>Microsoft Office User</dc:creator>
  <cp:lastModifiedBy>Microsoft Office User</cp:lastModifiedBy>
  <cp:revision>19</cp:revision>
  <dcterms:created xsi:type="dcterms:W3CDTF">2020-09-22T03:38:57Z</dcterms:created>
  <dcterms:modified xsi:type="dcterms:W3CDTF">2020-10-06T08:12:25Z</dcterms:modified>
</cp:coreProperties>
</file>