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A873-BE5A-E046-8F76-3E824EE7F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Employment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499AE-17E5-E04E-8AB3-BA2B4A021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7</a:t>
            </a:r>
          </a:p>
        </p:txBody>
      </p:sp>
    </p:spTree>
    <p:extLst>
      <p:ext uri="{BB962C8B-B14F-4D97-AF65-F5344CB8AC3E}">
        <p14:creationId xmlns:p14="http://schemas.microsoft.com/office/powerpoint/2010/main" val="1732964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6A67-AB01-9A4F-B75F-9888F557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5A0760-D9F5-F244-927F-C3F52E053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0"/>
            <a:ext cx="9720072" cy="6858000"/>
          </a:xfrm>
        </p:spPr>
      </p:pic>
    </p:spTree>
    <p:extLst>
      <p:ext uri="{BB962C8B-B14F-4D97-AF65-F5344CB8AC3E}">
        <p14:creationId xmlns:p14="http://schemas.microsoft.com/office/powerpoint/2010/main" val="3444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E056-1A16-164E-8C88-CFF51C4C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F6DA5-0838-8D45-A42E-1AA495753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sample resume</a:t>
            </a:r>
          </a:p>
          <a:p>
            <a:r>
              <a:rPr lang="en-US" dirty="0"/>
              <a:t>Does it look balanced and attractive?</a:t>
            </a:r>
          </a:p>
          <a:p>
            <a:r>
              <a:rPr lang="en-US" dirty="0"/>
              <a:t>What information is included each major section?</a:t>
            </a:r>
          </a:p>
        </p:txBody>
      </p:sp>
    </p:spTree>
    <p:extLst>
      <p:ext uri="{BB962C8B-B14F-4D97-AF65-F5344CB8AC3E}">
        <p14:creationId xmlns:p14="http://schemas.microsoft.com/office/powerpoint/2010/main" val="372290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29D3-D1E6-3446-92F8-53BCA6C8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279832-D0D0-BD42-BEEE-7C2CF0567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703" y="-104503"/>
            <a:ext cx="10254343" cy="7536422"/>
          </a:xfrm>
        </p:spPr>
      </p:pic>
    </p:spTree>
    <p:extLst>
      <p:ext uri="{BB962C8B-B14F-4D97-AF65-F5344CB8AC3E}">
        <p14:creationId xmlns:p14="http://schemas.microsoft.com/office/powerpoint/2010/main" val="36788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5095-3A65-F34C-98F1-DE150794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5F70-92B3-2943-A387-140CC0CE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apply for your dream job</a:t>
            </a:r>
          </a:p>
          <a:p>
            <a:r>
              <a:rPr lang="en-US" dirty="0"/>
              <a:t>You will need attractive and well crafted employment communication </a:t>
            </a:r>
          </a:p>
          <a:p>
            <a:r>
              <a:rPr lang="en-US" dirty="0"/>
              <a:t>Highlight your strengths</a:t>
            </a:r>
          </a:p>
          <a:p>
            <a:r>
              <a:rPr lang="en-US" dirty="0"/>
              <a:t>Use technical writing skills to analyze audience’s needs</a:t>
            </a:r>
          </a:p>
          <a:p>
            <a:r>
              <a:rPr lang="en-US" dirty="0"/>
              <a:t>Resume (one or two page summary of your qualifications)</a:t>
            </a:r>
          </a:p>
          <a:p>
            <a:r>
              <a:rPr lang="en-US" dirty="0"/>
              <a:t>Cover letter (to accompany the resume)</a:t>
            </a:r>
          </a:p>
        </p:txBody>
      </p:sp>
    </p:spTree>
    <p:extLst>
      <p:ext uri="{BB962C8B-B14F-4D97-AF65-F5344CB8AC3E}">
        <p14:creationId xmlns:p14="http://schemas.microsoft.com/office/powerpoint/2010/main" val="248765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BCB3-D22D-6447-A477-A81FE7F4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Resume and COVER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11A1-197C-2F4B-B192-DF21F6ADD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professional, favorable impression</a:t>
            </a:r>
          </a:p>
          <a:p>
            <a:r>
              <a:rPr lang="en-US" dirty="0"/>
              <a:t>Allow you to control the presentation of your skills on paper</a:t>
            </a:r>
          </a:p>
          <a:p>
            <a:r>
              <a:rPr lang="en-US" dirty="0"/>
              <a:t>Encourage an employer to call you to arrange an interview</a:t>
            </a:r>
          </a:p>
          <a:p>
            <a:r>
              <a:rPr lang="en-US" dirty="0"/>
              <a:t>Give employers to look at your capabilities before you fill applications which they may require</a:t>
            </a:r>
          </a:p>
        </p:txBody>
      </p:sp>
    </p:spTree>
    <p:extLst>
      <p:ext uri="{BB962C8B-B14F-4D97-AF65-F5344CB8AC3E}">
        <p14:creationId xmlns:p14="http://schemas.microsoft.com/office/powerpoint/2010/main" val="138897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998B-03BA-E241-9E17-BCD75695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7A7684-8235-314C-9456-06C7206FC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1" y="389582"/>
            <a:ext cx="9821332" cy="6078835"/>
          </a:xfrm>
        </p:spPr>
      </p:pic>
    </p:spTree>
    <p:extLst>
      <p:ext uri="{BB962C8B-B14F-4D97-AF65-F5344CB8AC3E}">
        <p14:creationId xmlns:p14="http://schemas.microsoft.com/office/powerpoint/2010/main" val="418000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BCEA-6A22-814A-A722-2B70CA56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143324-594A-CE4C-B367-52CB75F1A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85" y="440266"/>
            <a:ext cx="10018573" cy="59774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12CAB-BD70-6347-B4A3-CB493F497F3F}"/>
              </a:ext>
            </a:extLst>
          </p:cNvPr>
          <p:cNvSpPr txBox="1"/>
          <p:nvPr/>
        </p:nvSpPr>
        <p:spPr>
          <a:xfrm>
            <a:off x="253385" y="1680632"/>
            <a:ext cx="1727815" cy="44661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9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A373-6EFE-6F40-B134-205AC555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RESUME AND CV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00ECB-4869-7048-9594-781B9F035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903"/>
          <a:stretch/>
        </p:blipFill>
        <p:spPr>
          <a:xfrm>
            <a:off x="909087" y="1914399"/>
            <a:ext cx="10103470" cy="4608922"/>
          </a:xfrm>
        </p:spPr>
      </p:pic>
    </p:spTree>
    <p:extLst>
      <p:ext uri="{BB962C8B-B14F-4D97-AF65-F5344CB8AC3E}">
        <p14:creationId xmlns:p14="http://schemas.microsoft.com/office/powerpoint/2010/main" val="78018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EA12-7FFB-204B-B80F-A83B9083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456D-779B-B44A-93DF-07864C1DB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903" y="1835332"/>
            <a:ext cx="4875929" cy="4023360"/>
          </a:xfrm>
        </p:spPr>
        <p:txBody>
          <a:bodyPr/>
          <a:lstStyle/>
          <a:p>
            <a:r>
              <a:rPr lang="en-US" dirty="0"/>
              <a:t>Provides opportunity to inform the employer how s/he could contribute to the company and fulfill the obligations of particular job position</a:t>
            </a:r>
          </a:p>
          <a:p>
            <a:r>
              <a:rPr lang="en-US" dirty="0"/>
              <a:t>It is the first thing the employer looks at</a:t>
            </a:r>
          </a:p>
          <a:p>
            <a:r>
              <a:rPr lang="en-US" dirty="0"/>
              <a:t>So you want to make a good impression through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34B9A-1988-4D4E-B0B6-EFA81B67F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831" y="1417319"/>
            <a:ext cx="6802265" cy="453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49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35922B72189D4E891AFF9363CCDAEF" ma:contentTypeVersion="8" ma:contentTypeDescription="Create a new document." ma:contentTypeScope="" ma:versionID="7ce6c2db81e18457fea542d07e8c7a0d">
  <xsd:schema xmlns:xsd="http://www.w3.org/2001/XMLSchema" xmlns:xs="http://www.w3.org/2001/XMLSchema" xmlns:p="http://schemas.microsoft.com/office/2006/metadata/properties" xmlns:ns2="cfd77983-28ec-4de4-810f-f978eed89763" targetNamespace="http://schemas.microsoft.com/office/2006/metadata/properties" ma:root="true" ma:fieldsID="3116a008e876b4f8cc421202416465c2" ns2:_="">
    <xsd:import namespace="cfd77983-28ec-4de4-810f-f978eed897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d77983-28ec-4de4-810f-f978eed897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9B2A2A-591B-4714-BA0E-FB6650C0B144}"/>
</file>

<file path=customXml/itemProps2.xml><?xml version="1.0" encoding="utf-8"?>
<ds:datastoreItem xmlns:ds="http://schemas.openxmlformats.org/officeDocument/2006/customXml" ds:itemID="{084F1785-E768-4C97-8F3B-48889B6AB4B7}"/>
</file>

<file path=customXml/itemProps3.xml><?xml version="1.0" encoding="utf-8"?>
<ds:datastoreItem xmlns:ds="http://schemas.openxmlformats.org/officeDocument/2006/customXml" ds:itemID="{53F41911-9E4F-46DB-B9AD-5665D7AD159F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156</TotalTime>
  <Words>169</Words>
  <Application>Microsoft Macintosh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Employment communication</vt:lpstr>
      <vt:lpstr>Employment Communication</vt:lpstr>
      <vt:lpstr>PowerPoint Presentation</vt:lpstr>
      <vt:lpstr>Get started </vt:lpstr>
      <vt:lpstr>Importance of Resume and COVER LETTER</vt:lpstr>
      <vt:lpstr>PowerPoint Presentation</vt:lpstr>
      <vt:lpstr>PowerPoint Presentation</vt:lpstr>
      <vt:lpstr>DIFFERENCE BETWEEN RESUME AND CV</vt:lpstr>
      <vt:lpstr>COVER LETTER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Employment communication</dc:title>
  <dc:creator>Microsoft Office User</dc:creator>
  <cp:lastModifiedBy>Microsoft Office User</cp:lastModifiedBy>
  <cp:revision>2</cp:revision>
  <dcterms:created xsi:type="dcterms:W3CDTF">2020-12-16T03:09:16Z</dcterms:created>
  <dcterms:modified xsi:type="dcterms:W3CDTF">2021-01-05T14:08:00Z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0x0101000435922B72189D4E891AFF9363CCDAEF</vt:lpwstr>
  </property>
</Properties>
</file>