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6"/>
  </p:notesMasterIdLst>
  <p:handoutMasterIdLst>
    <p:handoutMasterId r:id="rId17"/>
  </p:handoutMasterIdLst>
  <p:sldIdLst>
    <p:sldId id="266" r:id="rId2"/>
    <p:sldId id="267" r:id="rId3"/>
    <p:sldId id="268" r:id="rId4"/>
    <p:sldId id="269" r:id="rId5"/>
    <p:sldId id="270" r:id="rId6"/>
    <p:sldId id="282" r:id="rId7"/>
    <p:sldId id="283" r:id="rId8"/>
    <p:sldId id="284" r:id="rId9"/>
    <p:sldId id="285" r:id="rId10"/>
    <p:sldId id="286" r:id="rId11"/>
    <p:sldId id="287" r:id="rId12"/>
    <p:sldId id="272" r:id="rId13"/>
    <p:sldId id="273" r:id="rId14"/>
    <p:sldId id="274" r:id="rId1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Electrical</a:t>
            </a:r>
            <a:r>
              <a:rPr lang="en-GB" sz="800" baseline="0" dirty="0" smtClean="0">
                <a:latin typeface="Calibri" pitchFamily="34" charset="0"/>
                <a:cs typeface="Calibri" pitchFamily="34" charset="0"/>
              </a:rPr>
              <a:t> Power Systems I &amp; II</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Calibri" panose="020F0502020204030204" pitchFamily="34" charset="0"/>
                <a:cs typeface="Calibri" panose="020F0502020204030204" pitchFamily="34" charset="0"/>
              </a:rPr>
              <a:t>Electrical Power Systems I &amp; II</a:t>
            </a:r>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000" b="1" dirty="0" smtClean="0"/>
              <a:t>Power </a:t>
            </a:r>
            <a:r>
              <a:rPr lang="en-US" sz="2000" b="1" dirty="0"/>
              <a:t>distribution units (PDUs) </a:t>
            </a:r>
            <a:r>
              <a:rPr lang="en-US" sz="2000" dirty="0"/>
              <a:t>typically consist of multiple distribution panel boards and can also include internal transformers. (PDUs without transformers are typically called remote power panels (RPPs). PDUs tend to have a significant amount of built-in intelligence and monitoring capabilities.</a:t>
            </a:r>
            <a:endParaRPr lang="en-US" sz="2000" dirty="0" smtClean="0">
              <a:latin typeface="+mj-lt"/>
              <a:cs typeface="Times New Roman" panose="02020603050405020304" pitchFamily="18" charset="0"/>
            </a:endParaRPr>
          </a:p>
          <a:p>
            <a:pPr algn="just"/>
            <a:endParaRPr lang="en-US" sz="2000" dirty="0" smtClean="0"/>
          </a:p>
          <a:p>
            <a:pPr algn="just"/>
            <a:r>
              <a:rPr lang="en-US" sz="2000" b="1" dirty="0" smtClean="0"/>
              <a:t>Rack </a:t>
            </a:r>
            <a:r>
              <a:rPr lang="en-US" sz="2000" b="1" dirty="0"/>
              <a:t>Power Distribution </a:t>
            </a:r>
            <a:endParaRPr lang="en-US" sz="2000" b="1" dirty="0" smtClean="0"/>
          </a:p>
          <a:p>
            <a:pPr algn="just"/>
            <a:r>
              <a:rPr lang="en-US" sz="2000" dirty="0" smtClean="0"/>
              <a:t>Inside </a:t>
            </a:r>
            <a:r>
              <a:rPr lang="en-US" sz="2000" dirty="0"/>
              <a:t>each rack is a power strip or rack-mounted power distribution unit (</a:t>
            </a:r>
            <a:r>
              <a:rPr lang="en-US" sz="2000" dirty="0" err="1"/>
              <a:t>rPDU</a:t>
            </a:r>
            <a:r>
              <a:rPr lang="en-US" sz="2000" dirty="0"/>
              <a:t>) that distributes power to the IT equipment installed in the rack.</a:t>
            </a: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55112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panose="020F0502020204030204" pitchFamily="34" charset="0"/>
                <a:cs typeface="Calibri" panose="020F0502020204030204" pitchFamily="34" charset="0"/>
              </a:rPr>
              <a:t>Briefly explain various types of UPS.</a:t>
            </a:r>
          </a:p>
          <a:p>
            <a:r>
              <a:rPr lang="en-US" sz="2400" dirty="0" smtClean="0">
                <a:latin typeface="Calibri" panose="020F0502020204030204" pitchFamily="34" charset="0"/>
                <a:cs typeface="Calibri" panose="020F0502020204030204" pitchFamily="34" charset="0"/>
              </a:rPr>
              <a:t>Explain the typical data center power distribution system.</a:t>
            </a:r>
          </a:p>
          <a:p>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35686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auto"/>
            <a:r>
              <a:rPr lang="en-US" sz="2400" dirty="0" smtClean="0">
                <a:latin typeface="Calibri" panose="020F0502020204030204" pitchFamily="34" charset="0"/>
                <a:cs typeface="Calibri" panose="020F0502020204030204" pitchFamily="34" charset="0"/>
              </a:rPr>
              <a:t>Discussed AC </a:t>
            </a:r>
            <a:r>
              <a:rPr lang="en-US" sz="2400" dirty="0">
                <a:latin typeface="Calibri" panose="020F0502020204030204" pitchFamily="34" charset="0"/>
                <a:cs typeface="Calibri" panose="020F0502020204030204" pitchFamily="34" charset="0"/>
              </a:rPr>
              <a:t>and DC power </a:t>
            </a:r>
            <a:r>
              <a:rPr lang="en-US" sz="2400" dirty="0" smtClean="0">
                <a:latin typeface="Calibri" panose="020F0502020204030204" pitchFamily="34" charset="0"/>
                <a:cs typeface="Calibri" panose="020F0502020204030204" pitchFamily="34" charset="0"/>
              </a:rPr>
              <a:t>solutions and identified </a:t>
            </a:r>
            <a:r>
              <a:rPr lang="en-US" sz="2400" dirty="0">
                <a:latin typeface="Calibri" panose="020F0502020204030204" pitchFamily="34" charset="0"/>
                <a:cs typeface="Calibri" panose="020F0502020204030204" pitchFamily="34" charset="0"/>
              </a:rPr>
              <a:t>the various types of UPS including scalable &amp; modular designs for energy efficiency and eco-mode operation. </a:t>
            </a:r>
          </a:p>
          <a:p>
            <a:pPr algn="just" fontAlgn="auto"/>
            <a:r>
              <a:rPr lang="en-US" sz="2400" dirty="0" smtClean="0">
                <a:latin typeface="Calibri" panose="020F0502020204030204" pitchFamily="34" charset="0"/>
                <a:cs typeface="Calibri" panose="020F0502020204030204" pitchFamily="34" charset="0"/>
              </a:rPr>
              <a:t>Also discussed standby/backup </a:t>
            </a:r>
            <a:r>
              <a:rPr lang="en-US" sz="2400" dirty="0">
                <a:latin typeface="Calibri" panose="020F0502020204030204" pitchFamily="34" charset="0"/>
                <a:cs typeface="Calibri" panose="020F0502020204030204" pitchFamily="34" charset="0"/>
              </a:rPr>
              <a:t>power </a:t>
            </a:r>
            <a:r>
              <a:rPr lang="en-US" sz="2400" dirty="0" smtClean="0">
                <a:latin typeface="Calibri" panose="020F0502020204030204" pitchFamily="34" charset="0"/>
                <a:cs typeface="Calibri" panose="020F0502020204030204" pitchFamily="34" charset="0"/>
              </a:rPr>
              <a:t>technologies.</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12</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13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Room Layout</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14</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a:latin typeface="Calibri" panose="020F0502020204030204" pitchFamily="34" charset="0"/>
                <a:cs typeface="Calibri" panose="020F0502020204030204" pitchFamily="34" charset="0"/>
              </a:rPr>
              <a:t>Electrical Power Systems </a:t>
            </a:r>
            <a:r>
              <a:rPr lang="en-US" sz="2400" dirty="0" smtClean="0">
                <a:latin typeface="Calibri" panose="020F0502020204030204" pitchFamily="34" charset="0"/>
                <a:cs typeface="Calibri" panose="020F0502020204030204" pitchFamily="34" charset="0"/>
              </a:rPr>
              <a:t>I &amp; II</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182211" y="1441391"/>
            <a:ext cx="8432800" cy="3600449"/>
          </a:xfrm>
        </p:spPr>
        <p:txBody>
          <a:bodyPr/>
          <a:lstStyle/>
          <a:p>
            <a:pPr fontAlgn="auto"/>
            <a:r>
              <a:rPr lang="en-US" sz="2400" b="1" dirty="0">
                <a:solidFill>
                  <a:schemeClr val="accent2"/>
                </a:solidFill>
                <a:latin typeface="Calibri" panose="020F0502020204030204" pitchFamily="34" charset="0"/>
                <a:cs typeface="Calibri" panose="020F0502020204030204" pitchFamily="34" charset="0"/>
              </a:rPr>
              <a:t>At the end of this </a:t>
            </a:r>
            <a:r>
              <a:rPr lang="en-US" sz="2400" b="1" dirty="0" smtClean="0">
                <a:solidFill>
                  <a:schemeClr val="accent2"/>
                </a:solidFill>
                <a:latin typeface="Calibri" panose="020F0502020204030204" pitchFamily="34" charset="0"/>
                <a:cs typeface="Calibri" panose="020F0502020204030204" pitchFamily="34" charset="0"/>
              </a:rPr>
              <a:t>topic, </a:t>
            </a:r>
            <a:r>
              <a:rPr lang="en-US" sz="2400" b="1" dirty="0">
                <a:solidFill>
                  <a:srgbClr val="FF0000"/>
                </a:solidFill>
                <a:latin typeface="Calibri" panose="020F0502020204030204" pitchFamily="34" charset="0"/>
                <a:cs typeface="Calibri" panose="020F0502020204030204" pitchFamily="34" charset="0"/>
              </a:rPr>
              <a:t>YOU</a:t>
            </a:r>
            <a:r>
              <a:rPr lang="en-US" sz="2400" b="1" dirty="0">
                <a:solidFill>
                  <a:schemeClr val="accent2"/>
                </a:solidFill>
                <a:latin typeface="Calibri" panose="020F0502020204030204" pitchFamily="34" charset="0"/>
                <a:cs typeface="Calibri" panose="020F0502020204030204" pitchFamily="34" charset="0"/>
              </a:rPr>
              <a:t> should be able to</a:t>
            </a:r>
            <a:r>
              <a:rPr lang="en-US" sz="2400" b="1" dirty="0" smtClean="0">
                <a:solidFill>
                  <a:schemeClr val="accent2"/>
                </a:solidFill>
                <a:latin typeface="Calibri" panose="020F0502020204030204" pitchFamily="34" charset="0"/>
                <a:cs typeface="Calibri" panose="020F0502020204030204" pitchFamily="34" charset="0"/>
              </a:rPr>
              <a:t>:</a:t>
            </a:r>
          </a:p>
          <a:p>
            <a:pPr algn="just" fontAlgn="auto"/>
            <a:r>
              <a:rPr lang="en-US" sz="2400" dirty="0">
                <a:latin typeface="Calibri" panose="020F0502020204030204" pitchFamily="34" charset="0"/>
                <a:cs typeface="Calibri" panose="020F0502020204030204" pitchFamily="34" charset="0"/>
              </a:rPr>
              <a:t>Understand AC and DC power solutions. </a:t>
            </a:r>
          </a:p>
          <a:p>
            <a:pPr algn="just" fontAlgn="auto"/>
            <a:r>
              <a:rPr lang="en-US" sz="2400" dirty="0" smtClean="0">
                <a:latin typeface="Calibri" panose="020F0502020204030204" pitchFamily="34" charset="0"/>
                <a:cs typeface="Calibri" panose="020F0502020204030204" pitchFamily="34" charset="0"/>
              </a:rPr>
              <a:t>Identify </a:t>
            </a:r>
            <a:r>
              <a:rPr lang="en-US" sz="2400" dirty="0">
                <a:latin typeface="Calibri" panose="020F0502020204030204" pitchFamily="34" charset="0"/>
                <a:cs typeface="Calibri" panose="020F0502020204030204" pitchFamily="34" charset="0"/>
              </a:rPr>
              <a:t>the various types of UPS including scalable &amp; modular designs for energy efficiency and eco-mode operation. </a:t>
            </a:r>
            <a:endParaRPr lang="en-US" sz="2400" dirty="0" smtClean="0">
              <a:latin typeface="Calibri" panose="020F0502020204030204" pitchFamily="34" charset="0"/>
              <a:cs typeface="Calibri" panose="020F0502020204030204" pitchFamily="34" charset="0"/>
            </a:endParaRPr>
          </a:p>
          <a:p>
            <a:pPr algn="just" fontAlgn="auto"/>
            <a:r>
              <a:rPr lang="en-US" sz="2400" dirty="0" smtClean="0">
                <a:latin typeface="Calibri" panose="020F0502020204030204" pitchFamily="34" charset="0"/>
                <a:cs typeface="Calibri" panose="020F0502020204030204" pitchFamily="34" charset="0"/>
              </a:rPr>
              <a:t>Explain </a:t>
            </a:r>
            <a:r>
              <a:rPr lang="en-US" sz="2400" dirty="0">
                <a:latin typeface="Calibri" panose="020F0502020204030204" pitchFamily="34" charset="0"/>
                <a:cs typeface="Calibri" panose="020F0502020204030204" pitchFamily="34" charset="0"/>
              </a:rPr>
              <a:t>standby/backup power and understand emerging technologies in this area – including fuel cell technologies. </a:t>
            </a:r>
          </a:p>
          <a:p>
            <a:pPr algn="just" fontAlgn="auto"/>
            <a:r>
              <a:rPr lang="en-US" sz="2400" dirty="0" smtClean="0">
                <a:latin typeface="Calibri" panose="020F0502020204030204" pitchFamily="34" charset="0"/>
                <a:cs typeface="Calibri" panose="020F0502020204030204" pitchFamily="34" charset="0"/>
              </a:rPr>
              <a:t>Be </a:t>
            </a:r>
            <a:r>
              <a:rPr lang="en-US" sz="2400" dirty="0">
                <a:latin typeface="Calibri" panose="020F0502020204030204" pitchFamily="34" charset="0"/>
                <a:cs typeface="Calibri" panose="020F0502020204030204" pitchFamily="34" charset="0"/>
              </a:rPr>
              <a:t>aware of the codes and regulations covering electrical installation. </a:t>
            </a:r>
          </a:p>
          <a:p>
            <a:pPr algn="just" fontAlgn="auto"/>
            <a:r>
              <a:rPr lang="en-US" sz="2400" dirty="0" smtClean="0">
                <a:latin typeface="Calibri" panose="020F0502020204030204" pitchFamily="34" charset="0"/>
                <a:cs typeface="Calibri" panose="020F0502020204030204" pitchFamily="34" charset="0"/>
              </a:rPr>
              <a:t>Managing </a:t>
            </a:r>
            <a:r>
              <a:rPr lang="en-US" sz="2400" dirty="0">
                <a:latin typeface="Calibri" panose="020F0502020204030204" pitchFamily="34" charset="0"/>
                <a:cs typeface="Calibri" panose="020F0502020204030204" pitchFamily="34" charset="0"/>
              </a:rPr>
              <a:t>UPS capacity throughout the lifecycle of the data </a:t>
            </a:r>
            <a:r>
              <a:rPr lang="en-US" sz="2400" dirty="0" err="1">
                <a:latin typeface="Calibri" panose="020F0502020204030204" pitchFamily="34" charset="0"/>
                <a:cs typeface="Calibri" panose="020F0502020204030204" pitchFamily="34" charset="0"/>
              </a:rPr>
              <a:t>centre</a:t>
            </a:r>
            <a:r>
              <a:rPr lang="en-US" sz="2400" dirty="0">
                <a:latin typeface="Calibri" panose="020F0502020204030204" pitchFamily="34" charset="0"/>
                <a:cs typeface="Calibri" panose="020F0502020204030204" pitchFamily="34" charset="0"/>
              </a:rPr>
              <a:t>. </a:t>
            </a:r>
          </a:p>
          <a:p>
            <a:pPr algn="just" fontAlgn="auto"/>
            <a:r>
              <a:rPr lang="en-US" sz="2400" dirty="0" smtClean="0">
                <a:latin typeface="Calibri" panose="020F0502020204030204" pitchFamily="34" charset="0"/>
                <a:cs typeface="Calibri" panose="020F0502020204030204" pitchFamily="34" charset="0"/>
              </a:rPr>
              <a:t>Maintenance </a:t>
            </a:r>
            <a:r>
              <a:rPr lang="en-US" sz="2400" dirty="0">
                <a:latin typeface="Calibri" panose="020F0502020204030204" pitchFamily="34" charset="0"/>
                <a:cs typeface="Calibri" panose="020F0502020204030204" pitchFamily="34" charset="0"/>
              </a:rPr>
              <a:t>considerations. </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UPS</a:t>
            </a:r>
          </a:p>
          <a:p>
            <a:r>
              <a:rPr lang="en-US" altLang="en-US" sz="2000" b="1" dirty="0" smtClean="0">
                <a:latin typeface="Century Gothic" panose="020B0502020202020204" pitchFamily="34" charset="0"/>
              </a:rPr>
              <a:t>PDU</a:t>
            </a:r>
          </a:p>
          <a:p>
            <a:r>
              <a:rPr lang="en-US" altLang="en-US" sz="2000" b="1" dirty="0" smtClean="0">
                <a:latin typeface="Century Gothic" panose="020B0502020202020204" pitchFamily="34" charset="0"/>
              </a:rPr>
              <a:t>RPP</a:t>
            </a:r>
          </a:p>
          <a:p>
            <a:r>
              <a:rPr lang="en-US" altLang="en-US" sz="2000" b="1" dirty="0" smtClean="0">
                <a:latin typeface="Century Gothic" panose="020B0502020202020204" pitchFamily="34" charset="0"/>
              </a:rPr>
              <a:t>RPS</a:t>
            </a: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97430" y="1086633"/>
            <a:ext cx="7793630" cy="121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kern="0" dirty="0" smtClean="0"/>
              <a:t>Typical Data Center Power Distribution System</a:t>
            </a:r>
            <a:endParaRPr lang="en-US" sz="3200" kern="0" dirty="0"/>
          </a:p>
        </p:txBody>
      </p:sp>
      <p:pic>
        <p:nvPicPr>
          <p:cNvPr id="7" name="Picture 2" descr="Image result for typical data center power distribu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71" y="2700866"/>
            <a:ext cx="6909963" cy="351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281600" y="177916"/>
            <a:ext cx="8419935" cy="1211283"/>
          </a:xfrm>
        </p:spPr>
        <p:txBody>
          <a:bodyPr/>
          <a:lstStyle/>
          <a:p>
            <a:r>
              <a:rPr lang="en-US" dirty="0" smtClean="0"/>
              <a:t>Types of UPS</a:t>
            </a:r>
            <a:endParaRPr lang="en-US" dirty="0"/>
          </a:p>
        </p:txBody>
      </p:sp>
      <p:sp>
        <p:nvSpPr>
          <p:cNvPr id="6" name="Content Placeholder 2"/>
          <p:cNvSpPr>
            <a:spLocks noGrp="1"/>
          </p:cNvSpPr>
          <p:nvPr>
            <p:ph idx="1"/>
          </p:nvPr>
        </p:nvSpPr>
        <p:spPr>
          <a:xfrm>
            <a:off x="300732" y="1606666"/>
            <a:ext cx="8419935" cy="4525963"/>
          </a:xfrm>
        </p:spPr>
        <p:txBody>
          <a:bodyPr/>
          <a:lstStyle/>
          <a:p>
            <a:r>
              <a:rPr lang="en-US" dirty="0" smtClean="0"/>
              <a:t>Standby</a:t>
            </a:r>
          </a:p>
        </p:txBody>
      </p:sp>
      <p:pic>
        <p:nvPicPr>
          <p:cNvPr id="7"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32" y="2607216"/>
            <a:ext cx="8482771" cy="401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59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319268" cy="4525963"/>
          </a:xfrm>
        </p:spPr>
        <p:txBody>
          <a:bodyPr/>
          <a:lstStyle/>
          <a:p>
            <a:r>
              <a:rPr lang="en-US" dirty="0" smtClean="0"/>
              <a:t>Line Interactive UPS</a:t>
            </a:r>
            <a:endParaRPr lang="en-US" dirty="0"/>
          </a:p>
        </p:txBody>
      </p:sp>
      <p:pic>
        <p:nvPicPr>
          <p:cNvPr id="6" name="Picture 2" descr="Image result for Line interactive 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32" y="2320119"/>
            <a:ext cx="7082576" cy="353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7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885098" cy="4525963"/>
          </a:xfrm>
        </p:spPr>
        <p:txBody>
          <a:bodyPr/>
          <a:lstStyle/>
          <a:p>
            <a:r>
              <a:rPr lang="en-US" dirty="0" smtClean="0"/>
              <a:t>Online UPS</a:t>
            </a:r>
            <a:endParaRPr lang="en-US" dirty="0"/>
          </a:p>
        </p:txBody>
      </p:sp>
      <p:pic>
        <p:nvPicPr>
          <p:cNvPr id="6" name="Picture 2" descr="Image result for online 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8" y="2279176"/>
            <a:ext cx="7047805" cy="413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3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232282" y="852541"/>
            <a:ext cx="8203379" cy="4525963"/>
          </a:xfrm>
        </p:spPr>
        <p:txBody>
          <a:bodyPr/>
          <a:lstStyle/>
          <a:p>
            <a:pPr algn="just"/>
            <a:r>
              <a:rPr lang="en-US" sz="1800" b="1" dirty="0">
                <a:latin typeface="+mj-lt"/>
              </a:rPr>
              <a:t>Utility Power and Transformer </a:t>
            </a:r>
            <a:endParaRPr lang="en-US" sz="1800" b="1" dirty="0" smtClean="0">
              <a:latin typeface="+mj-lt"/>
            </a:endParaRPr>
          </a:p>
          <a:p>
            <a:pPr algn="just"/>
            <a:endParaRPr lang="en-US" sz="1800" b="1" dirty="0">
              <a:latin typeface="+mj-lt"/>
            </a:endParaRPr>
          </a:p>
          <a:p>
            <a:pPr algn="just"/>
            <a:r>
              <a:rPr lang="en-US" sz="1800" dirty="0" smtClean="0">
                <a:latin typeface="+mj-lt"/>
              </a:rPr>
              <a:t>Power </a:t>
            </a:r>
            <a:r>
              <a:rPr lang="en-US" sz="1800" dirty="0">
                <a:latin typeface="+mj-lt"/>
              </a:rPr>
              <a:t>from the electric utility is usually delivered at voltages anywhere from 480V to 21 kV and higher. The first step in the distribution process is to transform this voltage to a level that is usable by the building and datacenter equipment</a:t>
            </a:r>
            <a:r>
              <a:rPr lang="en-US" sz="1800" dirty="0" smtClean="0">
                <a:latin typeface="+mj-lt"/>
              </a:rPr>
              <a:t>.</a:t>
            </a:r>
          </a:p>
          <a:p>
            <a:pPr algn="just"/>
            <a:r>
              <a:rPr lang="en-US" sz="1800" dirty="0"/>
              <a:t>In many parts of the world, a single transformer reduces medium voltage from the utility to 400/230V, with 230 the final voltage supplied to datacenter equipment</a:t>
            </a:r>
            <a:r>
              <a:rPr lang="en-US" sz="1800" dirty="0" smtClean="0"/>
              <a:t>.</a:t>
            </a:r>
          </a:p>
          <a:p>
            <a:pPr algn="just"/>
            <a:endParaRPr lang="en-US" sz="1800" b="1" dirty="0" smtClean="0"/>
          </a:p>
          <a:p>
            <a:pPr algn="just"/>
            <a:r>
              <a:rPr lang="en-US" sz="1800" b="1" dirty="0" smtClean="0"/>
              <a:t>Switchgear</a:t>
            </a:r>
            <a:r>
              <a:rPr lang="en-US" sz="1800" dirty="0" smtClean="0"/>
              <a:t> </a:t>
            </a:r>
            <a:r>
              <a:rPr lang="en-US" sz="1800" dirty="0"/>
              <a:t>Datacenters use switchgear and distribution boards to safely distribute power from the utility to the datacenter floor. The switchgear includes circuit breakers and switches for managing medium and low voltages and they are typically used to distribute large amounts of power to various locations within datacenters and buildings</a:t>
            </a:r>
            <a:r>
              <a:rPr lang="en-US" sz="1800" dirty="0" smtClean="0"/>
              <a:t>.</a:t>
            </a:r>
          </a:p>
          <a:p>
            <a:pPr algn="just"/>
            <a:r>
              <a:rPr lang="en-US" sz="1800" dirty="0"/>
              <a:t>The purpose of the breakers is to interrupt and disconnect the load from the power source in the event of abnormally high current conditions that could damage the electrical system or create unsafe operating conditions </a:t>
            </a:r>
            <a:endParaRPr lang="en-US" sz="1800" dirty="0">
              <a:latin typeface="+mj-lt"/>
            </a:endParaRPr>
          </a:p>
        </p:txBody>
      </p:sp>
    </p:spTree>
    <p:extLst>
      <p:ext uri="{BB962C8B-B14F-4D97-AF65-F5344CB8AC3E}">
        <p14:creationId xmlns:p14="http://schemas.microsoft.com/office/powerpoint/2010/main" val="54399071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43</TotalTime>
  <Pages>11</Pages>
  <Words>527</Words>
  <Application>Microsoft Office PowerPoint</Application>
  <PresentationFormat>On-screen Show (4:3)</PresentationFormat>
  <Paragraphs>57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Century Gothic</vt:lpstr>
      <vt:lpstr>新細明體</vt:lpstr>
      <vt:lpstr>Times New Roman</vt:lpstr>
      <vt:lpstr>UCTI-Template-foundation-level</vt:lpstr>
      <vt:lpstr>Data Center Infrastructure CT109-3-2&amp;Version 2</vt:lpstr>
      <vt:lpstr>Topic &amp; Structure of The Lesson</vt:lpstr>
      <vt:lpstr>Learning Outcomes</vt:lpstr>
      <vt:lpstr>Key Terms You Must Be Able To Use</vt:lpstr>
      <vt:lpstr>PowerPoint Presentation</vt:lpstr>
      <vt:lpstr>Types of UPS</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13</cp:revision>
  <cp:lastPrinted>1995-11-02T09:23:42Z</cp:lastPrinted>
  <dcterms:created xsi:type="dcterms:W3CDTF">2017-10-11T09:20:11Z</dcterms:created>
  <dcterms:modified xsi:type="dcterms:W3CDTF">2018-03-26T07:09:15Z</dcterms:modified>
</cp:coreProperties>
</file>