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Introduction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Overview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60325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Ct109-3-2 and 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Centre Infrastructure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/>
              <a:t>Data Centre </a:t>
            </a:r>
            <a:r>
              <a:rPr lang="en-US" sz="4000" dirty="0" smtClean="0"/>
              <a:t>Infrastructure</a:t>
            </a:r>
            <a:r>
              <a:rPr lang="en-US" sz="3800" dirty="0" smtClean="0"/>
              <a:t> </a:t>
            </a:r>
            <a:endParaRPr lang="en-US" sz="3800" dirty="0"/>
          </a:p>
          <a:p>
            <a:pPr eaLnBrk="1" hangingPunct="1"/>
            <a:r>
              <a:rPr lang="en-US" sz="1400" dirty="0" smtClean="0"/>
              <a:t>CT109-3-2 and Version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BA0F044-2D01-4C18-AE27-158399AE242E}" type="slidenum">
              <a:rPr lang="en-GB" smtClean="0"/>
              <a:t>10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Reference material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smtClean="0">
                <a:latin typeface="Century Gothic" panose="020B0502020202020204" pitchFamily="34" charset="0"/>
              </a:rPr>
              <a:t> </a:t>
            </a:r>
            <a:endParaRPr lang="en-US" altLang="en-US" b="1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0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A3F2E7E2-7C10-4B2C-B01B-0D28B155F211}" type="slidenum">
              <a:rPr lang="en-GB" smtClean="0"/>
              <a:t>11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516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How you will be assessed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6763" y="1658938"/>
            <a:ext cx="768508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COURSEWORK weighted at 50%. </a:t>
            </a:r>
            <a:endParaRPr lang="en-US" sz="2800" dirty="0" smtClean="0"/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An </a:t>
            </a:r>
            <a:r>
              <a:rPr lang="en-US" sz="2800" dirty="0"/>
              <a:t>EXAM length 2 HOURS weighted at 50%. </a:t>
            </a:r>
            <a:endParaRPr lang="en-US" alt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9857326-8AB3-4067-8D4D-E19CC65FE0BB}" type="slidenum">
              <a:rPr lang="en-GB" smtClean="0"/>
              <a:t>12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97A3687-F671-4E59-AAEA-9A73AD9DCA18}" type="slidenum">
              <a:rPr lang="en-GB" smtClean="0"/>
              <a:t>13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data </a:t>
            </a:r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ABE1E9F-02F4-4394-91B7-E86C157C17E1}" type="slidenum">
              <a:rPr lang="en-GB" smtClean="0"/>
              <a:t>14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kern="0" dirty="0" smtClean="0"/>
              <a:t>Lecturer </a:t>
            </a:r>
            <a:r>
              <a:rPr lang="en-US" altLang="en-US" kern="0" dirty="0" smtClean="0"/>
              <a:t>Name: Dr Arun</a:t>
            </a:r>
            <a:endParaRPr lang="en-US" altLang="en-US" kern="0" dirty="0" smtClean="0"/>
          </a:p>
          <a:p>
            <a:pPr>
              <a:buFontTx/>
              <a:buNone/>
            </a:pPr>
            <a:r>
              <a:rPr lang="en-US" altLang="en-US" kern="0" dirty="0" smtClean="0"/>
              <a:t>Email:</a:t>
            </a:r>
          </a:p>
          <a:p>
            <a:pPr>
              <a:buFontTx/>
              <a:buNone/>
            </a:pPr>
            <a:r>
              <a:rPr lang="en-US" altLang="en-US" kern="0" dirty="0" smtClean="0"/>
              <a:t>kchandran.arun@staffemail.apu.edu.my</a:t>
            </a:r>
            <a:endParaRPr lang="en-US" altLang="en-US" kern="0" dirty="0" smtClean="0"/>
          </a:p>
          <a:p>
            <a:pPr>
              <a:buFontTx/>
              <a:buNone/>
            </a:pPr>
            <a:r>
              <a:rPr lang="en-US" altLang="en-US" kern="0" dirty="0" smtClean="0"/>
              <a:t>Telephone:017-6506265</a:t>
            </a:r>
            <a:endParaRPr lang="en-US" altLang="en-US" kern="0" dirty="0" smtClean="0"/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The purpose of Data Centre Infrastructure is to provide knowledge of the various elements within a data </a:t>
            </a:r>
            <a:r>
              <a:rPr lang="en-US" sz="2400" dirty="0" smtClean="0">
                <a:cs typeface="Times New Roman" panose="02020603050405020304" pitchFamily="18" charset="0"/>
              </a:rPr>
              <a:t>center, </a:t>
            </a:r>
            <a:r>
              <a:rPr lang="en-US" sz="2400" dirty="0">
                <a:cs typeface="Times New Roman" panose="02020603050405020304" pitchFamily="18" charset="0"/>
              </a:rPr>
              <a:t>the various specialisms involved, and the associated best practices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Data center </a:t>
            </a:r>
            <a:r>
              <a:rPr lang="en-US" sz="2400" dirty="0">
                <a:cs typeface="Times New Roman" panose="02020603050405020304" pitchFamily="18" charset="0"/>
              </a:rPr>
              <a:t>infrastructure/design requires a multi-disciplinary solution, therefore this module is not intended to give students the ability to individually manage, control or </a:t>
            </a:r>
            <a:r>
              <a:rPr lang="en-US" sz="2400" dirty="0" smtClean="0">
                <a:cs typeface="Times New Roman" panose="02020603050405020304" pitchFamily="18" charset="0"/>
              </a:rPr>
              <a:t>optimize </a:t>
            </a:r>
            <a:r>
              <a:rPr lang="en-US" sz="2400" dirty="0">
                <a:cs typeface="Times New Roman" panose="02020603050405020304" pitchFamily="18" charset="0"/>
              </a:rPr>
              <a:t>all aspects of a data </a:t>
            </a:r>
            <a:r>
              <a:rPr lang="en-US" sz="2400" dirty="0" smtClean="0">
                <a:cs typeface="Times New Roman" panose="02020603050405020304" pitchFamily="18" charset="0"/>
              </a:rPr>
              <a:t>center </a:t>
            </a:r>
            <a:r>
              <a:rPr lang="en-US" sz="2400" dirty="0">
                <a:cs typeface="Times New Roman" panose="02020603050405020304" pitchFamily="18" charset="0"/>
              </a:rPr>
              <a:t>design or build but to provide them with the skills to work with assistance from experts in other disciplines to deliver an overall design and efficiency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610B9CF-F210-4713-9F26-4246EF4DB1E2}" type="slidenum">
              <a:rPr lang="en-GB" smtClean="0"/>
              <a:t>5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module, YOU should be able to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:</a:t>
            </a: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Analyse</a:t>
            </a:r>
            <a:r>
              <a:rPr lang="en-US" sz="2400" dirty="0"/>
              <a:t> the options for Data Centre designs including the requirements, Tier standards, design strategies and network architecture for building an effective Data Center (C4,PLO2</a:t>
            </a:r>
            <a:r>
              <a:rPr lang="en-US" sz="2400" dirty="0" smtClean="0"/>
              <a:t>) -  </a:t>
            </a:r>
            <a:r>
              <a:rPr lang="en-US" sz="2400" b="1" dirty="0" smtClean="0">
                <a:solidFill>
                  <a:srgbClr val="FF0000"/>
                </a:solidFill>
              </a:rPr>
              <a:t>Final Exam</a:t>
            </a: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Justify the suitable IT hardware and space requirements for a data </a:t>
            </a:r>
            <a:r>
              <a:rPr lang="en-US" sz="2400" dirty="0" err="1"/>
              <a:t>centre</a:t>
            </a:r>
            <a:r>
              <a:rPr lang="en-US" sz="2400" dirty="0"/>
              <a:t> design (A3,PLO9</a:t>
            </a:r>
            <a:r>
              <a:rPr lang="en-US" sz="2400" dirty="0" smtClean="0"/>
              <a:t>) – </a:t>
            </a:r>
            <a:r>
              <a:rPr lang="en-US" sz="2400" b="1" dirty="0" smtClean="0">
                <a:solidFill>
                  <a:srgbClr val="FF0000"/>
                </a:solidFill>
              </a:rPr>
              <a:t>Assignment [Individual Component]</a:t>
            </a: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Propose data </a:t>
            </a:r>
            <a:r>
              <a:rPr lang="en-US" sz="2400" dirty="0" err="1"/>
              <a:t>centre</a:t>
            </a:r>
            <a:r>
              <a:rPr lang="en-US" sz="2400" dirty="0"/>
              <a:t> design plan with electrical, mechanical and other supporting systems (A5,PLO4</a:t>
            </a:r>
            <a:r>
              <a:rPr lang="en-US" sz="2400" dirty="0" smtClean="0"/>
              <a:t>) - </a:t>
            </a:r>
            <a:r>
              <a:rPr lang="en-US" sz="2400" b="1" dirty="0">
                <a:solidFill>
                  <a:srgbClr val="FF0000"/>
                </a:solidFill>
              </a:rPr>
              <a:t>Assignment </a:t>
            </a:r>
            <a:r>
              <a:rPr lang="en-US" sz="2400" b="1" dirty="0" smtClean="0">
                <a:solidFill>
                  <a:srgbClr val="FF0000"/>
                </a:solidFill>
              </a:rPr>
              <a:t>[Group </a:t>
            </a:r>
            <a:r>
              <a:rPr lang="en-US" sz="2400" b="1" dirty="0">
                <a:solidFill>
                  <a:srgbClr val="FF0000"/>
                </a:solidFill>
              </a:rPr>
              <a:t>Component]</a:t>
            </a:r>
            <a:endParaRPr lang="en-US" altLang="en-US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 eaLnBrk="1" hangingPunct="1"/>
            <a:endParaRPr lang="en-US" altLang="en-US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39629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Learning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outcomes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B4DC61C-8E88-4C3F-A8A6-2C6187F48BAB}" type="slidenum">
              <a:rPr lang="en-GB" smtClean="0"/>
              <a:t>6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Module Credit Value:3</a:t>
            </a:r>
          </a:p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Lecture: </a:t>
            </a:r>
            <a:r>
              <a:rPr lang="en-US" sz="2400" kern="0" dirty="0" smtClean="0">
                <a:latin typeface="Century Gothic" panose="020B0502020202020204" pitchFamily="34" charset="0"/>
              </a:rPr>
              <a:t>2</a:t>
            </a:r>
            <a:r>
              <a:rPr lang="en-GB" sz="2400" kern="0" dirty="0" smtClean="0">
                <a:latin typeface="Century Gothic" panose="020B0502020202020204" pitchFamily="34" charset="0"/>
              </a:rPr>
              <a:t> </a:t>
            </a:r>
            <a:r>
              <a:rPr lang="en-GB" sz="2400" kern="0" dirty="0" smtClean="0">
                <a:latin typeface="Century Gothic" panose="020B0502020202020204" pitchFamily="34" charset="0"/>
              </a:rPr>
              <a:t>hours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Tutorial: 1.5</a:t>
            </a:r>
            <a:r>
              <a:rPr lang="en-GB" sz="2400" kern="0" dirty="0" smtClean="0">
                <a:latin typeface="Century Gothic" panose="020B0502020202020204" pitchFamily="34" charset="0"/>
              </a:rPr>
              <a:t> hours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721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8225A35-8A64-4627-A8BB-36035E80FDC0}" type="slidenum">
              <a:rPr lang="en-GB" smtClean="0"/>
              <a:t>7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9550" y="449197"/>
            <a:ext cx="65150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Topics we will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cover – CLO1-Final Exam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66578"/>
              </p:ext>
            </p:extLst>
          </p:nvPr>
        </p:nvGraphicFramePr>
        <p:xfrm>
          <a:off x="708338" y="2073498"/>
          <a:ext cx="7109137" cy="3611721"/>
        </p:xfrm>
        <a:graphic>
          <a:graphicData uri="http://schemas.openxmlformats.org/drawingml/2006/table">
            <a:tbl>
              <a:tblPr/>
              <a:tblGrid>
                <a:gridCol w="7109137"/>
              </a:tblGrid>
              <a:tr h="669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Data Centre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Centre Purpose &amp; Requirements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Centre Design Strategies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Colocation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Architecture Design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Centre Tiers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13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8</a:t>
            </a:fld>
            <a:r>
              <a:rPr lang="en-GB" smtClean="0"/>
              <a:t>› of 13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53021"/>
              </p:ext>
            </p:extLst>
          </p:nvPr>
        </p:nvGraphicFramePr>
        <p:xfrm>
          <a:off x="759854" y="1777285"/>
          <a:ext cx="6768071" cy="3889419"/>
        </p:xfrm>
        <a:graphic>
          <a:graphicData uri="http://schemas.openxmlformats.org/drawingml/2006/table">
            <a:tbl>
              <a:tblPr/>
              <a:tblGrid>
                <a:gridCol w="6768071"/>
              </a:tblGrid>
              <a:tr h="66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Hardware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Space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Cooling System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Electrical Distribution System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and Energy Management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 Suppression System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9550" y="449197"/>
            <a:ext cx="65150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Topics we will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cover - Group Assignment –CLO2&amp;CLO3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0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72C3D5C-D4DE-426D-B73F-C74C193EAEA3}" type="slidenum">
              <a:rPr lang="en-GB" smtClean="0"/>
              <a:t>9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All pagers and </a:t>
            </a:r>
            <a:r>
              <a:rPr lang="en-US" altLang="en-US" sz="2400" b="1" kern="0" dirty="0" err="1" smtClean="0">
                <a:solidFill>
                  <a:srgbClr val="FF0000"/>
                </a:solidFill>
              </a:rPr>
              <a:t>handphones</a:t>
            </a:r>
            <a:r>
              <a:rPr lang="en-US" altLang="en-US" sz="2400" b="1" kern="0" dirty="0" smtClean="0">
                <a:solidFill>
                  <a:srgbClr val="FF0000"/>
                </a:solidFill>
              </a:rPr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60</TotalTime>
  <Pages>11</Pages>
  <Words>478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Century Gothic</vt:lpstr>
      <vt:lpstr>Times New Roman</vt:lpstr>
      <vt:lpstr>Wingdings</vt:lpstr>
      <vt:lpstr>UCTI-Template-foundation-level</vt:lpstr>
      <vt:lpstr>Data Centre Infrastructure  CT109-3-2 and Version 2</vt:lpstr>
      <vt:lpstr>PowerPoint Presentation</vt:lpstr>
      <vt:lpstr>PowerPoint Presentation</vt:lpstr>
      <vt:lpstr>Aims of this module</vt:lpstr>
      <vt:lpstr>PowerPoint Presentation</vt:lpstr>
      <vt:lpstr>PowerPoint Presentation</vt:lpstr>
      <vt:lpstr>Topics we will cover – CLO1-Final Exam</vt:lpstr>
      <vt:lpstr>Topics we will cover - Group Assignment –CLO2&amp;CLO3</vt:lpstr>
      <vt:lpstr>What is expected of you </vt:lpstr>
      <vt:lpstr>PowerPoint Presentation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Dr. Kuruvikulam Chandrasekaran Arun</cp:lastModifiedBy>
  <cp:revision>11</cp:revision>
  <cp:lastPrinted>1995-11-02T09:23:42Z</cp:lastPrinted>
  <dcterms:created xsi:type="dcterms:W3CDTF">2017-10-09T03:08:41Z</dcterms:created>
  <dcterms:modified xsi:type="dcterms:W3CDTF">2020-02-21T06:28:52Z</dcterms:modified>
</cp:coreProperties>
</file>