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12" r:id="rId2"/>
    <p:sldId id="313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03" r:id="rId17"/>
    <p:sldId id="359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42" autoAdjust="0"/>
    <p:restoredTop sz="79174" autoAdjust="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73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ABD47F-B01A-4C0D-8395-C02BEA752B64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2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8C0C52-44E2-4B45-9A4D-49A570D99419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805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14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148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19435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3852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7506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5255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39592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555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0935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010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8700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5937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8443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092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69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2216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3403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843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3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613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7916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03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CT104-3-2-IBPSES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</a:t>
            </a:r>
            <a:fld id="{0982F1C4-8596-4ABD-A14A-5B0700788B56}" type="slidenum">
              <a:rPr lang="en-US" altLang="en-US" smtClean="0"/>
              <a:pPr/>
              <a:t>‹#›</a:t>
            </a:fld>
            <a:r>
              <a:rPr lang="en-US" altLang="en-US" dirty="0" smtClean="0"/>
              <a:t> of  20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Navigation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Course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93925" y="3832412"/>
            <a:ext cx="676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4000" kern="0" dirty="0" smtClean="0">
                <a:latin typeface="Arial" charset="0"/>
              </a:rPr>
              <a:t>SAP GUI NAVIGATION</a:t>
            </a:r>
            <a:endParaRPr lang="en-US" sz="4000" kern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93925" y="6065838"/>
            <a:ext cx="5780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900" dirty="0"/>
              <a:t>Prepared by: N</a:t>
            </a:r>
            <a:r>
              <a:rPr lang="en-US" sz="900" dirty="0" smtClean="0"/>
              <a:t>KN </a:t>
            </a:r>
            <a:r>
              <a:rPr lang="en-US" sz="900" dirty="0"/>
              <a:t>First Prepared on: </a:t>
            </a:r>
            <a:r>
              <a:rPr lang="en-US" sz="900" dirty="0" smtClean="0"/>
              <a:t>01.01.12 </a:t>
            </a:r>
            <a:r>
              <a:rPr lang="en-US" sz="900" dirty="0"/>
              <a:t>Last Modified on: </a:t>
            </a:r>
            <a:r>
              <a:rPr lang="en-US" sz="900" dirty="0" smtClean="0"/>
              <a:t>01.02.18</a:t>
            </a:r>
            <a:endParaRPr lang="en-US" sz="900" dirty="0"/>
          </a:p>
          <a:p>
            <a:pPr algn="ctr"/>
            <a:r>
              <a:rPr lang="en-US" sz="900" dirty="0"/>
              <a:t>Quality checked by: </a:t>
            </a:r>
            <a:r>
              <a:rPr lang="en-US" sz="900" dirty="0" smtClean="0"/>
              <a:t>SKS</a:t>
            </a:r>
            <a:endParaRPr lang="en-US" sz="900" dirty="0"/>
          </a:p>
          <a:p>
            <a:pPr algn="ctr"/>
            <a:r>
              <a:rPr lang="en-US" sz="900" dirty="0"/>
              <a:t>Copyright </a:t>
            </a:r>
            <a:r>
              <a:rPr lang="en-US" sz="900" dirty="0" smtClean="0"/>
              <a:t>2012 </a:t>
            </a:r>
            <a:r>
              <a:rPr lang="en-US" sz="900" dirty="0"/>
              <a:t>Asia Pacific </a:t>
            </a:r>
            <a:r>
              <a:rPr lang="en-US" sz="900" dirty="0" smtClean="0"/>
              <a:t>University </a:t>
            </a:r>
            <a:r>
              <a:rPr lang="en-US" sz="900" dirty="0"/>
              <a:t>of </a:t>
            </a:r>
            <a:r>
              <a:rPr lang="en-US" sz="900" dirty="0" smtClean="0"/>
              <a:t>Technology and Innovation</a:t>
            </a:r>
            <a:endParaRPr lang="en-US" sz="9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9188" y="2179806"/>
            <a:ext cx="6754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 smtClean="0"/>
              <a:t>IBPSES</a:t>
            </a:r>
          </a:p>
          <a:p>
            <a:r>
              <a:rPr lang="en-US" sz="2000" dirty="0" smtClean="0"/>
              <a:t>CT104-3-2-VD1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523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Nav-1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12863"/>
            <a:ext cx="63373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Help Portal</a:t>
            </a:r>
          </a:p>
        </p:txBody>
      </p:sp>
      <p:pic>
        <p:nvPicPr>
          <p:cNvPr id="12292" name="Picture 9" descr="Nav-1_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420938"/>
            <a:ext cx="51847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435600" y="5300663"/>
            <a:ext cx="282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sz="2000" b="0">
                <a:solidFill>
                  <a:schemeClr val="accent1"/>
                </a:solidFill>
                <a:latin typeface="Arial Black" panose="020B0A04020102020204" pitchFamily="34" charset="0"/>
              </a:rPr>
              <a:t>http://help.sap.com</a:t>
            </a:r>
          </a:p>
        </p:txBody>
      </p:sp>
    </p:spTree>
    <p:extLst>
      <p:ext uri="{BB962C8B-B14F-4D97-AF65-F5344CB8AC3E}">
        <p14:creationId xmlns:p14="http://schemas.microsoft.com/office/powerpoint/2010/main" val="35841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Favorites</a:t>
            </a:r>
          </a:p>
        </p:txBody>
      </p:sp>
      <p:pic>
        <p:nvPicPr>
          <p:cNvPr id="13315" name="Picture 8" descr="Nav-1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24765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 descr="Nav-1_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268413"/>
            <a:ext cx="24431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Transaction Codes</a:t>
            </a:r>
          </a:p>
        </p:txBody>
      </p:sp>
      <p:pic>
        <p:nvPicPr>
          <p:cNvPr id="14339" name="Picture 9" descr="Nav-1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268413"/>
            <a:ext cx="29067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1" descr="Nav-1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261461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Nav-1_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573463"/>
            <a:ext cx="2644775" cy="1554162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Nav-1_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98500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xfrm>
            <a:off x="418539" y="125413"/>
            <a:ext cx="7042150" cy="11430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</a:rPr>
              <a:t>Transaction SEARCH_SAP_MENU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484438" y="3284538"/>
            <a:ext cx="66675" cy="576262"/>
          </a:xfrm>
          <a:prstGeom prst="upArrow">
            <a:avLst>
              <a:gd name="adj1" fmla="val 50000"/>
              <a:gd name="adj2" fmla="val 216071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5365" name="Picture 10" descr="Nav-1_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500438"/>
            <a:ext cx="3851275" cy="865187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Desktop Shortcut</a:t>
            </a:r>
          </a:p>
        </p:txBody>
      </p:sp>
      <p:pic>
        <p:nvPicPr>
          <p:cNvPr id="16387" name="Picture 10" descr="Nav-1_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5400675" cy="2619375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827588" y="1612900"/>
            <a:ext cx="250825" cy="2270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6389" name="Picture 11" descr="Nav-1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3932237" cy="3198813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12" descr="Nav-1_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678113" cy="1363663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You are now able to: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name the window elements,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navigate in an SAP system,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1971675" algn="l"/>
              </a:tabLst>
            </a:pPr>
            <a:r>
              <a:rPr lang="en-US" sz="2000" smtClean="0">
                <a:latin typeface="Arial" panose="020B0604020202020204" pitchFamily="34" charset="0"/>
              </a:rPr>
              <a:t>effectively use help.</a:t>
            </a:r>
          </a:p>
          <a:p>
            <a:pPr>
              <a:tabLst>
                <a:tab pos="1971675" algn="l"/>
              </a:tabLst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C374A7FD-6E95-483D-B366-CDB341AB23B7}" type="slidenum">
              <a:rPr lang="en-GB" smtClean="0"/>
              <a:t>16</a:t>
            </a:fld>
            <a:r>
              <a:rPr lang="en-GB" dirty="0" smtClean="0"/>
              <a:t> of 20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85809" y="457714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latin typeface="+mj-lt"/>
              </a:rPr>
              <a:t>Question and Answer Session</a:t>
            </a:r>
            <a:endParaRPr lang="en-US" altLang="en-US" sz="3600" dirty="0">
              <a:latin typeface="+mj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5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What we will cover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Fulfillment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Course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417638"/>
            <a:ext cx="8229600" cy="2777844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47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User guidance </a:t>
            </a:r>
          </a:p>
          <a:p>
            <a:r>
              <a:rPr lang="en-US" smtClean="0">
                <a:latin typeface="Arial" panose="020B0604020202020204" pitchFamily="34" charset="0"/>
              </a:rPr>
              <a:t>User specific settings </a:t>
            </a:r>
          </a:p>
          <a:p>
            <a:r>
              <a:rPr lang="en-US" smtClean="0">
                <a:latin typeface="Arial" panose="020B0604020202020204" pitchFamily="34" charset="0"/>
              </a:rPr>
              <a:t>Navigation in SAP Easy Access Menu </a:t>
            </a:r>
          </a:p>
          <a:p>
            <a:r>
              <a:rPr lang="en-US" smtClean="0">
                <a:latin typeface="Arial" panose="020B0604020202020204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504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Learning Targets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At the end of this chapter you can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name the window elements,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navigate in an SAP system,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apply personal system settings,</a:t>
            </a:r>
          </a:p>
          <a:p>
            <a:pPr>
              <a:tabLst>
                <a:tab pos="1971675" algn="l"/>
              </a:tabLst>
            </a:pPr>
            <a:r>
              <a:rPr lang="en-US" smtClean="0">
                <a:latin typeface="Arial" panose="020B0604020202020204" pitchFamily="34" charset="0"/>
              </a:rPr>
              <a:t>effectively use help.</a:t>
            </a:r>
            <a:endParaRPr 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Log on to an SAP system</a:t>
            </a:r>
          </a:p>
        </p:txBody>
      </p:sp>
      <p:pic>
        <p:nvPicPr>
          <p:cNvPr id="7171" name="Picture 8" descr="Nav-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3013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9" descr="Nav-1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08275"/>
            <a:ext cx="5451475" cy="3178175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Nav-1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23975"/>
            <a:ext cx="6911975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Easy Access Menu</a:t>
            </a:r>
          </a:p>
        </p:txBody>
      </p:sp>
    </p:spTree>
    <p:extLst>
      <p:ext uri="{BB962C8B-B14F-4D97-AF65-F5344CB8AC3E}">
        <p14:creationId xmlns:p14="http://schemas.microsoft.com/office/powerpoint/2010/main" val="28267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SAP Easy Access Menu</a:t>
            </a:r>
          </a:p>
        </p:txBody>
      </p:sp>
      <p:pic>
        <p:nvPicPr>
          <p:cNvPr id="9219" name="Picture 8" descr="Nav-1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22388"/>
            <a:ext cx="69135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4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 descr="Nav-1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20800"/>
            <a:ext cx="691356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GUI Design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732588" y="2266950"/>
            <a:ext cx="1976437" cy="369888"/>
            <a:chOff x="4402" y="1226"/>
            <a:chExt cx="1245" cy="233"/>
          </a:xfrm>
        </p:grpSpPr>
        <p:sp>
          <p:nvSpPr>
            <p:cNvPr id="10251" name="Rectangle 5"/>
            <p:cNvSpPr>
              <a:spLocks noChangeArrowheads="1"/>
            </p:cNvSpPr>
            <p:nvPr/>
          </p:nvSpPr>
          <p:spPr bwMode="auto">
            <a:xfrm>
              <a:off x="4402" y="1226"/>
              <a:ext cx="1245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52" name="Rectangle 6"/>
            <p:cNvSpPr>
              <a:spLocks noChangeArrowheads="1"/>
            </p:cNvSpPr>
            <p:nvPr/>
          </p:nvSpPr>
          <p:spPr bwMode="auto">
            <a:xfrm>
              <a:off x="4649" y="1253"/>
              <a:ext cx="824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Header data</a:t>
              </a:r>
              <a:endParaRPr 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6732588" y="3146425"/>
            <a:ext cx="1981200" cy="642938"/>
            <a:chOff x="4406" y="1917"/>
            <a:chExt cx="1248" cy="405"/>
          </a:xfrm>
        </p:grpSpPr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406" y="1917"/>
              <a:ext cx="1248" cy="4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4457" y="1955"/>
              <a:ext cx="1178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Position overview</a:t>
              </a: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6732588" y="4581525"/>
            <a:ext cx="1992312" cy="642938"/>
            <a:chOff x="4398" y="3310"/>
            <a:chExt cx="1255" cy="405"/>
          </a:xfrm>
        </p:grpSpPr>
        <p:sp>
          <p:nvSpPr>
            <p:cNvPr id="10247" name="Rectangle 11"/>
            <p:cNvSpPr>
              <a:spLocks noChangeArrowheads="1"/>
            </p:cNvSpPr>
            <p:nvPr/>
          </p:nvSpPr>
          <p:spPr bwMode="auto">
            <a:xfrm>
              <a:off x="4398" y="3310"/>
              <a:ext cx="1255" cy="4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/>
            </a:p>
          </p:txBody>
        </p:sp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4648" y="3346"/>
              <a:ext cx="863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1800"/>
                <a:t>Position details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Help Functions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4"/>
          <a:stretch>
            <a:fillRect/>
          </a:stretch>
        </p:blipFill>
        <p:spPr bwMode="auto">
          <a:xfrm>
            <a:off x="971550" y="1268413"/>
            <a:ext cx="67151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2771775" y="2133600"/>
            <a:ext cx="1620838" cy="152400"/>
          </a:xfrm>
          <a:prstGeom prst="rightArrow">
            <a:avLst>
              <a:gd name="adj1" fmla="val 42778"/>
              <a:gd name="adj2" fmla="val 203846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051050" y="1628775"/>
            <a:ext cx="2582863" cy="269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F1: Description of input fields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5400000" flipV="1">
            <a:off x="1570831" y="3458369"/>
            <a:ext cx="727075" cy="211138"/>
          </a:xfrm>
          <a:prstGeom prst="rightArrow">
            <a:avLst>
              <a:gd name="adj1" fmla="val 43343"/>
              <a:gd name="adj2" fmla="val 38772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051050" y="3429000"/>
            <a:ext cx="1325563" cy="2889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4000" tIns="10800" rIns="54000" bIns="10800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F4: Value list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4038600" y="5029200"/>
            <a:ext cx="577850" cy="152400"/>
          </a:xfrm>
          <a:prstGeom prst="rightArrow">
            <a:avLst>
              <a:gd name="adj1" fmla="val 42778"/>
              <a:gd name="adj2" fmla="val 72674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773238"/>
            <a:ext cx="36639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3825"/>
            <a:ext cx="29162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2803525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 (3)</Template>
  <TotalTime>888</TotalTime>
  <Pages>11</Pages>
  <Words>165</Words>
  <Application>Microsoft Office PowerPoint</Application>
  <PresentationFormat>On-screen Show (4:3)</PresentationFormat>
  <Paragraphs>45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Times New Roman</vt:lpstr>
      <vt:lpstr>Wingdings</vt:lpstr>
      <vt:lpstr>UCTI-Template-foundation-level</vt:lpstr>
      <vt:lpstr>PowerPoint Presentation</vt:lpstr>
      <vt:lpstr>Course Overview</vt:lpstr>
      <vt:lpstr>Content</vt:lpstr>
      <vt:lpstr>Learning Targets</vt:lpstr>
      <vt:lpstr>Log on to an SAP system</vt:lpstr>
      <vt:lpstr>SAP Easy Access Menu</vt:lpstr>
      <vt:lpstr>SAP Easy Access Menu</vt:lpstr>
      <vt:lpstr>GUI Design</vt:lpstr>
      <vt:lpstr>Help Functions</vt:lpstr>
      <vt:lpstr>SAP Help Portal</vt:lpstr>
      <vt:lpstr>Favorites</vt:lpstr>
      <vt:lpstr>Transaction Codes</vt:lpstr>
      <vt:lpstr>Transaction SEARCH_SAP_MENU</vt:lpstr>
      <vt:lpstr>Desktop Shortcut</vt:lpstr>
      <vt:lpstr>Summary</vt:lpstr>
      <vt:lpstr>PowerPoint Presentation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Nur Khairunnisha Binti Zainal</cp:lastModifiedBy>
  <cp:revision>73</cp:revision>
  <cp:lastPrinted>2018-11-30T02:35:30Z</cp:lastPrinted>
  <dcterms:created xsi:type="dcterms:W3CDTF">2017-09-17T08:56:15Z</dcterms:created>
  <dcterms:modified xsi:type="dcterms:W3CDTF">2020-08-14T07:59:59Z</dcterms:modified>
</cp:coreProperties>
</file>