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–Joe Bloggs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Application"/>
          <p:cNvSpPr txBox="1">
            <a:spLocks noGrp="1"/>
          </p:cNvSpPr>
          <p:nvPr>
            <p:ph type="ctrTitle"/>
          </p:nvPr>
        </p:nvSpPr>
        <p:spPr>
          <a:xfrm>
            <a:off x="909191" y="558800"/>
            <a:ext cx="11415018" cy="1073994"/>
          </a:xfrm>
          <a:prstGeom prst="rect">
            <a:avLst/>
          </a:prstGeom>
          <a:blipFill>
            <a:blip r:embed="rId2"/>
          </a:blipFill>
          <a:ln w="9525">
            <a:round/>
          </a:ln>
        </p:spPr>
        <p:txBody>
          <a:bodyPr>
            <a:normAutofit fontScale="90000"/>
          </a:bodyPr>
          <a:lstStyle>
            <a:lvl1pPr defTabSz="484886">
              <a:defRPr sz="664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Web Application</a:t>
            </a:r>
          </a:p>
        </p:txBody>
      </p:sp>
      <p:pic>
        <p:nvPicPr>
          <p:cNvPr id="120" name="Screen Shot 2022-03-07 at 1.22.30 pm.png" descr="Screen Shot 2022-03-07 at 1.22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793" y="2987809"/>
            <a:ext cx="4398992" cy="3177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roject guide:… Project guide:&#10;&#10;Sir Mr. Jupiter Tamrakar" descr="Project guide:… Project guide:Sir Mr. Jupiter Tamrakar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8243" y="6955634"/>
            <a:ext cx="3326371" cy="1665536"/>
          </a:xfrm>
          <a:prstGeom prst="rect">
            <a:avLst/>
          </a:prstGeom>
          <a:effectLst>
            <a:outerShdw blurRad="190500" dist="317500" dir="5400000" rotWithShape="0">
              <a:srgbClr val="000000">
                <a:alpha val="84183"/>
              </a:srgbClr>
            </a:outerShdw>
          </a:effectLst>
        </p:spPr>
      </p:pic>
      <p:pic>
        <p:nvPicPr>
          <p:cNvPr id="122" name="Presentation on… Presentation on&#10;E-learning application" descr="Presentation on… Presentation onE-learning application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02" y="3381049"/>
            <a:ext cx="7804994" cy="2116089"/>
          </a:xfrm>
          <a:prstGeom prst="rect">
            <a:avLst/>
          </a:prstGeom>
          <a:effectLst>
            <a:outerShdw blurRad="190500" dist="317500" dir="5400000" rotWithShape="0">
              <a:srgbClr val="000000">
                <a:alpha val="84183"/>
              </a:srgbClr>
            </a:outerShdw>
          </a:effectLst>
        </p:spPr>
      </p:pic>
      <p:pic>
        <p:nvPicPr>
          <p:cNvPr id="123" name="Prepared by:… Prepared by:&#10;&#10;Suraj Pandey (NPI000051)&#10;Sandesh Subedi ‘A’ (NPI000040)&#10;Sandesh Giri (NPI000041)&#10;Nabin Chhetri (NPI000032)" descr="Prepared by:… Prepared by:Suraj Pandey (NPI000051)Sandesh Subedi ‘A’ (NPI000040)Sandesh Giri (NPI000041)Nabin Chhetri (NPI000032)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90012" y="6588090"/>
            <a:ext cx="3701083" cy="2400625"/>
          </a:xfrm>
          <a:prstGeom prst="rect">
            <a:avLst/>
          </a:prstGeom>
          <a:effectLst>
            <a:outerShdw blurRad="190500" dist="317500" dir="5400000" rotWithShape="0">
              <a:srgbClr val="000000">
                <a:alpha val="84183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avigation Structure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864792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Navigation Structure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0848" y="1448103"/>
            <a:ext cx="8443104" cy="8305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avigation Structure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716877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297941">
              <a:defRPr sz="40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Navigation Structure</a:t>
            </a:r>
          </a:p>
        </p:txBody>
      </p:sp>
      <p:graphicFrame>
        <p:nvGraphicFramePr>
          <p:cNvPr id="205" name="Table"/>
          <p:cNvGraphicFramePr/>
          <p:nvPr/>
        </p:nvGraphicFramePr>
        <p:xfrm>
          <a:off x="1227073" y="1382325"/>
          <a:ext cx="11099800" cy="747505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54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Pages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Pages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HomePage.aspx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About.aspx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Contant.aspx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Adminregister.aspx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Adminlogin.aspx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Adminpanal.aspx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Adminprofile.aspx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Enroll.aspx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Myprofile.aspx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Mycourse.aspx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Courses.aspx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Addcourse.aspx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Courseadd.aspx( View Course page)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Addassignment.aspx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Viewassignment.aspx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Userdetails.aspx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400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mplementation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716877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297941">
              <a:defRPr sz="40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Implementation</a:t>
            </a:r>
          </a:p>
        </p:txBody>
      </p:sp>
      <p:pic>
        <p:nvPicPr>
          <p:cNvPr id="208" name="88F3F8DD-7F07-42AA-9C53-F6048C2C252D.png" descr="88F3F8DD-7F07-42AA-9C53-F6048C2C252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805" y="2691996"/>
            <a:ext cx="10775190" cy="337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User Guidance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716877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297941">
              <a:defRPr sz="40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User Guidance</a:t>
            </a:r>
          </a:p>
        </p:txBody>
      </p:sp>
      <p:pic>
        <p:nvPicPr>
          <p:cNvPr id="211" name="2B288411-F582-44EE-B03F-9E4FFCEFCD35.png" descr="2B288411-F582-44EE-B03F-9E4FFCEFCD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8234" y="1573225"/>
            <a:ext cx="8628332" cy="5389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39AEF86D-2BFE-4904-8321-9CF0B7D9F18A_4_5005_c.jpeg" descr="39AEF86D-2BFE-4904-8321-9CF0B7D9F18A_4_5005_c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5200" y="7179953"/>
            <a:ext cx="5994401" cy="172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clusion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716877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9525">
            <a:round/>
          </a:ln>
        </p:spPr>
        <p:txBody>
          <a:bodyPr>
            <a:normAutofit fontScale="90000"/>
          </a:bodyPr>
          <a:lstStyle>
            <a:lvl1pPr defTabSz="297941">
              <a:defRPr sz="40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Conclusion </a:t>
            </a:r>
          </a:p>
        </p:txBody>
      </p:sp>
      <p:sp>
        <p:nvSpPr>
          <p:cNvPr id="215" name="Educational platform for learners…"/>
          <p:cNvSpPr txBox="1">
            <a:spLocks noGrp="1"/>
          </p:cNvSpPr>
          <p:nvPr>
            <p:ph type="subTitle" sz="half" idx="1"/>
          </p:nvPr>
        </p:nvSpPr>
        <p:spPr>
          <a:xfrm>
            <a:off x="1269999" y="1868533"/>
            <a:ext cx="10464801" cy="2841534"/>
          </a:xfrm>
          <a:prstGeom prst="rect">
            <a:avLst/>
          </a:prstGeom>
        </p:spPr>
        <p:txBody>
          <a:bodyPr/>
          <a:lstStyle/>
          <a:p>
            <a:pPr marL="958453" lvl="1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Educational platform for learners</a:t>
            </a:r>
          </a:p>
          <a:p>
            <a:pPr marL="958453" lvl="1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concept of HTML,CSS,JS,Bootstrap &amp; C#</a:t>
            </a:r>
          </a:p>
          <a:p>
            <a:pPr marL="958453" lvl="1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Implementation of web form with validation</a:t>
            </a:r>
          </a:p>
        </p:txBody>
      </p:sp>
      <p:pic>
        <p:nvPicPr>
          <p:cNvPr id="216" name="Future Enhancement Future Enhancement" descr="Future Enhancement Future Enhancement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899" y="4175462"/>
            <a:ext cx="11049001" cy="1377276"/>
          </a:xfrm>
          <a:prstGeom prst="rect">
            <a:avLst/>
          </a:prstGeom>
        </p:spPr>
      </p:pic>
      <p:sp>
        <p:nvSpPr>
          <p:cNvPr id="217" name="Online tutors to help users…"/>
          <p:cNvSpPr txBox="1"/>
          <p:nvPr/>
        </p:nvSpPr>
        <p:spPr>
          <a:xfrm>
            <a:off x="1269999" y="5802120"/>
            <a:ext cx="10464801" cy="284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891361" lvl="1" indent="-477976" algn="just" defTabSz="543305">
              <a:lnSpc>
                <a:spcPct val="150000"/>
              </a:lnSpc>
              <a:buSzPct val="50000"/>
              <a:buBlip>
                <a:blip r:embed="rId2"/>
              </a:buBlip>
              <a:defRPr sz="3441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Online tutors to help users</a:t>
            </a:r>
          </a:p>
          <a:p>
            <a:pPr marL="891361" lvl="1" indent="-477976" algn="just" defTabSz="543305">
              <a:lnSpc>
                <a:spcPct val="150000"/>
              </a:lnSpc>
              <a:buSzPct val="50000"/>
              <a:buBlip>
                <a:blip r:embed="rId2"/>
              </a:buBlip>
              <a:defRPr sz="3441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Video conference with lecturer</a:t>
            </a:r>
          </a:p>
          <a:p>
            <a:pPr marL="891361" lvl="1" indent="-477976" algn="just" defTabSz="543305">
              <a:lnSpc>
                <a:spcPct val="150000"/>
              </a:lnSpc>
              <a:buSzPct val="50000"/>
              <a:buBlip>
                <a:blip r:embed="rId2"/>
              </a:buBlip>
              <a:defRPr sz="3441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Introduce online community for user interaction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ANK YOU !"/>
          <p:cNvSpPr txBox="1">
            <a:spLocks noGrp="1"/>
          </p:cNvSpPr>
          <p:nvPr>
            <p:ph type="title" idx="4294967295"/>
          </p:nvPr>
        </p:nvSpPr>
        <p:spPr>
          <a:xfrm>
            <a:off x="1270000" y="5949434"/>
            <a:ext cx="10464801" cy="716877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9525">
            <a:round/>
          </a:ln>
        </p:spPr>
        <p:txBody>
          <a:bodyPr anchor="b"/>
          <a:lstStyle>
            <a:lvl1pPr defTabSz="233679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 !</a:t>
            </a:r>
          </a:p>
        </p:txBody>
      </p:sp>
      <p:pic>
        <p:nvPicPr>
          <p:cNvPr id="220" name="End of Presentation End of Presentation" descr="End of Presentation End of Presentation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2769789"/>
            <a:ext cx="11049001" cy="15251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able of content"/>
          <p:cNvSpPr txBox="1">
            <a:spLocks noGrp="1"/>
          </p:cNvSpPr>
          <p:nvPr>
            <p:ph type="ctrTitle"/>
          </p:nvPr>
        </p:nvSpPr>
        <p:spPr>
          <a:xfrm>
            <a:off x="1286868" y="461154"/>
            <a:ext cx="10464801" cy="7225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97941">
              <a:defRPr sz="4080"/>
            </a:lvl1pPr>
          </a:lstStyle>
          <a:p>
            <a:r>
              <a:t>Table of content</a:t>
            </a:r>
          </a:p>
        </p:txBody>
      </p:sp>
      <p:sp>
        <p:nvSpPr>
          <p:cNvPr id="126" name="Line"/>
          <p:cNvSpPr/>
          <p:nvPr/>
        </p:nvSpPr>
        <p:spPr>
          <a:xfrm flipH="1">
            <a:off x="6575626" y="1405694"/>
            <a:ext cx="1" cy="7487314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Oval"/>
          <p:cNvSpPr/>
          <p:nvPr/>
        </p:nvSpPr>
        <p:spPr>
          <a:xfrm>
            <a:off x="6141948" y="1409114"/>
            <a:ext cx="867355" cy="824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Oval"/>
          <p:cNvSpPr/>
          <p:nvPr/>
        </p:nvSpPr>
        <p:spPr>
          <a:xfrm>
            <a:off x="6141948" y="2335946"/>
            <a:ext cx="867355" cy="8240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Oval"/>
          <p:cNvSpPr/>
          <p:nvPr/>
        </p:nvSpPr>
        <p:spPr>
          <a:xfrm>
            <a:off x="6141948" y="3262778"/>
            <a:ext cx="867355" cy="8240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1"/>
          <p:cNvSpPr txBox="1"/>
          <p:nvPr/>
        </p:nvSpPr>
        <p:spPr>
          <a:xfrm>
            <a:off x="6433741" y="159061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1" name="2"/>
          <p:cNvSpPr txBox="1"/>
          <p:nvPr/>
        </p:nvSpPr>
        <p:spPr>
          <a:xfrm>
            <a:off x="6433741" y="2517448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32" name="3"/>
          <p:cNvSpPr txBox="1"/>
          <p:nvPr/>
        </p:nvSpPr>
        <p:spPr>
          <a:xfrm>
            <a:off x="6433741" y="344428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33" name="Rounded Rectangle"/>
          <p:cNvSpPr/>
          <p:nvPr/>
        </p:nvSpPr>
        <p:spPr>
          <a:xfrm>
            <a:off x="8224577" y="1590616"/>
            <a:ext cx="2378436" cy="576895"/>
          </a:xfrm>
          <a:prstGeom prst="roundRect">
            <a:avLst>
              <a:gd name="adj" fmla="val 3302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7326326" y="1628500"/>
            <a:ext cx="1141332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Rounded Rectangle"/>
          <p:cNvSpPr/>
          <p:nvPr/>
        </p:nvSpPr>
        <p:spPr>
          <a:xfrm>
            <a:off x="2402054" y="2625492"/>
            <a:ext cx="2298725" cy="576895"/>
          </a:xfrm>
          <a:prstGeom prst="roundRect">
            <a:avLst>
              <a:gd name="adj" fmla="val 33022"/>
            </a:avLst>
          </a:prstGeom>
          <a:solidFill>
            <a:schemeClr val="accent3"/>
          </a:solidFill>
          <a:ln w="12700">
            <a:miter lim="400000"/>
          </a:ln>
          <a:effectLst>
            <a:reflection stA="99269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4499370" y="2671777"/>
            <a:ext cx="1141332" cy="1"/>
          </a:xfrm>
          <a:prstGeom prst="line">
            <a:avLst/>
          </a:prstGeom>
          <a:ln w="76200">
            <a:solidFill>
              <a:schemeClr val="accent3"/>
            </a:solidFill>
            <a:miter lim="400000"/>
          </a:ln>
          <a:effectLst>
            <a:reflection stA="99269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Introduction"/>
          <p:cNvSpPr txBox="1"/>
          <p:nvPr/>
        </p:nvSpPr>
        <p:spPr>
          <a:xfrm>
            <a:off x="8141918" y="1635834"/>
            <a:ext cx="251484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38" name="Objectives"/>
          <p:cNvSpPr txBox="1"/>
          <p:nvPr/>
        </p:nvSpPr>
        <p:spPr>
          <a:xfrm>
            <a:off x="2555259" y="2683409"/>
            <a:ext cx="19923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Objectives</a:t>
            </a:r>
          </a:p>
        </p:txBody>
      </p:sp>
      <p:sp>
        <p:nvSpPr>
          <p:cNvPr id="139" name="Line"/>
          <p:cNvSpPr/>
          <p:nvPr/>
        </p:nvSpPr>
        <p:spPr>
          <a:xfrm>
            <a:off x="7353481" y="3459663"/>
            <a:ext cx="114133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Install Package"/>
          <p:cNvSpPr txBox="1"/>
          <p:nvPr/>
        </p:nvSpPr>
        <p:spPr>
          <a:xfrm>
            <a:off x="8156373" y="5486296"/>
            <a:ext cx="25148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Install Package</a:t>
            </a:r>
          </a:p>
        </p:txBody>
      </p:sp>
      <p:sp>
        <p:nvSpPr>
          <p:cNvPr id="141" name="Rounded Rectangle"/>
          <p:cNvSpPr/>
          <p:nvPr/>
        </p:nvSpPr>
        <p:spPr>
          <a:xfrm>
            <a:off x="8239032" y="3421779"/>
            <a:ext cx="2298726" cy="576895"/>
          </a:xfrm>
          <a:prstGeom prst="roundRect">
            <a:avLst>
              <a:gd name="adj" fmla="val 33022"/>
            </a:avLst>
          </a:prstGeom>
          <a:solidFill>
            <a:schemeClr val="accent1"/>
          </a:solidFill>
          <a:ln w="12700"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ategorisation of audiences"/>
          <p:cNvSpPr txBox="1"/>
          <p:nvPr/>
        </p:nvSpPr>
        <p:spPr>
          <a:xfrm>
            <a:off x="8156373" y="3421073"/>
            <a:ext cx="1898321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Categorisation of audiences</a:t>
            </a:r>
          </a:p>
        </p:txBody>
      </p:sp>
      <p:sp>
        <p:nvSpPr>
          <p:cNvPr id="143" name="Oval"/>
          <p:cNvSpPr/>
          <p:nvPr/>
        </p:nvSpPr>
        <p:spPr>
          <a:xfrm>
            <a:off x="6119181" y="4189217"/>
            <a:ext cx="867355" cy="8240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4"/>
          <p:cNvSpPr txBox="1"/>
          <p:nvPr/>
        </p:nvSpPr>
        <p:spPr>
          <a:xfrm>
            <a:off x="6410974" y="4370719"/>
            <a:ext cx="28376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5" name="Rounded Rectangle"/>
          <p:cNvSpPr/>
          <p:nvPr/>
        </p:nvSpPr>
        <p:spPr>
          <a:xfrm>
            <a:off x="2379287" y="4478763"/>
            <a:ext cx="2298725" cy="576895"/>
          </a:xfrm>
          <a:prstGeom prst="roundRect">
            <a:avLst>
              <a:gd name="adj" fmla="val 33022"/>
            </a:avLst>
          </a:prstGeom>
          <a:solidFill>
            <a:schemeClr val="accent3"/>
          </a:solidFill>
          <a:ln w="12700">
            <a:miter lim="400000"/>
          </a:ln>
          <a:effectLst>
            <a:reflection stA="99269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4476602" y="4525048"/>
            <a:ext cx="1141332" cy="1"/>
          </a:xfrm>
          <a:prstGeom prst="line">
            <a:avLst/>
          </a:prstGeom>
          <a:ln w="76200">
            <a:solidFill>
              <a:schemeClr val="accent3"/>
            </a:solidFill>
            <a:miter lim="400000"/>
          </a:ln>
          <a:effectLst>
            <a:reflection stA="99269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Specification of audience"/>
          <p:cNvSpPr txBox="1"/>
          <p:nvPr/>
        </p:nvSpPr>
        <p:spPr>
          <a:xfrm>
            <a:off x="2510113" y="4478763"/>
            <a:ext cx="2298726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Specification of audience</a:t>
            </a:r>
          </a:p>
        </p:txBody>
      </p:sp>
      <p:sp>
        <p:nvSpPr>
          <p:cNvPr id="148" name="Oval"/>
          <p:cNvSpPr/>
          <p:nvPr/>
        </p:nvSpPr>
        <p:spPr>
          <a:xfrm>
            <a:off x="6144142" y="5154149"/>
            <a:ext cx="867355" cy="8240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5"/>
          <p:cNvSpPr txBox="1"/>
          <p:nvPr/>
        </p:nvSpPr>
        <p:spPr>
          <a:xfrm>
            <a:off x="6435935" y="533565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50" name="Line"/>
          <p:cNvSpPr/>
          <p:nvPr/>
        </p:nvSpPr>
        <p:spPr>
          <a:xfrm>
            <a:off x="7355675" y="5351034"/>
            <a:ext cx="114133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Rounded Rectangle"/>
          <p:cNvSpPr/>
          <p:nvPr/>
        </p:nvSpPr>
        <p:spPr>
          <a:xfrm>
            <a:off x="8241226" y="5313150"/>
            <a:ext cx="2294338" cy="576895"/>
          </a:xfrm>
          <a:prstGeom prst="roundRect">
            <a:avLst>
              <a:gd name="adj" fmla="val 33022"/>
            </a:avLst>
          </a:prstGeom>
          <a:solidFill>
            <a:schemeClr val="accent1"/>
          </a:solidFill>
          <a:ln w="12700"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Design and modelling"/>
          <p:cNvSpPr txBox="1"/>
          <p:nvPr/>
        </p:nvSpPr>
        <p:spPr>
          <a:xfrm>
            <a:off x="8439234" y="5328925"/>
            <a:ext cx="1898322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Design and modelling </a:t>
            </a:r>
          </a:p>
        </p:txBody>
      </p:sp>
      <p:sp>
        <p:nvSpPr>
          <p:cNvPr id="153" name="Oval"/>
          <p:cNvSpPr/>
          <p:nvPr/>
        </p:nvSpPr>
        <p:spPr>
          <a:xfrm>
            <a:off x="6158817" y="6045328"/>
            <a:ext cx="867355" cy="8240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6"/>
          <p:cNvSpPr txBox="1"/>
          <p:nvPr/>
        </p:nvSpPr>
        <p:spPr>
          <a:xfrm>
            <a:off x="6450609" y="6226830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55" name="Line"/>
          <p:cNvSpPr/>
          <p:nvPr/>
        </p:nvSpPr>
        <p:spPr>
          <a:xfrm>
            <a:off x="4516238" y="6381159"/>
            <a:ext cx="1141332" cy="1"/>
          </a:xfrm>
          <a:prstGeom prst="line">
            <a:avLst/>
          </a:prstGeom>
          <a:ln w="76200">
            <a:solidFill>
              <a:schemeClr val="accent3"/>
            </a:solidFill>
            <a:miter lim="400000"/>
          </a:ln>
          <a:effectLst>
            <a:reflection stA="99269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Specification of audience"/>
          <p:cNvSpPr txBox="1"/>
          <p:nvPr/>
        </p:nvSpPr>
        <p:spPr>
          <a:xfrm>
            <a:off x="2333630" y="7249273"/>
            <a:ext cx="2514845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Specification of audience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2333583" y="6334873"/>
            <a:ext cx="2378435" cy="576896"/>
          </a:xfrm>
          <a:prstGeom prst="roundRect">
            <a:avLst>
              <a:gd name="adj" fmla="val 33022"/>
            </a:avLst>
          </a:prstGeom>
          <a:solidFill>
            <a:schemeClr val="accent3"/>
          </a:solidFill>
          <a:ln w="12700"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Implementation"/>
          <p:cNvSpPr txBox="1"/>
          <p:nvPr/>
        </p:nvSpPr>
        <p:spPr>
          <a:xfrm>
            <a:off x="2333630" y="6455523"/>
            <a:ext cx="2514845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Implementation</a:t>
            </a:r>
          </a:p>
        </p:txBody>
      </p:sp>
      <p:sp>
        <p:nvSpPr>
          <p:cNvPr id="159" name="Oval"/>
          <p:cNvSpPr/>
          <p:nvPr/>
        </p:nvSpPr>
        <p:spPr>
          <a:xfrm>
            <a:off x="6158817" y="7007184"/>
            <a:ext cx="867355" cy="8240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7"/>
          <p:cNvSpPr txBox="1"/>
          <p:nvPr/>
        </p:nvSpPr>
        <p:spPr>
          <a:xfrm>
            <a:off x="6450609" y="718868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61" name="Line"/>
          <p:cNvSpPr/>
          <p:nvPr/>
        </p:nvSpPr>
        <p:spPr>
          <a:xfrm>
            <a:off x="7332907" y="7168652"/>
            <a:ext cx="114133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Rounded Rectangle"/>
          <p:cNvSpPr/>
          <p:nvPr/>
        </p:nvSpPr>
        <p:spPr>
          <a:xfrm>
            <a:off x="8218459" y="7130768"/>
            <a:ext cx="2294337" cy="576895"/>
          </a:xfrm>
          <a:prstGeom prst="roundRect">
            <a:avLst>
              <a:gd name="adj" fmla="val 33022"/>
            </a:avLst>
          </a:prstGeom>
          <a:solidFill>
            <a:schemeClr val="accent1"/>
          </a:solidFill>
          <a:ln w="12700"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User guidance"/>
          <p:cNvSpPr txBox="1"/>
          <p:nvPr/>
        </p:nvSpPr>
        <p:spPr>
          <a:xfrm>
            <a:off x="8416467" y="7267194"/>
            <a:ext cx="189832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User guidance</a:t>
            </a:r>
          </a:p>
        </p:txBody>
      </p:sp>
      <p:sp>
        <p:nvSpPr>
          <p:cNvPr id="164" name="Oval"/>
          <p:cNvSpPr/>
          <p:nvPr/>
        </p:nvSpPr>
        <p:spPr>
          <a:xfrm>
            <a:off x="6136050" y="7972352"/>
            <a:ext cx="867355" cy="8240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8"/>
          <p:cNvSpPr txBox="1"/>
          <p:nvPr/>
        </p:nvSpPr>
        <p:spPr>
          <a:xfrm>
            <a:off x="6427842" y="815385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66" name="Line"/>
          <p:cNvSpPr/>
          <p:nvPr/>
        </p:nvSpPr>
        <p:spPr>
          <a:xfrm>
            <a:off x="4493471" y="8308183"/>
            <a:ext cx="1141332" cy="1"/>
          </a:xfrm>
          <a:prstGeom prst="line">
            <a:avLst/>
          </a:prstGeom>
          <a:ln w="76200">
            <a:solidFill>
              <a:schemeClr val="accent3"/>
            </a:solidFill>
            <a:miter lim="400000"/>
          </a:ln>
          <a:effectLst>
            <a:reflection stA="99269"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Rounded Rectangle"/>
          <p:cNvSpPr/>
          <p:nvPr/>
        </p:nvSpPr>
        <p:spPr>
          <a:xfrm>
            <a:off x="2310815" y="8261897"/>
            <a:ext cx="2378435" cy="576896"/>
          </a:xfrm>
          <a:prstGeom prst="roundRect">
            <a:avLst>
              <a:gd name="adj" fmla="val 33022"/>
            </a:avLst>
          </a:prstGeom>
          <a:solidFill>
            <a:schemeClr val="accent3"/>
          </a:solidFill>
          <a:ln w="12700">
            <a:miter lim="400000"/>
          </a:ln>
          <a:effectLst>
            <a:reflection endPos="40000" dir="5400000" sy="-100000" algn="bl" rotWithShape="0"/>
          </a:effec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Conclusion"/>
          <p:cNvSpPr txBox="1"/>
          <p:nvPr/>
        </p:nvSpPr>
        <p:spPr>
          <a:xfrm>
            <a:off x="2310863" y="8382547"/>
            <a:ext cx="251484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Conclusion</a:t>
            </a:r>
          </a:p>
        </p:txBody>
      </p:sp>
      <p:sp>
        <p:nvSpPr>
          <p:cNvPr id="169" name="ERD,Wireframe and Navigation structure"/>
          <p:cNvSpPr txBox="1"/>
          <p:nvPr/>
        </p:nvSpPr>
        <p:spPr>
          <a:xfrm>
            <a:off x="8439234" y="5919481"/>
            <a:ext cx="1898322" cy="55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ERD,Wireframe and Navigation structure </a:t>
            </a:r>
          </a:p>
        </p:txBody>
      </p:sp>
      <p:sp>
        <p:nvSpPr>
          <p:cNvPr id="170" name="E-learning application"/>
          <p:cNvSpPr txBox="1"/>
          <p:nvPr/>
        </p:nvSpPr>
        <p:spPr>
          <a:xfrm>
            <a:off x="8462002" y="2268997"/>
            <a:ext cx="1898321" cy="55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E-learning application</a:t>
            </a:r>
          </a:p>
        </p:txBody>
      </p:sp>
      <p:sp>
        <p:nvSpPr>
          <p:cNvPr id="171" name="Guest, registered user and Admin"/>
          <p:cNvSpPr txBox="1"/>
          <p:nvPr/>
        </p:nvSpPr>
        <p:spPr>
          <a:xfrm>
            <a:off x="8473240" y="4095449"/>
            <a:ext cx="1898322" cy="55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Guest, registered user and Admin</a:t>
            </a:r>
          </a:p>
        </p:txBody>
      </p:sp>
      <p:sp>
        <p:nvSpPr>
          <p:cNvPr id="172" name="Enrol.aspx code"/>
          <p:cNvSpPr txBox="1"/>
          <p:nvPr/>
        </p:nvSpPr>
        <p:spPr>
          <a:xfrm>
            <a:off x="2573640" y="7007868"/>
            <a:ext cx="1898321" cy="321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Enrol.aspx code</a:t>
            </a:r>
          </a:p>
        </p:txBody>
      </p:sp>
      <p:sp>
        <p:nvSpPr>
          <p:cNvPr id="173" name="Enroll form"/>
          <p:cNvSpPr txBox="1"/>
          <p:nvPr/>
        </p:nvSpPr>
        <p:spPr>
          <a:xfrm>
            <a:off x="8416467" y="7796732"/>
            <a:ext cx="1898321" cy="321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Enroll form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>
            <a:spLocks noGrp="1"/>
          </p:cNvSpPr>
          <p:nvPr>
            <p:ph type="ctrTitle"/>
          </p:nvPr>
        </p:nvSpPr>
        <p:spPr>
          <a:xfrm>
            <a:off x="1270000" y="1020363"/>
            <a:ext cx="10464800" cy="864791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76" name="E-learning application…"/>
          <p:cNvSpPr txBox="1">
            <a:spLocks noGrp="1"/>
          </p:cNvSpPr>
          <p:nvPr>
            <p:ph type="subTitle" idx="1"/>
          </p:nvPr>
        </p:nvSpPr>
        <p:spPr>
          <a:xfrm>
            <a:off x="1270000" y="2434670"/>
            <a:ext cx="10464800" cy="6332060"/>
          </a:xfrm>
          <a:prstGeom prst="rect">
            <a:avLst/>
          </a:prstGeom>
        </p:spPr>
        <p:txBody>
          <a:bodyPr/>
          <a:lstStyle/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E-learning application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Name of our application is Mind-education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Dynamic web application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Assists user to gain knowledge online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Contain admin and user panel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ives"/>
          <p:cNvSpPr txBox="1">
            <a:spLocks noGrp="1"/>
          </p:cNvSpPr>
          <p:nvPr>
            <p:ph type="ctrTitle"/>
          </p:nvPr>
        </p:nvSpPr>
        <p:spPr>
          <a:xfrm>
            <a:off x="1270000" y="546100"/>
            <a:ext cx="10464800" cy="864791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Objectives</a:t>
            </a:r>
          </a:p>
        </p:txBody>
      </p:sp>
      <p:sp>
        <p:nvSpPr>
          <p:cNvPr id="179" name="To improve learning and teaching experience…"/>
          <p:cNvSpPr txBox="1">
            <a:spLocks noGrp="1"/>
          </p:cNvSpPr>
          <p:nvPr>
            <p:ph type="subTitle" idx="1"/>
          </p:nvPr>
        </p:nvSpPr>
        <p:spPr>
          <a:xfrm>
            <a:off x="1270000" y="1710770"/>
            <a:ext cx="10464800" cy="6332060"/>
          </a:xfrm>
          <a:prstGeom prst="rect">
            <a:avLst/>
          </a:prstGeom>
        </p:spPr>
        <p:txBody>
          <a:bodyPr/>
          <a:lstStyle/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improve learning and teaching experience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Create platform where user gets online learning resources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encounter student’s learning styles and requirements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share educational resources online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Contain admin and user panel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tegorisation of Audience"/>
          <p:cNvSpPr txBox="1">
            <a:spLocks noGrp="1"/>
          </p:cNvSpPr>
          <p:nvPr>
            <p:ph type="ctrTitle"/>
          </p:nvPr>
        </p:nvSpPr>
        <p:spPr>
          <a:xfrm>
            <a:off x="1270000" y="1045324"/>
            <a:ext cx="10464800" cy="864792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Categorisation of Audience</a:t>
            </a:r>
          </a:p>
        </p:txBody>
      </p:sp>
      <p:sp>
        <p:nvSpPr>
          <p:cNvPr id="182" name="Guest - Non Register user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744720"/>
            <a:ext cx="10464801" cy="22641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Guest - Non Register user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Member- Register User</a:t>
            </a:r>
          </a:p>
          <a:p>
            <a:pPr marL="513953" indent="-513953" algn="just">
              <a:lnSpc>
                <a:spcPct val="150000"/>
              </a:lnSpc>
              <a:buSzPct val="50000"/>
              <a:buBlip>
                <a:blip r:embed="rId2"/>
              </a:buBlip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Admin (System controller)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pecification of Audience"/>
          <p:cNvSpPr txBox="1">
            <a:spLocks noGrp="1"/>
          </p:cNvSpPr>
          <p:nvPr>
            <p:ph type="ctrTitle"/>
          </p:nvPr>
        </p:nvSpPr>
        <p:spPr>
          <a:xfrm>
            <a:off x="1270000" y="558580"/>
            <a:ext cx="10464800" cy="864792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Specification of Audience</a:t>
            </a:r>
          </a:p>
        </p:txBody>
      </p:sp>
      <p:graphicFrame>
        <p:nvGraphicFramePr>
          <p:cNvPr id="185" name="Table"/>
          <p:cNvGraphicFramePr/>
          <p:nvPr/>
        </p:nvGraphicFramePr>
        <p:xfrm>
          <a:off x="1631437" y="2012815"/>
          <a:ext cx="10092781" cy="60070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87"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Visit system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Available Courses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 personal information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User’s list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Enroll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course and assignment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Available courses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Aprove enroll request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enrolled courses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Enroll students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l" defTabSz="914400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and edit profile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ntity Relationship Diagram"/>
          <p:cNvSpPr txBox="1">
            <a:spLocks noGrp="1"/>
          </p:cNvSpPr>
          <p:nvPr>
            <p:ph type="ctrTitle"/>
          </p:nvPr>
        </p:nvSpPr>
        <p:spPr>
          <a:xfrm>
            <a:off x="1270000" y="546100"/>
            <a:ext cx="10464800" cy="864791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 Entity Relationship Diagram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5077" y="2124929"/>
            <a:ext cx="10511840" cy="4671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ire Frame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864792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Wire Frame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231" y="1780124"/>
            <a:ext cx="4838946" cy="3018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5678" y="1780124"/>
            <a:ext cx="4805534" cy="3018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1825" y="5754298"/>
            <a:ext cx="4819757" cy="301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6925" y="5792767"/>
            <a:ext cx="4683040" cy="294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ire Frame …"/>
          <p:cNvSpPr txBox="1">
            <a:spLocks noGrp="1"/>
          </p:cNvSpPr>
          <p:nvPr>
            <p:ph type="ctrTitle"/>
          </p:nvPr>
        </p:nvSpPr>
        <p:spPr>
          <a:xfrm>
            <a:off x="1270000" y="333929"/>
            <a:ext cx="10464800" cy="864792"/>
          </a:xfrm>
          <a:prstGeom prst="rect">
            <a:avLst/>
          </a:prstGeom>
          <a:ln w="9525">
            <a:round/>
          </a:ln>
        </p:spPr>
        <p:txBody>
          <a:bodyPr>
            <a:normAutofit fontScale="90000"/>
          </a:bodyPr>
          <a:lstStyle>
            <a:lvl1pPr defTabSz="385572">
              <a:defRPr sz="528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Wire Frame …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967" y="2070299"/>
            <a:ext cx="4803473" cy="301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2886" y="2070299"/>
            <a:ext cx="4835769" cy="301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8096" y="5960230"/>
            <a:ext cx="4888609" cy="3070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243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Helvetica Light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Web Application</vt:lpstr>
      <vt:lpstr>Table of content</vt:lpstr>
      <vt:lpstr>Introduction</vt:lpstr>
      <vt:lpstr>Objectives</vt:lpstr>
      <vt:lpstr>Categorisation of Audience</vt:lpstr>
      <vt:lpstr>Specification of Audience</vt:lpstr>
      <vt:lpstr> Entity Relationship Diagram</vt:lpstr>
      <vt:lpstr>Wire Frame</vt:lpstr>
      <vt:lpstr>Wire Frame …</vt:lpstr>
      <vt:lpstr>Navigation Structure</vt:lpstr>
      <vt:lpstr>Navigation Structure</vt:lpstr>
      <vt:lpstr>Implementation</vt:lpstr>
      <vt:lpstr>User Guidance</vt:lpstr>
      <vt:lpstr>Conclusion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Nabin Chhetri</dc:creator>
  <cp:lastModifiedBy>user</cp:lastModifiedBy>
  <cp:revision>1</cp:revision>
  <dcterms:modified xsi:type="dcterms:W3CDTF">2022-03-23T12:50:09Z</dcterms:modified>
</cp:coreProperties>
</file>