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72" r:id="rId2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A3"/>
    <a:srgbClr val="A2C1FE"/>
    <a:srgbClr val="FCFEB9"/>
    <a:srgbClr val="CECECE"/>
    <a:srgbClr val="C1CEFF"/>
    <a:srgbClr val="D1D3CA"/>
    <a:srgbClr val="8ABCE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89" autoAdjust="0"/>
    <p:restoredTop sz="94702" autoAdjust="0"/>
  </p:normalViewPr>
  <p:slideViewPr>
    <p:cSldViewPr snapToGrid="0">
      <p:cViewPr>
        <p:scale>
          <a:sx n="70" d="100"/>
          <a:sy n="70" d="100"/>
        </p:scale>
        <p:origin x="-114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630EA-9F5A-42E6-AA43-D762DE4904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F3882-7470-4256-884E-8AA0C23228E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dirty="0" smtClean="0"/>
            <a:t>Research based</a:t>
          </a:r>
          <a:endParaRPr lang="en-US" sz="2400" dirty="0"/>
        </a:p>
      </dgm:t>
    </dgm:pt>
    <dgm:pt modelId="{BA65B4D7-8F13-4BD4-B9A7-EE92D4B3860B}" type="parTrans" cxnId="{B0155758-0060-4317-9191-7AF2908CACEE}">
      <dgm:prSet/>
      <dgm:spPr/>
      <dgm:t>
        <a:bodyPr/>
        <a:lstStyle/>
        <a:p>
          <a:endParaRPr lang="en-US" sz="1600"/>
        </a:p>
      </dgm:t>
    </dgm:pt>
    <dgm:pt modelId="{206E7CCE-A596-41D4-903E-4A56253BA984}" type="sibTrans" cxnId="{B0155758-0060-4317-9191-7AF2908CACEE}">
      <dgm:prSet/>
      <dgm:spPr/>
      <dgm:t>
        <a:bodyPr/>
        <a:lstStyle/>
        <a:p>
          <a:endParaRPr lang="en-US" sz="1600"/>
        </a:p>
      </dgm:t>
    </dgm:pt>
    <dgm:pt modelId="{733CF6EF-5B76-42AE-B546-DF2F70D69C0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400" dirty="0" smtClean="0"/>
            <a:t>Development</a:t>
          </a:r>
          <a:endParaRPr lang="en-US" sz="2400" dirty="0"/>
        </a:p>
      </dgm:t>
    </dgm:pt>
    <dgm:pt modelId="{7133185A-824C-49D3-BB5A-BD6E2C13BC39}" type="parTrans" cxnId="{3DD3E24E-41DB-48CB-9E3D-E91781851969}">
      <dgm:prSet/>
      <dgm:spPr/>
      <dgm:t>
        <a:bodyPr/>
        <a:lstStyle/>
        <a:p>
          <a:endParaRPr lang="en-US" sz="1600"/>
        </a:p>
      </dgm:t>
    </dgm:pt>
    <dgm:pt modelId="{6156BF1B-98F8-442F-8301-3CB098739AA5}" type="sibTrans" cxnId="{3DD3E24E-41DB-48CB-9E3D-E91781851969}">
      <dgm:prSet/>
      <dgm:spPr/>
      <dgm:t>
        <a:bodyPr/>
        <a:lstStyle/>
        <a:p>
          <a:endParaRPr lang="en-US" sz="1600"/>
        </a:p>
      </dgm:t>
    </dgm:pt>
    <dgm:pt modelId="{4A239F8A-6703-41F8-AA49-BD51FB7F3C2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dirty="0" smtClean="0"/>
            <a:t>Evaluation</a:t>
          </a:r>
          <a:endParaRPr lang="en-US" sz="2400" dirty="0"/>
        </a:p>
      </dgm:t>
    </dgm:pt>
    <dgm:pt modelId="{40D6C2CC-B2CC-40C1-B848-0E23CD2B8144}" type="parTrans" cxnId="{E383E124-3BE9-435C-8600-68287F098DAB}">
      <dgm:prSet/>
      <dgm:spPr/>
      <dgm:t>
        <a:bodyPr/>
        <a:lstStyle/>
        <a:p>
          <a:endParaRPr lang="en-US" sz="1600"/>
        </a:p>
      </dgm:t>
    </dgm:pt>
    <dgm:pt modelId="{4F608726-D79A-468B-BC47-1304E6E3013E}" type="sibTrans" cxnId="{E383E124-3BE9-435C-8600-68287F098DAB}">
      <dgm:prSet/>
      <dgm:spPr/>
      <dgm:t>
        <a:bodyPr/>
        <a:lstStyle/>
        <a:p>
          <a:endParaRPr lang="en-US" sz="1600"/>
        </a:p>
      </dgm:t>
    </dgm:pt>
    <dgm:pt modelId="{4046F2D0-A7FB-4245-AB7A-0874C0AFFA03}">
      <dgm:prSet phldrT="[Text]" custT="1"/>
      <dgm:spPr>
        <a:solidFill>
          <a:srgbClr val="FFEAA7"/>
        </a:solidFill>
      </dgm:spPr>
      <dgm:t>
        <a:bodyPr/>
        <a:lstStyle/>
        <a:p>
          <a:pPr algn="just"/>
          <a:r>
            <a:rPr lang="en-US" sz="2000" dirty="0" smtClean="0"/>
            <a:t>Investigation of a particular area, improving understanding of the area</a:t>
          </a:r>
          <a:endParaRPr lang="en-US" sz="2000" dirty="0"/>
        </a:p>
      </dgm:t>
    </dgm:pt>
    <dgm:pt modelId="{D59E9A4D-6BAF-495D-ADF3-6CAB82AA499E}" type="parTrans" cxnId="{7D69CA4F-EF06-42BC-B685-18D0676D4CAB}">
      <dgm:prSet/>
      <dgm:spPr/>
      <dgm:t>
        <a:bodyPr/>
        <a:lstStyle/>
        <a:p>
          <a:endParaRPr lang="en-US" sz="1600"/>
        </a:p>
      </dgm:t>
    </dgm:pt>
    <dgm:pt modelId="{C92B9280-F50A-485F-BB50-2C975AB15B35}" type="sibTrans" cxnId="{7D69CA4F-EF06-42BC-B685-18D0676D4CAB}">
      <dgm:prSet/>
      <dgm:spPr/>
      <dgm:t>
        <a:bodyPr/>
        <a:lstStyle/>
        <a:p>
          <a:endParaRPr lang="en-US" sz="1600"/>
        </a:p>
      </dgm:t>
    </dgm:pt>
    <dgm:pt modelId="{945533F3-044E-433C-B829-D07104D16530}">
      <dgm:prSet custT="1"/>
      <dgm:spPr>
        <a:solidFill>
          <a:srgbClr val="99FF99">
            <a:alpha val="89804"/>
          </a:srgbClr>
        </a:solidFill>
      </dgm:spPr>
      <dgm:t>
        <a:bodyPr/>
        <a:lstStyle/>
        <a:p>
          <a:r>
            <a:rPr lang="en-US" sz="2000" dirty="0" smtClean="0"/>
            <a:t>Development of hardware, software, process models, methods, algorithms, theories, designs and requirements specification</a:t>
          </a:r>
          <a:endParaRPr lang="en-US" sz="2000" dirty="0"/>
        </a:p>
      </dgm:t>
    </dgm:pt>
    <dgm:pt modelId="{1A45DB2F-3C1C-4B51-A8F3-44B21D2DD9E6}" type="parTrans" cxnId="{DD66774D-1121-4097-824F-C29E214039C7}">
      <dgm:prSet/>
      <dgm:spPr/>
      <dgm:t>
        <a:bodyPr/>
        <a:lstStyle/>
        <a:p>
          <a:endParaRPr lang="en-US" sz="1600"/>
        </a:p>
      </dgm:t>
    </dgm:pt>
    <dgm:pt modelId="{372F7718-A221-4A17-B67F-3673C4502EEA}" type="sibTrans" cxnId="{DD66774D-1121-4097-824F-C29E214039C7}">
      <dgm:prSet/>
      <dgm:spPr/>
      <dgm:t>
        <a:bodyPr/>
        <a:lstStyle/>
        <a:p>
          <a:endParaRPr lang="en-US" sz="1600"/>
        </a:p>
      </dgm:t>
    </dgm:pt>
    <dgm:pt modelId="{446C5B84-6A54-4F28-98A5-086404502C67}">
      <dgm:prSet custT="1"/>
      <dgm:spPr>
        <a:solidFill>
          <a:srgbClr val="FF9999">
            <a:alpha val="89804"/>
          </a:srgbClr>
        </a:solidFill>
      </dgm:spPr>
      <dgm:t>
        <a:bodyPr/>
        <a:lstStyle/>
        <a:p>
          <a:r>
            <a:rPr lang="en-US" sz="2000" dirty="0" smtClean="0"/>
            <a:t>Comparing several approaches to a particular problem; evaluating two or more programming languages; considering alternative and new technological approaches to a problem.</a:t>
          </a:r>
          <a:endParaRPr lang="en-US" sz="2000" dirty="0"/>
        </a:p>
      </dgm:t>
    </dgm:pt>
    <dgm:pt modelId="{267453F8-4486-4FEC-A7D4-4568A56C6325}" type="parTrans" cxnId="{1EB7BCB3-573C-4A06-A478-041254720531}">
      <dgm:prSet/>
      <dgm:spPr/>
      <dgm:t>
        <a:bodyPr/>
        <a:lstStyle/>
        <a:p>
          <a:endParaRPr lang="en-US"/>
        </a:p>
      </dgm:t>
    </dgm:pt>
    <dgm:pt modelId="{66B289D4-72F3-4EC3-8699-90B416134676}" type="sibTrans" cxnId="{1EB7BCB3-573C-4A06-A478-041254720531}">
      <dgm:prSet/>
      <dgm:spPr/>
      <dgm:t>
        <a:bodyPr/>
        <a:lstStyle/>
        <a:p>
          <a:endParaRPr lang="en-US"/>
        </a:p>
      </dgm:t>
    </dgm:pt>
    <dgm:pt modelId="{311784AB-D69F-4D99-8443-368804A416CC}">
      <dgm:prSet custT="1"/>
      <dgm:spPr>
        <a:solidFill>
          <a:schemeClr val="accent2">
            <a:lumMod val="60000"/>
            <a:lumOff val="40000"/>
            <a:alpha val="89804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dirty="0" smtClean="0"/>
            <a:t>Industry-based</a:t>
          </a:r>
          <a:endParaRPr lang="en-US" sz="2400" dirty="0"/>
        </a:p>
      </dgm:t>
    </dgm:pt>
    <dgm:pt modelId="{EBA18F56-5462-4B32-A444-10BCBC590BEC}" type="parTrans" cxnId="{FCD5E8A8-EC1E-44A1-8A10-54DDA044AFDB}">
      <dgm:prSet/>
      <dgm:spPr/>
      <dgm:t>
        <a:bodyPr/>
        <a:lstStyle/>
        <a:p>
          <a:endParaRPr lang="en-US"/>
        </a:p>
      </dgm:t>
    </dgm:pt>
    <dgm:pt modelId="{98BF2384-F87C-4956-8821-19BCAA3EBECD}" type="sibTrans" cxnId="{FCD5E8A8-EC1E-44A1-8A10-54DDA044AFDB}">
      <dgm:prSet/>
      <dgm:spPr/>
      <dgm:t>
        <a:bodyPr/>
        <a:lstStyle/>
        <a:p>
          <a:endParaRPr lang="en-US"/>
        </a:p>
      </dgm:t>
    </dgm:pt>
    <dgm:pt modelId="{DB728362-8CD2-4B7A-8DA1-33A55C43AD80}">
      <dgm:prSet custT="1"/>
      <dgm:spPr>
        <a:solidFill>
          <a:schemeClr val="accent2">
            <a:lumMod val="20000"/>
            <a:lumOff val="80000"/>
            <a:alpha val="89804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 dirty="0" smtClean="0"/>
            <a:t>Solving a problem within either an organization or another university department. </a:t>
          </a:r>
          <a:endParaRPr lang="en-US" sz="2000" dirty="0"/>
        </a:p>
      </dgm:t>
    </dgm:pt>
    <dgm:pt modelId="{6DC32D1C-0826-4A83-8348-B2E8A40168EA}" type="parTrans" cxnId="{9AFBEDB1-B317-4B82-A125-093572FBB36F}">
      <dgm:prSet/>
      <dgm:spPr/>
      <dgm:t>
        <a:bodyPr/>
        <a:lstStyle/>
        <a:p>
          <a:endParaRPr lang="en-US"/>
        </a:p>
      </dgm:t>
    </dgm:pt>
    <dgm:pt modelId="{14703219-D229-4FAB-8E31-83F6C7174ABA}" type="sibTrans" cxnId="{9AFBEDB1-B317-4B82-A125-093572FBB36F}">
      <dgm:prSet/>
      <dgm:spPr/>
      <dgm:t>
        <a:bodyPr/>
        <a:lstStyle/>
        <a:p>
          <a:endParaRPr lang="en-US"/>
        </a:p>
      </dgm:t>
    </dgm:pt>
    <dgm:pt modelId="{BCFE7E24-6EDE-43D8-8BCB-8031856AA281}">
      <dgm:prSet custT="1"/>
      <dgm:spPr>
        <a:solidFill>
          <a:srgbClr val="CC3300">
            <a:alpha val="89804"/>
          </a:srgb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400" dirty="0" smtClean="0"/>
            <a:t>Problem solving</a:t>
          </a:r>
          <a:endParaRPr lang="en-US" sz="2400" dirty="0"/>
        </a:p>
      </dgm:t>
    </dgm:pt>
    <dgm:pt modelId="{A7703042-82DA-4ED8-92B5-ACEB9EF2ABA3}" type="parTrans" cxnId="{D3227F47-E560-4233-B48C-0BC178A793C5}">
      <dgm:prSet/>
      <dgm:spPr/>
      <dgm:t>
        <a:bodyPr/>
        <a:lstStyle/>
        <a:p>
          <a:endParaRPr lang="en-US"/>
        </a:p>
      </dgm:t>
    </dgm:pt>
    <dgm:pt modelId="{4F0D3070-2C3C-48AB-9459-0C3FB90EE5AF}" type="sibTrans" cxnId="{D3227F47-E560-4233-B48C-0BC178A793C5}">
      <dgm:prSet/>
      <dgm:spPr/>
      <dgm:t>
        <a:bodyPr/>
        <a:lstStyle/>
        <a:p>
          <a:endParaRPr lang="en-US"/>
        </a:p>
      </dgm:t>
    </dgm:pt>
    <dgm:pt modelId="{EDBD50ED-9F05-44C9-A8D8-1233B02A680F}">
      <dgm:prSet custT="1"/>
      <dgm:spPr>
        <a:solidFill>
          <a:srgbClr val="FFAD93">
            <a:alpha val="89804"/>
          </a:srgbClr>
        </a:solidFill>
        <a:ln>
          <a:solidFill>
            <a:srgbClr val="FFAD93"/>
          </a:solidFill>
        </a:ln>
      </dgm:spPr>
      <dgm:t>
        <a:bodyPr/>
        <a:lstStyle/>
        <a:p>
          <a:r>
            <a:rPr lang="en-US" sz="2000" dirty="0" smtClean="0"/>
            <a:t>Developing a new technique to solve a problem; applying existing problem solving technique or theory to a new area; </a:t>
          </a:r>
          <a:endParaRPr lang="en-US" sz="2000" dirty="0"/>
        </a:p>
      </dgm:t>
    </dgm:pt>
    <dgm:pt modelId="{8B0C336E-5FE7-457C-A277-C6C9D730EEA3}" type="parTrans" cxnId="{0E7A7F52-901B-4633-9334-7129A6775240}">
      <dgm:prSet/>
      <dgm:spPr/>
      <dgm:t>
        <a:bodyPr/>
        <a:lstStyle/>
        <a:p>
          <a:endParaRPr lang="en-US"/>
        </a:p>
      </dgm:t>
    </dgm:pt>
    <dgm:pt modelId="{1BE2779C-D3CE-41B6-8F77-2981C72A4D65}" type="sibTrans" cxnId="{0E7A7F52-901B-4633-9334-7129A6775240}">
      <dgm:prSet/>
      <dgm:spPr/>
      <dgm:t>
        <a:bodyPr/>
        <a:lstStyle/>
        <a:p>
          <a:endParaRPr lang="en-US"/>
        </a:p>
      </dgm:t>
    </dgm:pt>
    <dgm:pt modelId="{1114CD00-842C-491B-ABD6-9F231C5844C6}" type="pres">
      <dgm:prSet presAssocID="{E39630EA-9F5A-42E6-AA43-D762DE4904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C67F2B-8B70-4B99-B9EB-70BD10E2B3C4}" type="pres">
      <dgm:prSet presAssocID="{128F3882-7470-4256-884E-8AA0C23228E4}" presName="parentLin" presStyleCnt="0"/>
      <dgm:spPr/>
    </dgm:pt>
    <dgm:pt modelId="{B0F29C6D-5AC2-47A4-841B-4476AB2D1333}" type="pres">
      <dgm:prSet presAssocID="{128F3882-7470-4256-884E-8AA0C23228E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18B5AF05-29CC-42DC-B170-1982711EFC73}" type="pres">
      <dgm:prSet presAssocID="{128F3882-7470-4256-884E-8AA0C23228E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CE53D-8D54-4952-B030-B305B9B7F52B}" type="pres">
      <dgm:prSet presAssocID="{128F3882-7470-4256-884E-8AA0C23228E4}" presName="negativeSpace" presStyleCnt="0"/>
      <dgm:spPr/>
    </dgm:pt>
    <dgm:pt modelId="{C1C795C5-2713-4113-BB05-4E6F9B516D6A}" type="pres">
      <dgm:prSet presAssocID="{128F3882-7470-4256-884E-8AA0C23228E4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D871D-3422-42AC-9584-8C59859A0E8A}" type="pres">
      <dgm:prSet presAssocID="{206E7CCE-A596-41D4-903E-4A56253BA984}" presName="spaceBetweenRectangles" presStyleCnt="0"/>
      <dgm:spPr/>
    </dgm:pt>
    <dgm:pt modelId="{63A7205C-5710-4501-BBD9-C279183BD29C}" type="pres">
      <dgm:prSet presAssocID="{733CF6EF-5B76-42AE-B546-DF2F70D69C04}" presName="parentLin" presStyleCnt="0"/>
      <dgm:spPr/>
    </dgm:pt>
    <dgm:pt modelId="{727B9912-40FA-4DC3-AD06-2158911693BD}" type="pres">
      <dgm:prSet presAssocID="{733CF6EF-5B76-42AE-B546-DF2F70D69C0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444D797-BEFD-474E-B482-69A8286A30CD}" type="pres">
      <dgm:prSet presAssocID="{733CF6EF-5B76-42AE-B546-DF2F70D69C0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BDD21-A2E1-4BF3-953C-1A5B2C4AE951}" type="pres">
      <dgm:prSet presAssocID="{733CF6EF-5B76-42AE-B546-DF2F70D69C04}" presName="negativeSpace" presStyleCnt="0"/>
      <dgm:spPr/>
    </dgm:pt>
    <dgm:pt modelId="{C677FABF-253D-4F8E-A962-1392EA7C568C}" type="pres">
      <dgm:prSet presAssocID="{733CF6EF-5B76-42AE-B546-DF2F70D69C0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60C4-72D4-4207-A1FF-FE995FFCF3C7}" type="pres">
      <dgm:prSet presAssocID="{6156BF1B-98F8-442F-8301-3CB098739AA5}" presName="spaceBetweenRectangles" presStyleCnt="0"/>
      <dgm:spPr/>
    </dgm:pt>
    <dgm:pt modelId="{6F0038EE-7C63-47A5-95A2-4B6369746E60}" type="pres">
      <dgm:prSet presAssocID="{4A239F8A-6703-41F8-AA49-BD51FB7F3C24}" presName="parentLin" presStyleCnt="0"/>
      <dgm:spPr/>
    </dgm:pt>
    <dgm:pt modelId="{C3882B20-36E6-44EB-B11F-DAD3689C94B3}" type="pres">
      <dgm:prSet presAssocID="{4A239F8A-6703-41F8-AA49-BD51FB7F3C24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2DF61B-F9B0-4CFC-85A3-3994F9D7A633}" type="pres">
      <dgm:prSet presAssocID="{4A239F8A-6703-41F8-AA49-BD51FB7F3C2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040B9-9FDC-44F2-AB29-B0AAE78B197C}" type="pres">
      <dgm:prSet presAssocID="{4A239F8A-6703-41F8-AA49-BD51FB7F3C24}" presName="negativeSpace" presStyleCnt="0"/>
      <dgm:spPr/>
    </dgm:pt>
    <dgm:pt modelId="{589CE3E1-AACB-4F7A-922E-CA1EECD475BC}" type="pres">
      <dgm:prSet presAssocID="{4A239F8A-6703-41F8-AA49-BD51FB7F3C24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33B71-EFFC-4DAD-B28F-84F239928D11}" type="pres">
      <dgm:prSet presAssocID="{4F608726-D79A-468B-BC47-1304E6E3013E}" presName="spaceBetweenRectangles" presStyleCnt="0"/>
      <dgm:spPr/>
    </dgm:pt>
    <dgm:pt modelId="{433F5CDD-0363-4895-A27F-DA585B4B78E2}" type="pres">
      <dgm:prSet presAssocID="{311784AB-D69F-4D99-8443-368804A416CC}" presName="parentLin" presStyleCnt="0"/>
      <dgm:spPr/>
    </dgm:pt>
    <dgm:pt modelId="{907B838A-A346-4C92-9F44-7D9C8DFBE20E}" type="pres">
      <dgm:prSet presAssocID="{311784AB-D69F-4D99-8443-368804A416C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9BC744B-2191-4461-865E-ECC07F1F7123}" type="pres">
      <dgm:prSet presAssocID="{311784AB-D69F-4D99-8443-368804A416C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250FA-69C2-4E3C-B653-F388C5C1FC99}" type="pres">
      <dgm:prSet presAssocID="{311784AB-D69F-4D99-8443-368804A416CC}" presName="negativeSpace" presStyleCnt="0"/>
      <dgm:spPr/>
    </dgm:pt>
    <dgm:pt modelId="{93055020-31CB-4BB0-A796-D8028CB5AEBC}" type="pres">
      <dgm:prSet presAssocID="{311784AB-D69F-4D99-8443-368804A416C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598A3-7536-49F9-BA31-8101AD932891}" type="pres">
      <dgm:prSet presAssocID="{98BF2384-F87C-4956-8821-19BCAA3EBECD}" presName="spaceBetweenRectangles" presStyleCnt="0"/>
      <dgm:spPr/>
    </dgm:pt>
    <dgm:pt modelId="{7775901C-44EE-4719-A4E4-C4E444711A32}" type="pres">
      <dgm:prSet presAssocID="{BCFE7E24-6EDE-43D8-8BCB-8031856AA281}" presName="parentLin" presStyleCnt="0"/>
      <dgm:spPr/>
    </dgm:pt>
    <dgm:pt modelId="{F81C1D6C-A785-4BD1-86EF-8CECF7FDC7C8}" type="pres">
      <dgm:prSet presAssocID="{BCFE7E24-6EDE-43D8-8BCB-8031856AA281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F245651-583D-4D9D-9BBE-24F7C6109EBC}" type="pres">
      <dgm:prSet presAssocID="{BCFE7E24-6EDE-43D8-8BCB-8031856AA28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D83A8-A33F-4992-BECA-330C2014FEFE}" type="pres">
      <dgm:prSet presAssocID="{BCFE7E24-6EDE-43D8-8BCB-8031856AA281}" presName="negativeSpace" presStyleCnt="0"/>
      <dgm:spPr/>
    </dgm:pt>
    <dgm:pt modelId="{B652769D-E801-4EF5-9E55-06FF53F12CCA}" type="pres">
      <dgm:prSet presAssocID="{BCFE7E24-6EDE-43D8-8BCB-8031856AA281}" presName="childText" presStyleLbl="conFgAcc1" presStyleIdx="4" presStyleCnt="5" custLinFactY="73200" custLinFactNeighborX="337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66774D-1121-4097-824F-C29E214039C7}" srcId="{733CF6EF-5B76-42AE-B546-DF2F70D69C04}" destId="{945533F3-044E-433C-B829-D07104D16530}" srcOrd="0" destOrd="0" parTransId="{1A45DB2F-3C1C-4B51-A8F3-44B21D2DD9E6}" sibTransId="{372F7718-A221-4A17-B67F-3673C4502EEA}"/>
    <dgm:cxn modelId="{7D69CA4F-EF06-42BC-B685-18D0676D4CAB}" srcId="{128F3882-7470-4256-884E-8AA0C23228E4}" destId="{4046F2D0-A7FB-4245-AB7A-0874C0AFFA03}" srcOrd="0" destOrd="0" parTransId="{D59E9A4D-6BAF-495D-ADF3-6CAB82AA499E}" sibTransId="{C92B9280-F50A-485F-BB50-2C975AB15B35}"/>
    <dgm:cxn modelId="{269C0BC5-0CEB-4783-BD59-273D23FAB561}" type="presOf" srcId="{4A239F8A-6703-41F8-AA49-BD51FB7F3C24}" destId="{7A2DF61B-F9B0-4CFC-85A3-3994F9D7A633}" srcOrd="1" destOrd="0" presId="urn:microsoft.com/office/officeart/2005/8/layout/list1"/>
    <dgm:cxn modelId="{880EF8EE-5E61-406D-8E85-EA063B599457}" type="presOf" srcId="{BCFE7E24-6EDE-43D8-8BCB-8031856AA281}" destId="{F81C1D6C-A785-4BD1-86EF-8CECF7FDC7C8}" srcOrd="0" destOrd="0" presId="urn:microsoft.com/office/officeart/2005/8/layout/list1"/>
    <dgm:cxn modelId="{00655CF0-C7F2-4F15-B456-4930E21D7CCA}" type="presOf" srcId="{128F3882-7470-4256-884E-8AA0C23228E4}" destId="{B0F29C6D-5AC2-47A4-841B-4476AB2D1333}" srcOrd="0" destOrd="0" presId="urn:microsoft.com/office/officeart/2005/8/layout/list1"/>
    <dgm:cxn modelId="{338B13A6-E350-4F4B-BA29-640CCCE6E925}" type="presOf" srcId="{DB728362-8CD2-4B7A-8DA1-33A55C43AD80}" destId="{93055020-31CB-4BB0-A796-D8028CB5AEBC}" srcOrd="0" destOrd="0" presId="urn:microsoft.com/office/officeart/2005/8/layout/list1"/>
    <dgm:cxn modelId="{8EB34C3A-9AD3-4C8F-AA56-4194184A7083}" type="presOf" srcId="{311784AB-D69F-4D99-8443-368804A416CC}" destId="{907B838A-A346-4C92-9F44-7D9C8DFBE20E}" srcOrd="0" destOrd="0" presId="urn:microsoft.com/office/officeart/2005/8/layout/list1"/>
    <dgm:cxn modelId="{0DABE34E-8421-4A0F-8551-8FC8CEB845C0}" type="presOf" srcId="{945533F3-044E-433C-B829-D07104D16530}" destId="{C677FABF-253D-4F8E-A962-1392EA7C568C}" srcOrd="0" destOrd="0" presId="urn:microsoft.com/office/officeart/2005/8/layout/list1"/>
    <dgm:cxn modelId="{9AFBEDB1-B317-4B82-A125-093572FBB36F}" srcId="{311784AB-D69F-4D99-8443-368804A416CC}" destId="{DB728362-8CD2-4B7A-8DA1-33A55C43AD80}" srcOrd="0" destOrd="0" parTransId="{6DC32D1C-0826-4A83-8348-B2E8A40168EA}" sibTransId="{14703219-D229-4FAB-8E31-83F6C7174ABA}"/>
    <dgm:cxn modelId="{E82A19DA-3043-4139-8437-4A77B83CA2BA}" type="presOf" srcId="{733CF6EF-5B76-42AE-B546-DF2F70D69C04}" destId="{727B9912-40FA-4DC3-AD06-2158911693BD}" srcOrd="0" destOrd="0" presId="urn:microsoft.com/office/officeart/2005/8/layout/list1"/>
    <dgm:cxn modelId="{B0155758-0060-4317-9191-7AF2908CACEE}" srcId="{E39630EA-9F5A-42E6-AA43-D762DE4904E3}" destId="{128F3882-7470-4256-884E-8AA0C23228E4}" srcOrd="0" destOrd="0" parTransId="{BA65B4D7-8F13-4BD4-B9A7-EE92D4B3860B}" sibTransId="{206E7CCE-A596-41D4-903E-4A56253BA984}"/>
    <dgm:cxn modelId="{FE77FDCA-F7B2-48C2-8EBB-A95BC109CCD8}" type="presOf" srcId="{128F3882-7470-4256-884E-8AA0C23228E4}" destId="{18B5AF05-29CC-42DC-B170-1982711EFC73}" srcOrd="1" destOrd="0" presId="urn:microsoft.com/office/officeart/2005/8/layout/list1"/>
    <dgm:cxn modelId="{1EB7BCB3-573C-4A06-A478-041254720531}" srcId="{4A239F8A-6703-41F8-AA49-BD51FB7F3C24}" destId="{446C5B84-6A54-4F28-98A5-086404502C67}" srcOrd="0" destOrd="0" parTransId="{267453F8-4486-4FEC-A7D4-4568A56C6325}" sibTransId="{66B289D4-72F3-4EC3-8699-90B416134676}"/>
    <dgm:cxn modelId="{020FA9D8-DA42-465C-954A-1E88B33C5296}" type="presOf" srcId="{4046F2D0-A7FB-4245-AB7A-0874C0AFFA03}" destId="{C1C795C5-2713-4113-BB05-4E6F9B516D6A}" srcOrd="0" destOrd="0" presId="urn:microsoft.com/office/officeart/2005/8/layout/list1"/>
    <dgm:cxn modelId="{0E7A7F52-901B-4633-9334-7129A6775240}" srcId="{BCFE7E24-6EDE-43D8-8BCB-8031856AA281}" destId="{EDBD50ED-9F05-44C9-A8D8-1233B02A680F}" srcOrd="0" destOrd="0" parTransId="{8B0C336E-5FE7-457C-A277-C6C9D730EEA3}" sibTransId="{1BE2779C-D3CE-41B6-8F77-2981C72A4D65}"/>
    <dgm:cxn modelId="{E4243D8D-6DDE-4A11-A221-BC629C102BFC}" type="presOf" srcId="{E39630EA-9F5A-42E6-AA43-D762DE4904E3}" destId="{1114CD00-842C-491B-ABD6-9F231C5844C6}" srcOrd="0" destOrd="0" presId="urn:microsoft.com/office/officeart/2005/8/layout/list1"/>
    <dgm:cxn modelId="{3DD3E24E-41DB-48CB-9E3D-E91781851969}" srcId="{E39630EA-9F5A-42E6-AA43-D762DE4904E3}" destId="{733CF6EF-5B76-42AE-B546-DF2F70D69C04}" srcOrd="1" destOrd="0" parTransId="{7133185A-824C-49D3-BB5A-BD6E2C13BC39}" sibTransId="{6156BF1B-98F8-442F-8301-3CB098739AA5}"/>
    <dgm:cxn modelId="{D3227F47-E560-4233-B48C-0BC178A793C5}" srcId="{E39630EA-9F5A-42E6-AA43-D762DE4904E3}" destId="{BCFE7E24-6EDE-43D8-8BCB-8031856AA281}" srcOrd="4" destOrd="0" parTransId="{A7703042-82DA-4ED8-92B5-ACEB9EF2ABA3}" sibTransId="{4F0D3070-2C3C-48AB-9459-0C3FB90EE5AF}"/>
    <dgm:cxn modelId="{FCD5E8A8-EC1E-44A1-8A10-54DDA044AFDB}" srcId="{E39630EA-9F5A-42E6-AA43-D762DE4904E3}" destId="{311784AB-D69F-4D99-8443-368804A416CC}" srcOrd="3" destOrd="0" parTransId="{EBA18F56-5462-4B32-A444-10BCBC590BEC}" sibTransId="{98BF2384-F87C-4956-8821-19BCAA3EBECD}"/>
    <dgm:cxn modelId="{E383E124-3BE9-435C-8600-68287F098DAB}" srcId="{E39630EA-9F5A-42E6-AA43-D762DE4904E3}" destId="{4A239F8A-6703-41F8-AA49-BD51FB7F3C24}" srcOrd="2" destOrd="0" parTransId="{40D6C2CC-B2CC-40C1-B848-0E23CD2B8144}" sibTransId="{4F608726-D79A-468B-BC47-1304E6E3013E}"/>
    <dgm:cxn modelId="{3DC7DF68-2CB8-4325-A553-AE0301C81FDF}" type="presOf" srcId="{733CF6EF-5B76-42AE-B546-DF2F70D69C04}" destId="{8444D797-BEFD-474E-B482-69A8286A30CD}" srcOrd="1" destOrd="0" presId="urn:microsoft.com/office/officeart/2005/8/layout/list1"/>
    <dgm:cxn modelId="{3CE99196-D494-489B-8F51-61854DFCDB3B}" type="presOf" srcId="{EDBD50ED-9F05-44C9-A8D8-1233B02A680F}" destId="{B652769D-E801-4EF5-9E55-06FF53F12CCA}" srcOrd="0" destOrd="0" presId="urn:microsoft.com/office/officeart/2005/8/layout/list1"/>
    <dgm:cxn modelId="{9B034131-10A2-4AB2-A495-C27AD34FCD32}" type="presOf" srcId="{311784AB-D69F-4D99-8443-368804A416CC}" destId="{49BC744B-2191-4461-865E-ECC07F1F7123}" srcOrd="1" destOrd="0" presId="urn:microsoft.com/office/officeart/2005/8/layout/list1"/>
    <dgm:cxn modelId="{81C0C738-1B89-49A8-A062-A8C290020E4B}" type="presOf" srcId="{BCFE7E24-6EDE-43D8-8BCB-8031856AA281}" destId="{7F245651-583D-4D9D-9BBE-24F7C6109EBC}" srcOrd="1" destOrd="0" presId="urn:microsoft.com/office/officeart/2005/8/layout/list1"/>
    <dgm:cxn modelId="{E32FF7D1-AA4C-42FB-B715-B2D362DA2826}" type="presOf" srcId="{446C5B84-6A54-4F28-98A5-086404502C67}" destId="{589CE3E1-AACB-4F7A-922E-CA1EECD475BC}" srcOrd="0" destOrd="0" presId="urn:microsoft.com/office/officeart/2005/8/layout/list1"/>
    <dgm:cxn modelId="{C4BD8060-4748-472F-B1A6-7AE54C6E9E41}" type="presOf" srcId="{4A239F8A-6703-41F8-AA49-BD51FB7F3C24}" destId="{C3882B20-36E6-44EB-B11F-DAD3689C94B3}" srcOrd="0" destOrd="0" presId="urn:microsoft.com/office/officeart/2005/8/layout/list1"/>
    <dgm:cxn modelId="{1E29F300-2418-4F19-BF0C-B91C3795FC51}" type="presParOf" srcId="{1114CD00-842C-491B-ABD6-9F231C5844C6}" destId="{E2C67F2B-8B70-4B99-B9EB-70BD10E2B3C4}" srcOrd="0" destOrd="0" presId="urn:microsoft.com/office/officeart/2005/8/layout/list1"/>
    <dgm:cxn modelId="{76020444-1CCB-4C17-8CD9-487DA8E90A2C}" type="presParOf" srcId="{E2C67F2B-8B70-4B99-B9EB-70BD10E2B3C4}" destId="{B0F29C6D-5AC2-47A4-841B-4476AB2D1333}" srcOrd="0" destOrd="0" presId="urn:microsoft.com/office/officeart/2005/8/layout/list1"/>
    <dgm:cxn modelId="{4A5B6116-61FA-4B74-B306-7FCADA50EA84}" type="presParOf" srcId="{E2C67F2B-8B70-4B99-B9EB-70BD10E2B3C4}" destId="{18B5AF05-29CC-42DC-B170-1982711EFC73}" srcOrd="1" destOrd="0" presId="urn:microsoft.com/office/officeart/2005/8/layout/list1"/>
    <dgm:cxn modelId="{F28AD661-1B25-42C3-BCF0-756AD3A6242D}" type="presParOf" srcId="{1114CD00-842C-491B-ABD6-9F231C5844C6}" destId="{2FFCE53D-8D54-4952-B030-B305B9B7F52B}" srcOrd="1" destOrd="0" presId="urn:microsoft.com/office/officeart/2005/8/layout/list1"/>
    <dgm:cxn modelId="{F99162A0-20C1-4991-B26D-904FF49923DD}" type="presParOf" srcId="{1114CD00-842C-491B-ABD6-9F231C5844C6}" destId="{C1C795C5-2713-4113-BB05-4E6F9B516D6A}" srcOrd="2" destOrd="0" presId="urn:microsoft.com/office/officeart/2005/8/layout/list1"/>
    <dgm:cxn modelId="{CFB1FC77-DC9F-4F16-9654-AE764745604B}" type="presParOf" srcId="{1114CD00-842C-491B-ABD6-9F231C5844C6}" destId="{3FDD871D-3422-42AC-9584-8C59859A0E8A}" srcOrd="3" destOrd="0" presId="urn:microsoft.com/office/officeart/2005/8/layout/list1"/>
    <dgm:cxn modelId="{DD17DC90-6ED0-425D-BD25-53B0378BA0B6}" type="presParOf" srcId="{1114CD00-842C-491B-ABD6-9F231C5844C6}" destId="{63A7205C-5710-4501-BBD9-C279183BD29C}" srcOrd="4" destOrd="0" presId="urn:microsoft.com/office/officeart/2005/8/layout/list1"/>
    <dgm:cxn modelId="{03E7C317-A1FA-4E28-B1BF-AC8A5EA6E76C}" type="presParOf" srcId="{63A7205C-5710-4501-BBD9-C279183BD29C}" destId="{727B9912-40FA-4DC3-AD06-2158911693BD}" srcOrd="0" destOrd="0" presId="urn:microsoft.com/office/officeart/2005/8/layout/list1"/>
    <dgm:cxn modelId="{24BAC4B1-0CF8-4027-8B7E-F5E19B17A3CB}" type="presParOf" srcId="{63A7205C-5710-4501-BBD9-C279183BD29C}" destId="{8444D797-BEFD-474E-B482-69A8286A30CD}" srcOrd="1" destOrd="0" presId="urn:microsoft.com/office/officeart/2005/8/layout/list1"/>
    <dgm:cxn modelId="{A30CA2DB-B091-4D08-96EE-8E886E4D6EF7}" type="presParOf" srcId="{1114CD00-842C-491B-ABD6-9F231C5844C6}" destId="{AB1BDD21-A2E1-4BF3-953C-1A5B2C4AE951}" srcOrd="5" destOrd="0" presId="urn:microsoft.com/office/officeart/2005/8/layout/list1"/>
    <dgm:cxn modelId="{3D222DCA-5FE1-4F5E-8F92-C4640646B337}" type="presParOf" srcId="{1114CD00-842C-491B-ABD6-9F231C5844C6}" destId="{C677FABF-253D-4F8E-A962-1392EA7C568C}" srcOrd="6" destOrd="0" presId="urn:microsoft.com/office/officeart/2005/8/layout/list1"/>
    <dgm:cxn modelId="{D5914FAD-4E4D-4726-B385-0EA79283731A}" type="presParOf" srcId="{1114CD00-842C-491B-ABD6-9F231C5844C6}" destId="{D3F760C4-72D4-4207-A1FF-FE995FFCF3C7}" srcOrd="7" destOrd="0" presId="urn:microsoft.com/office/officeart/2005/8/layout/list1"/>
    <dgm:cxn modelId="{7269A6FB-8C53-4317-9D35-4113107D1723}" type="presParOf" srcId="{1114CD00-842C-491B-ABD6-9F231C5844C6}" destId="{6F0038EE-7C63-47A5-95A2-4B6369746E60}" srcOrd="8" destOrd="0" presId="urn:microsoft.com/office/officeart/2005/8/layout/list1"/>
    <dgm:cxn modelId="{DDC526F0-7D8C-4778-BC3E-C1354E222DB6}" type="presParOf" srcId="{6F0038EE-7C63-47A5-95A2-4B6369746E60}" destId="{C3882B20-36E6-44EB-B11F-DAD3689C94B3}" srcOrd="0" destOrd="0" presId="urn:microsoft.com/office/officeart/2005/8/layout/list1"/>
    <dgm:cxn modelId="{6AB1F547-4086-470B-814E-3C3ADCAFCDF8}" type="presParOf" srcId="{6F0038EE-7C63-47A5-95A2-4B6369746E60}" destId="{7A2DF61B-F9B0-4CFC-85A3-3994F9D7A633}" srcOrd="1" destOrd="0" presId="urn:microsoft.com/office/officeart/2005/8/layout/list1"/>
    <dgm:cxn modelId="{3B7B5557-9819-4D4D-8477-56242CE8C1A8}" type="presParOf" srcId="{1114CD00-842C-491B-ABD6-9F231C5844C6}" destId="{623040B9-9FDC-44F2-AB29-B0AAE78B197C}" srcOrd="9" destOrd="0" presId="urn:microsoft.com/office/officeart/2005/8/layout/list1"/>
    <dgm:cxn modelId="{B4422AE7-E1B5-44B2-BD4A-5AB3838E7B80}" type="presParOf" srcId="{1114CD00-842C-491B-ABD6-9F231C5844C6}" destId="{589CE3E1-AACB-4F7A-922E-CA1EECD475BC}" srcOrd="10" destOrd="0" presId="urn:microsoft.com/office/officeart/2005/8/layout/list1"/>
    <dgm:cxn modelId="{338D78B1-4395-4B87-AF6E-44F085D4E15E}" type="presParOf" srcId="{1114CD00-842C-491B-ABD6-9F231C5844C6}" destId="{8D333B71-EFFC-4DAD-B28F-84F239928D11}" srcOrd="11" destOrd="0" presId="urn:microsoft.com/office/officeart/2005/8/layout/list1"/>
    <dgm:cxn modelId="{57BC6AFE-7F94-4F6B-8311-035924EBD6B8}" type="presParOf" srcId="{1114CD00-842C-491B-ABD6-9F231C5844C6}" destId="{433F5CDD-0363-4895-A27F-DA585B4B78E2}" srcOrd="12" destOrd="0" presId="urn:microsoft.com/office/officeart/2005/8/layout/list1"/>
    <dgm:cxn modelId="{06FD0A25-9326-4DCC-B60F-9D1096D58676}" type="presParOf" srcId="{433F5CDD-0363-4895-A27F-DA585B4B78E2}" destId="{907B838A-A346-4C92-9F44-7D9C8DFBE20E}" srcOrd="0" destOrd="0" presId="urn:microsoft.com/office/officeart/2005/8/layout/list1"/>
    <dgm:cxn modelId="{C08977E6-78CD-4BC7-9538-014FAD6C2CC2}" type="presParOf" srcId="{433F5CDD-0363-4895-A27F-DA585B4B78E2}" destId="{49BC744B-2191-4461-865E-ECC07F1F7123}" srcOrd="1" destOrd="0" presId="urn:microsoft.com/office/officeart/2005/8/layout/list1"/>
    <dgm:cxn modelId="{4F4D8D86-08BF-44C6-A064-AFE377801554}" type="presParOf" srcId="{1114CD00-842C-491B-ABD6-9F231C5844C6}" destId="{2CA250FA-69C2-4E3C-B653-F388C5C1FC99}" srcOrd="13" destOrd="0" presId="urn:microsoft.com/office/officeart/2005/8/layout/list1"/>
    <dgm:cxn modelId="{C3022E3F-A55A-4622-A7F9-A0B2E96A9A58}" type="presParOf" srcId="{1114CD00-842C-491B-ABD6-9F231C5844C6}" destId="{93055020-31CB-4BB0-A796-D8028CB5AEBC}" srcOrd="14" destOrd="0" presId="urn:microsoft.com/office/officeart/2005/8/layout/list1"/>
    <dgm:cxn modelId="{222592F9-0F3B-4AE5-ABF9-21BBB0E2140C}" type="presParOf" srcId="{1114CD00-842C-491B-ABD6-9F231C5844C6}" destId="{F09598A3-7536-49F9-BA31-8101AD932891}" srcOrd="15" destOrd="0" presId="urn:microsoft.com/office/officeart/2005/8/layout/list1"/>
    <dgm:cxn modelId="{1403BC2B-A38B-4F2C-809B-58AAEA128846}" type="presParOf" srcId="{1114CD00-842C-491B-ABD6-9F231C5844C6}" destId="{7775901C-44EE-4719-A4E4-C4E444711A32}" srcOrd="16" destOrd="0" presId="urn:microsoft.com/office/officeart/2005/8/layout/list1"/>
    <dgm:cxn modelId="{7968D02A-486A-464B-8549-32CA6D885938}" type="presParOf" srcId="{7775901C-44EE-4719-A4E4-C4E444711A32}" destId="{F81C1D6C-A785-4BD1-86EF-8CECF7FDC7C8}" srcOrd="0" destOrd="0" presId="urn:microsoft.com/office/officeart/2005/8/layout/list1"/>
    <dgm:cxn modelId="{ED3DB74E-8FA9-462C-A105-15256E3DE1E5}" type="presParOf" srcId="{7775901C-44EE-4719-A4E4-C4E444711A32}" destId="{7F245651-583D-4D9D-9BBE-24F7C6109EBC}" srcOrd="1" destOrd="0" presId="urn:microsoft.com/office/officeart/2005/8/layout/list1"/>
    <dgm:cxn modelId="{CD710574-E39A-410B-A4F7-483BA3EF9CD9}" type="presParOf" srcId="{1114CD00-842C-491B-ABD6-9F231C5844C6}" destId="{734D83A8-A33F-4992-BECA-330C2014FEFE}" srcOrd="17" destOrd="0" presId="urn:microsoft.com/office/officeart/2005/8/layout/list1"/>
    <dgm:cxn modelId="{315E7063-9ED1-4DAA-B7B9-66B4C46B4629}" type="presParOf" srcId="{1114CD00-842C-491B-ABD6-9F231C5844C6}" destId="{B652769D-E801-4EF5-9E55-06FF53F12CC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87966-94E5-47FE-8483-D3F227770B23}" type="doc">
      <dgm:prSet loTypeId="urn:microsoft.com/office/officeart/2005/8/layout/radial5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881CC25-FBB4-48C7-993F-4C23285A206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4400" dirty="0" smtClean="0"/>
            <a:t>SE</a:t>
          </a:r>
          <a:endParaRPr lang="en-GB" sz="4400" dirty="0"/>
        </a:p>
      </dgm:t>
    </dgm:pt>
    <dgm:pt modelId="{13985FF9-3661-40F0-8FEC-73503B5FE68F}" type="parTrans" cxnId="{76E0ACE1-0CB3-4BB3-967C-94531535E164}">
      <dgm:prSet/>
      <dgm:spPr/>
      <dgm:t>
        <a:bodyPr/>
        <a:lstStyle/>
        <a:p>
          <a:endParaRPr lang="en-GB" sz="2000"/>
        </a:p>
      </dgm:t>
    </dgm:pt>
    <dgm:pt modelId="{2CA89F68-4916-48E8-9BD0-D51132FA3FAA}" type="sibTrans" cxnId="{76E0ACE1-0CB3-4BB3-967C-94531535E164}">
      <dgm:prSet/>
      <dgm:spPr/>
      <dgm:t>
        <a:bodyPr/>
        <a:lstStyle/>
        <a:p>
          <a:endParaRPr lang="en-GB" sz="2000"/>
        </a:p>
      </dgm:t>
    </dgm:pt>
    <dgm:pt modelId="{01958790-C465-41B7-85B0-16BFE824F383}">
      <dgm:prSet phldrT="[Text]" custT="1"/>
      <dgm:spPr>
        <a:solidFill>
          <a:srgbClr val="A2FFA3"/>
        </a:solidFill>
      </dgm:spPr>
      <dgm:t>
        <a:bodyPr/>
        <a:lstStyle/>
        <a:p>
          <a:r>
            <a:rPr lang="en-GB" sz="1400" dirty="0" smtClean="0"/>
            <a:t>Software Design	</a:t>
          </a:r>
          <a:endParaRPr lang="en-GB" sz="1400" dirty="0"/>
        </a:p>
      </dgm:t>
    </dgm:pt>
    <dgm:pt modelId="{5CE159FF-33D8-4E29-8C29-5C947234E9CB}" type="parTrans" cxnId="{9444359B-6AFE-4E40-8545-7BE7CD97C29B}">
      <dgm:prSet custT="1"/>
      <dgm:spPr/>
      <dgm:t>
        <a:bodyPr/>
        <a:lstStyle/>
        <a:p>
          <a:endParaRPr lang="en-GB" sz="1400" dirty="0"/>
        </a:p>
      </dgm:t>
    </dgm:pt>
    <dgm:pt modelId="{038761E7-20C4-48CE-891F-AB1D6DCD9C79}" type="sibTrans" cxnId="{9444359B-6AFE-4E40-8545-7BE7CD97C29B}">
      <dgm:prSet/>
      <dgm:spPr/>
      <dgm:t>
        <a:bodyPr/>
        <a:lstStyle/>
        <a:p>
          <a:endParaRPr lang="en-GB" sz="2000"/>
        </a:p>
      </dgm:t>
    </dgm:pt>
    <dgm:pt modelId="{60A20340-3352-4DF0-B2B4-4AC99B610859}">
      <dgm:prSet phldrT="[Text]" custT="1"/>
      <dgm:spPr>
        <a:solidFill>
          <a:srgbClr val="FFFF99"/>
        </a:solidFill>
      </dgm:spPr>
      <dgm:t>
        <a:bodyPr/>
        <a:lstStyle/>
        <a:p>
          <a:r>
            <a:rPr lang="en-GB" sz="1400" dirty="0" smtClean="0"/>
            <a:t>Software Processes</a:t>
          </a:r>
          <a:endParaRPr lang="en-GB" sz="1400" dirty="0"/>
        </a:p>
      </dgm:t>
    </dgm:pt>
    <dgm:pt modelId="{07CBE977-B8FC-4736-8C18-5E9449E9BB7B}" type="parTrans" cxnId="{788E16FB-F5F5-4737-9D6A-F884FF18EA7C}">
      <dgm:prSet custT="1"/>
      <dgm:spPr/>
      <dgm:t>
        <a:bodyPr/>
        <a:lstStyle/>
        <a:p>
          <a:endParaRPr lang="en-GB" sz="1400" dirty="0"/>
        </a:p>
      </dgm:t>
    </dgm:pt>
    <dgm:pt modelId="{E30BC804-C3A3-4BAF-A416-82FF3ADAA60E}" type="sibTrans" cxnId="{788E16FB-F5F5-4737-9D6A-F884FF18EA7C}">
      <dgm:prSet/>
      <dgm:spPr/>
      <dgm:t>
        <a:bodyPr/>
        <a:lstStyle/>
        <a:p>
          <a:endParaRPr lang="en-GB" sz="2000"/>
        </a:p>
      </dgm:t>
    </dgm:pt>
    <dgm:pt modelId="{7B0C0459-A41C-4AE9-8EA9-07426DA27783}">
      <dgm:prSet phldrT="[Text]" custT="1"/>
      <dgm:spPr>
        <a:solidFill>
          <a:srgbClr val="FAA4DD"/>
        </a:solidFill>
      </dgm:spPr>
      <dgm:t>
        <a:bodyPr/>
        <a:lstStyle/>
        <a:p>
          <a:r>
            <a:rPr lang="en-GB" sz="1400" dirty="0" smtClean="0"/>
            <a:t>Requirements Specification</a:t>
          </a:r>
          <a:endParaRPr lang="en-GB" sz="1400" dirty="0"/>
        </a:p>
      </dgm:t>
    </dgm:pt>
    <dgm:pt modelId="{DDF80744-148C-44F7-93FB-1E0C45079FF0}" type="parTrans" cxnId="{320BB3EE-452C-4C18-B9DF-6B24B59A719E}">
      <dgm:prSet custT="1"/>
      <dgm:spPr/>
      <dgm:t>
        <a:bodyPr/>
        <a:lstStyle/>
        <a:p>
          <a:endParaRPr lang="en-GB" sz="1400" dirty="0"/>
        </a:p>
      </dgm:t>
    </dgm:pt>
    <dgm:pt modelId="{8C729A50-CAA0-4BFB-A23E-B6F66F67B23D}" type="sibTrans" cxnId="{320BB3EE-452C-4C18-B9DF-6B24B59A719E}">
      <dgm:prSet/>
      <dgm:spPr/>
      <dgm:t>
        <a:bodyPr/>
        <a:lstStyle/>
        <a:p>
          <a:endParaRPr lang="en-GB" sz="2000"/>
        </a:p>
      </dgm:t>
    </dgm:pt>
    <dgm:pt modelId="{AD5E4F37-4183-41CD-8532-43D1EEC707A4}">
      <dgm:prSet phldrT="[Text]" custT="1"/>
      <dgm:spPr/>
      <dgm:t>
        <a:bodyPr/>
        <a:lstStyle/>
        <a:p>
          <a:r>
            <a:rPr lang="en-GB" sz="1400" dirty="0" smtClean="0"/>
            <a:t>Software Verification and Validation</a:t>
          </a:r>
          <a:endParaRPr lang="en-GB" sz="1400" dirty="0"/>
        </a:p>
      </dgm:t>
    </dgm:pt>
    <dgm:pt modelId="{C3E1DE7A-0659-47FB-83A1-8DCED07F088E}" type="parTrans" cxnId="{0312B68D-C12E-488C-A913-765EABF87FA7}">
      <dgm:prSet custT="1"/>
      <dgm:spPr/>
      <dgm:t>
        <a:bodyPr/>
        <a:lstStyle/>
        <a:p>
          <a:endParaRPr lang="en-GB" sz="1400" dirty="0"/>
        </a:p>
      </dgm:t>
    </dgm:pt>
    <dgm:pt modelId="{D03265C9-4078-4971-BC77-45188AEEC438}" type="sibTrans" cxnId="{0312B68D-C12E-488C-A913-765EABF87FA7}">
      <dgm:prSet/>
      <dgm:spPr/>
      <dgm:t>
        <a:bodyPr/>
        <a:lstStyle/>
        <a:p>
          <a:endParaRPr lang="en-GB" sz="2000"/>
        </a:p>
      </dgm:t>
    </dgm:pt>
    <dgm:pt modelId="{6B7569B4-3E60-4D79-95FB-6EE6167DCCD3}">
      <dgm:prSet phldrT="[Text]" custT="1"/>
      <dgm:spPr>
        <a:solidFill>
          <a:srgbClr val="A2FFA3"/>
        </a:solidFill>
      </dgm:spPr>
      <dgm:t>
        <a:bodyPr/>
        <a:lstStyle/>
        <a:p>
          <a:r>
            <a:rPr lang="en-GB" sz="1400" dirty="0" smtClean="0"/>
            <a:t>Software Evolution</a:t>
          </a:r>
          <a:endParaRPr lang="en-GB" sz="1400" dirty="0"/>
        </a:p>
      </dgm:t>
    </dgm:pt>
    <dgm:pt modelId="{FAD4E85C-B2DC-4DEF-A8AD-4C8ABC3A2164}" type="parTrans" cxnId="{81744B8B-0606-4703-910D-0447213BB9CE}">
      <dgm:prSet/>
      <dgm:spPr/>
      <dgm:t>
        <a:bodyPr/>
        <a:lstStyle/>
        <a:p>
          <a:endParaRPr lang="en-GB" dirty="0"/>
        </a:p>
      </dgm:t>
    </dgm:pt>
    <dgm:pt modelId="{20C6DC0A-3C4C-42D2-A7E8-EA9C5562A814}" type="sibTrans" cxnId="{81744B8B-0606-4703-910D-0447213BB9CE}">
      <dgm:prSet/>
      <dgm:spPr/>
      <dgm:t>
        <a:bodyPr/>
        <a:lstStyle/>
        <a:p>
          <a:endParaRPr lang="en-GB"/>
        </a:p>
      </dgm:t>
    </dgm:pt>
    <dgm:pt modelId="{B353F9F0-60C2-44DE-A8E7-A224DEDBC10F}">
      <dgm:prSet phldrT="[Text]" custT="1"/>
      <dgm:spPr>
        <a:solidFill>
          <a:srgbClr val="FCFEB9"/>
        </a:solidFill>
      </dgm:spPr>
      <dgm:t>
        <a:bodyPr/>
        <a:lstStyle/>
        <a:p>
          <a:r>
            <a:rPr lang="en-GB" sz="1400" dirty="0" smtClean="0"/>
            <a:t>Software Reliability</a:t>
          </a:r>
          <a:endParaRPr lang="en-GB" sz="1400" dirty="0"/>
        </a:p>
      </dgm:t>
    </dgm:pt>
    <dgm:pt modelId="{6387FA11-B65A-447B-BD5D-11E85D8D2A32}" type="parTrans" cxnId="{48563DA1-7F80-4AB3-B6FF-6F34AACE3D51}">
      <dgm:prSet/>
      <dgm:spPr/>
      <dgm:t>
        <a:bodyPr/>
        <a:lstStyle/>
        <a:p>
          <a:endParaRPr lang="en-GB" dirty="0"/>
        </a:p>
      </dgm:t>
    </dgm:pt>
    <dgm:pt modelId="{6350B781-F512-428E-8B13-7EEA668BD93F}" type="sibTrans" cxnId="{48563DA1-7F80-4AB3-B6FF-6F34AACE3D51}">
      <dgm:prSet/>
      <dgm:spPr/>
      <dgm:t>
        <a:bodyPr/>
        <a:lstStyle/>
        <a:p>
          <a:endParaRPr lang="en-GB"/>
        </a:p>
      </dgm:t>
    </dgm:pt>
    <dgm:pt modelId="{05BB1585-8B5D-4FDB-850E-ED1CFF9EB8F7}">
      <dgm:prSet phldrT="[Text]" custT="1"/>
      <dgm:spPr>
        <a:solidFill>
          <a:srgbClr val="FAA4DD"/>
        </a:solidFill>
      </dgm:spPr>
      <dgm:t>
        <a:bodyPr/>
        <a:lstStyle/>
        <a:p>
          <a:r>
            <a:rPr lang="en-GB" sz="1400" dirty="0" smtClean="0"/>
            <a:t>Formal Methods</a:t>
          </a:r>
          <a:endParaRPr lang="en-GB" sz="1400" dirty="0"/>
        </a:p>
      </dgm:t>
    </dgm:pt>
    <dgm:pt modelId="{7A3FB14B-A3E2-47F5-85E9-95E64CD01102}" type="parTrans" cxnId="{3BADECCE-B879-4240-BC80-F448AA8E7DE1}">
      <dgm:prSet/>
      <dgm:spPr/>
      <dgm:t>
        <a:bodyPr/>
        <a:lstStyle/>
        <a:p>
          <a:endParaRPr lang="en-GB" dirty="0"/>
        </a:p>
      </dgm:t>
    </dgm:pt>
    <dgm:pt modelId="{B88D232A-14F6-4215-8D3C-DBF13967C010}" type="sibTrans" cxnId="{3BADECCE-B879-4240-BC80-F448AA8E7DE1}">
      <dgm:prSet/>
      <dgm:spPr/>
      <dgm:t>
        <a:bodyPr/>
        <a:lstStyle/>
        <a:p>
          <a:endParaRPr lang="en-GB"/>
        </a:p>
      </dgm:t>
    </dgm:pt>
    <dgm:pt modelId="{96F257C4-9F04-4B89-89C3-72A939E9DEC8}">
      <dgm:prSet phldrT="[Text]" custT="1"/>
      <dgm:spPr/>
      <dgm:t>
        <a:bodyPr/>
        <a:lstStyle/>
        <a:p>
          <a:r>
            <a:rPr lang="en-GB" sz="1400" dirty="0" smtClean="0"/>
            <a:t>Risk Assessments</a:t>
          </a:r>
          <a:endParaRPr lang="en-GB" sz="1400" dirty="0"/>
        </a:p>
      </dgm:t>
    </dgm:pt>
    <dgm:pt modelId="{09F13708-89C4-46EB-9D10-25637A83B2D4}" type="parTrans" cxnId="{22359211-DD73-471C-974B-67D2F352B404}">
      <dgm:prSet/>
      <dgm:spPr/>
      <dgm:t>
        <a:bodyPr/>
        <a:lstStyle/>
        <a:p>
          <a:endParaRPr lang="en-GB" dirty="0"/>
        </a:p>
      </dgm:t>
    </dgm:pt>
    <dgm:pt modelId="{65D97F98-F9D2-44BA-884F-C61FD12760CA}" type="sibTrans" cxnId="{22359211-DD73-471C-974B-67D2F352B404}">
      <dgm:prSet/>
      <dgm:spPr/>
      <dgm:t>
        <a:bodyPr/>
        <a:lstStyle/>
        <a:p>
          <a:endParaRPr lang="en-GB"/>
        </a:p>
      </dgm:t>
    </dgm:pt>
    <dgm:pt modelId="{2044E73F-F5F2-4692-84EC-4777AB0AC55D}" type="pres">
      <dgm:prSet presAssocID="{0C087966-94E5-47FE-8483-D3F227770B2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97383C1-4E79-4729-84FA-4390A2E42AA5}" type="pres">
      <dgm:prSet presAssocID="{C881CC25-FBB4-48C7-993F-4C23285A2061}" presName="centerShape" presStyleLbl="node0" presStyleIdx="0" presStyleCnt="1"/>
      <dgm:spPr/>
      <dgm:t>
        <a:bodyPr/>
        <a:lstStyle/>
        <a:p>
          <a:endParaRPr lang="en-GB"/>
        </a:p>
      </dgm:t>
    </dgm:pt>
    <dgm:pt modelId="{4C17A19B-5E24-4A03-B0EA-06173BD22713}" type="pres">
      <dgm:prSet presAssocID="{5CE159FF-33D8-4E29-8C29-5C947234E9CB}" presName="parTrans" presStyleLbl="sibTrans2D1" presStyleIdx="0" presStyleCnt="8"/>
      <dgm:spPr/>
      <dgm:t>
        <a:bodyPr/>
        <a:lstStyle/>
        <a:p>
          <a:endParaRPr lang="en-GB"/>
        </a:p>
      </dgm:t>
    </dgm:pt>
    <dgm:pt modelId="{3FBC8BF1-0A38-4BC4-A3FB-C65F47BE79C7}" type="pres">
      <dgm:prSet presAssocID="{5CE159FF-33D8-4E29-8C29-5C947234E9CB}" presName="connectorText" presStyleLbl="sibTrans2D1" presStyleIdx="0" presStyleCnt="8"/>
      <dgm:spPr/>
      <dgm:t>
        <a:bodyPr/>
        <a:lstStyle/>
        <a:p>
          <a:endParaRPr lang="en-GB"/>
        </a:p>
      </dgm:t>
    </dgm:pt>
    <dgm:pt modelId="{F5CA19B8-F578-4301-9206-278D537052F0}" type="pres">
      <dgm:prSet presAssocID="{01958790-C465-41B7-85B0-16BFE824F38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E7A4D2-AA03-4B49-9A51-3A8F4402B74D}" type="pres">
      <dgm:prSet presAssocID="{07CBE977-B8FC-4736-8C18-5E9449E9BB7B}" presName="parTrans" presStyleLbl="sibTrans2D1" presStyleIdx="1" presStyleCnt="8"/>
      <dgm:spPr/>
      <dgm:t>
        <a:bodyPr/>
        <a:lstStyle/>
        <a:p>
          <a:endParaRPr lang="en-GB"/>
        </a:p>
      </dgm:t>
    </dgm:pt>
    <dgm:pt modelId="{279B403A-81D9-457E-92B6-390D8A9E214D}" type="pres">
      <dgm:prSet presAssocID="{07CBE977-B8FC-4736-8C18-5E9449E9BB7B}" presName="connectorText" presStyleLbl="sibTrans2D1" presStyleIdx="1" presStyleCnt="8"/>
      <dgm:spPr/>
      <dgm:t>
        <a:bodyPr/>
        <a:lstStyle/>
        <a:p>
          <a:endParaRPr lang="en-GB"/>
        </a:p>
      </dgm:t>
    </dgm:pt>
    <dgm:pt modelId="{31BACA75-6F6A-4347-BE75-C39D6A26FE5E}" type="pres">
      <dgm:prSet presAssocID="{60A20340-3352-4DF0-B2B4-4AC99B61085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A0BF38-19E3-4559-8897-B5578EA8C52F}" type="pres">
      <dgm:prSet presAssocID="{DDF80744-148C-44F7-93FB-1E0C45079FF0}" presName="parTrans" presStyleLbl="sibTrans2D1" presStyleIdx="2" presStyleCnt="8"/>
      <dgm:spPr/>
      <dgm:t>
        <a:bodyPr/>
        <a:lstStyle/>
        <a:p>
          <a:endParaRPr lang="en-GB"/>
        </a:p>
      </dgm:t>
    </dgm:pt>
    <dgm:pt modelId="{A4EF9FBA-CD5B-4016-AB35-32C985CDBDF4}" type="pres">
      <dgm:prSet presAssocID="{DDF80744-148C-44F7-93FB-1E0C45079FF0}" presName="connectorText" presStyleLbl="sibTrans2D1" presStyleIdx="2" presStyleCnt="8"/>
      <dgm:spPr/>
      <dgm:t>
        <a:bodyPr/>
        <a:lstStyle/>
        <a:p>
          <a:endParaRPr lang="en-GB"/>
        </a:p>
      </dgm:t>
    </dgm:pt>
    <dgm:pt modelId="{40B89E9C-237E-4EB4-A325-83A36AE0322B}" type="pres">
      <dgm:prSet presAssocID="{7B0C0459-A41C-4AE9-8EA9-07426DA2778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4EEC5C-CA27-403F-B010-64F9F6ED2354}" type="pres">
      <dgm:prSet presAssocID="{C3E1DE7A-0659-47FB-83A1-8DCED07F088E}" presName="parTrans" presStyleLbl="sibTrans2D1" presStyleIdx="3" presStyleCnt="8"/>
      <dgm:spPr/>
      <dgm:t>
        <a:bodyPr/>
        <a:lstStyle/>
        <a:p>
          <a:endParaRPr lang="en-GB"/>
        </a:p>
      </dgm:t>
    </dgm:pt>
    <dgm:pt modelId="{5D49C128-120C-445A-BE80-5DED624DDEAA}" type="pres">
      <dgm:prSet presAssocID="{C3E1DE7A-0659-47FB-83A1-8DCED07F088E}" presName="connectorText" presStyleLbl="sibTrans2D1" presStyleIdx="3" presStyleCnt="8"/>
      <dgm:spPr/>
      <dgm:t>
        <a:bodyPr/>
        <a:lstStyle/>
        <a:p>
          <a:endParaRPr lang="en-GB"/>
        </a:p>
      </dgm:t>
    </dgm:pt>
    <dgm:pt modelId="{6336382D-8BD1-4399-92E8-012DB0328200}" type="pres">
      <dgm:prSet presAssocID="{AD5E4F37-4183-41CD-8532-43D1EEC707A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6FEB0A-0E66-4242-81DF-E04646E507CE}" type="pres">
      <dgm:prSet presAssocID="{FAD4E85C-B2DC-4DEF-A8AD-4C8ABC3A2164}" presName="parTrans" presStyleLbl="sibTrans2D1" presStyleIdx="4" presStyleCnt="8"/>
      <dgm:spPr/>
      <dgm:t>
        <a:bodyPr/>
        <a:lstStyle/>
        <a:p>
          <a:endParaRPr lang="en-GB"/>
        </a:p>
      </dgm:t>
    </dgm:pt>
    <dgm:pt modelId="{99FD47E5-9288-4A4C-A0D4-9195B7946F77}" type="pres">
      <dgm:prSet presAssocID="{FAD4E85C-B2DC-4DEF-A8AD-4C8ABC3A2164}" presName="connectorText" presStyleLbl="sibTrans2D1" presStyleIdx="4" presStyleCnt="8"/>
      <dgm:spPr/>
      <dgm:t>
        <a:bodyPr/>
        <a:lstStyle/>
        <a:p>
          <a:endParaRPr lang="en-GB"/>
        </a:p>
      </dgm:t>
    </dgm:pt>
    <dgm:pt modelId="{40BA45B5-2718-4B33-9C8B-3F697BB5C64A}" type="pres">
      <dgm:prSet presAssocID="{6B7569B4-3E60-4D79-95FB-6EE6167DCCD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BD0F9A-8501-48B0-83ED-BD2142ACA932}" type="pres">
      <dgm:prSet presAssocID="{6387FA11-B65A-447B-BD5D-11E85D8D2A32}" presName="parTrans" presStyleLbl="sibTrans2D1" presStyleIdx="5" presStyleCnt="8"/>
      <dgm:spPr/>
      <dgm:t>
        <a:bodyPr/>
        <a:lstStyle/>
        <a:p>
          <a:endParaRPr lang="en-GB"/>
        </a:p>
      </dgm:t>
    </dgm:pt>
    <dgm:pt modelId="{53037CF6-2AD9-4D02-8CE2-E325BD72AA7C}" type="pres">
      <dgm:prSet presAssocID="{6387FA11-B65A-447B-BD5D-11E85D8D2A32}" presName="connectorText" presStyleLbl="sibTrans2D1" presStyleIdx="5" presStyleCnt="8"/>
      <dgm:spPr/>
      <dgm:t>
        <a:bodyPr/>
        <a:lstStyle/>
        <a:p>
          <a:endParaRPr lang="en-GB"/>
        </a:p>
      </dgm:t>
    </dgm:pt>
    <dgm:pt modelId="{A9ADE592-EE5F-46C4-8F74-06E5424EFEB4}" type="pres">
      <dgm:prSet presAssocID="{B353F9F0-60C2-44DE-A8E7-A224DEDBC1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F7C63F-8121-48E9-8CFF-72D39E919A12}" type="pres">
      <dgm:prSet presAssocID="{7A3FB14B-A3E2-47F5-85E9-95E64CD01102}" presName="parTrans" presStyleLbl="sibTrans2D1" presStyleIdx="6" presStyleCnt="8"/>
      <dgm:spPr/>
      <dgm:t>
        <a:bodyPr/>
        <a:lstStyle/>
        <a:p>
          <a:endParaRPr lang="en-GB"/>
        </a:p>
      </dgm:t>
    </dgm:pt>
    <dgm:pt modelId="{D07732CD-3F80-403C-95AB-A61D74B6B101}" type="pres">
      <dgm:prSet presAssocID="{7A3FB14B-A3E2-47F5-85E9-95E64CD01102}" presName="connectorText" presStyleLbl="sibTrans2D1" presStyleIdx="6" presStyleCnt="8"/>
      <dgm:spPr/>
      <dgm:t>
        <a:bodyPr/>
        <a:lstStyle/>
        <a:p>
          <a:endParaRPr lang="en-GB"/>
        </a:p>
      </dgm:t>
    </dgm:pt>
    <dgm:pt modelId="{4A3EB4D1-C1EE-4BAE-A54B-32870E9EBD70}" type="pres">
      <dgm:prSet presAssocID="{05BB1585-8B5D-4FDB-850E-ED1CFF9EB8F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9A0BA3-6C30-47F8-8148-DA0DA319B30E}" type="pres">
      <dgm:prSet presAssocID="{09F13708-89C4-46EB-9D10-25637A83B2D4}" presName="parTrans" presStyleLbl="sibTrans2D1" presStyleIdx="7" presStyleCnt="8"/>
      <dgm:spPr/>
      <dgm:t>
        <a:bodyPr/>
        <a:lstStyle/>
        <a:p>
          <a:endParaRPr lang="en-GB"/>
        </a:p>
      </dgm:t>
    </dgm:pt>
    <dgm:pt modelId="{4684372A-B55C-4902-AE57-A4466E5F31FB}" type="pres">
      <dgm:prSet presAssocID="{09F13708-89C4-46EB-9D10-25637A83B2D4}" presName="connectorText" presStyleLbl="sibTrans2D1" presStyleIdx="7" presStyleCnt="8"/>
      <dgm:spPr/>
      <dgm:t>
        <a:bodyPr/>
        <a:lstStyle/>
        <a:p>
          <a:endParaRPr lang="en-GB"/>
        </a:p>
      </dgm:t>
    </dgm:pt>
    <dgm:pt modelId="{0075FF5C-9301-47F1-B726-9198B01A774F}" type="pres">
      <dgm:prSet presAssocID="{96F257C4-9F04-4B89-89C3-72A939E9DEC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6E0ACE1-0CB3-4BB3-967C-94531535E164}" srcId="{0C087966-94E5-47FE-8483-D3F227770B23}" destId="{C881CC25-FBB4-48C7-993F-4C23285A2061}" srcOrd="0" destOrd="0" parTransId="{13985FF9-3661-40F0-8FEC-73503B5FE68F}" sibTransId="{2CA89F68-4916-48E8-9BD0-D51132FA3FAA}"/>
    <dgm:cxn modelId="{654387D2-707E-45E6-BF1B-DAD8502AA638}" type="presOf" srcId="{AD5E4F37-4183-41CD-8532-43D1EEC707A4}" destId="{6336382D-8BD1-4399-92E8-012DB0328200}" srcOrd="0" destOrd="0" presId="urn:microsoft.com/office/officeart/2005/8/layout/radial5"/>
    <dgm:cxn modelId="{2543FC27-70B1-4F42-BAF4-B60451146AF7}" type="presOf" srcId="{B353F9F0-60C2-44DE-A8E7-A224DEDBC10F}" destId="{A9ADE592-EE5F-46C4-8F74-06E5424EFEB4}" srcOrd="0" destOrd="0" presId="urn:microsoft.com/office/officeart/2005/8/layout/radial5"/>
    <dgm:cxn modelId="{2CB4D84E-F492-4961-B940-9DC1F52CCCA5}" type="presOf" srcId="{09F13708-89C4-46EB-9D10-25637A83B2D4}" destId="{6A9A0BA3-6C30-47F8-8148-DA0DA319B30E}" srcOrd="0" destOrd="0" presId="urn:microsoft.com/office/officeart/2005/8/layout/radial5"/>
    <dgm:cxn modelId="{43699B4D-C461-4605-B463-7137B1423344}" type="presOf" srcId="{60A20340-3352-4DF0-B2B4-4AC99B610859}" destId="{31BACA75-6F6A-4347-BE75-C39D6A26FE5E}" srcOrd="0" destOrd="0" presId="urn:microsoft.com/office/officeart/2005/8/layout/radial5"/>
    <dgm:cxn modelId="{9444359B-6AFE-4E40-8545-7BE7CD97C29B}" srcId="{C881CC25-FBB4-48C7-993F-4C23285A2061}" destId="{01958790-C465-41B7-85B0-16BFE824F383}" srcOrd="0" destOrd="0" parTransId="{5CE159FF-33D8-4E29-8C29-5C947234E9CB}" sibTransId="{038761E7-20C4-48CE-891F-AB1D6DCD9C79}"/>
    <dgm:cxn modelId="{81744B8B-0606-4703-910D-0447213BB9CE}" srcId="{C881CC25-FBB4-48C7-993F-4C23285A2061}" destId="{6B7569B4-3E60-4D79-95FB-6EE6167DCCD3}" srcOrd="4" destOrd="0" parTransId="{FAD4E85C-B2DC-4DEF-A8AD-4C8ABC3A2164}" sibTransId="{20C6DC0A-3C4C-42D2-A7E8-EA9C5562A814}"/>
    <dgm:cxn modelId="{1299E0A3-A2AD-405C-AAC6-DFAB3412792E}" type="presOf" srcId="{DDF80744-148C-44F7-93FB-1E0C45079FF0}" destId="{A4EF9FBA-CD5B-4016-AB35-32C985CDBDF4}" srcOrd="1" destOrd="0" presId="urn:microsoft.com/office/officeart/2005/8/layout/radial5"/>
    <dgm:cxn modelId="{22359211-DD73-471C-974B-67D2F352B404}" srcId="{C881CC25-FBB4-48C7-993F-4C23285A2061}" destId="{96F257C4-9F04-4B89-89C3-72A939E9DEC8}" srcOrd="7" destOrd="0" parTransId="{09F13708-89C4-46EB-9D10-25637A83B2D4}" sibTransId="{65D97F98-F9D2-44BA-884F-C61FD12760CA}"/>
    <dgm:cxn modelId="{71D4C66C-1E1D-4A5D-8E43-20CC7C83C329}" type="presOf" srcId="{0C087966-94E5-47FE-8483-D3F227770B23}" destId="{2044E73F-F5F2-4692-84EC-4777AB0AC55D}" srcOrd="0" destOrd="0" presId="urn:microsoft.com/office/officeart/2005/8/layout/radial5"/>
    <dgm:cxn modelId="{DD18D64D-907F-4BAD-9C51-7D4C2F024133}" type="presOf" srcId="{C881CC25-FBB4-48C7-993F-4C23285A2061}" destId="{C97383C1-4E79-4729-84FA-4390A2E42AA5}" srcOrd="0" destOrd="0" presId="urn:microsoft.com/office/officeart/2005/8/layout/radial5"/>
    <dgm:cxn modelId="{02DD5338-8BFC-44CD-BC32-5B6DF9E78A97}" type="presOf" srcId="{07CBE977-B8FC-4736-8C18-5E9449E9BB7B}" destId="{27E7A4D2-AA03-4B49-9A51-3A8F4402B74D}" srcOrd="0" destOrd="0" presId="urn:microsoft.com/office/officeart/2005/8/layout/radial5"/>
    <dgm:cxn modelId="{0C911B23-6A87-4F2F-BB9D-47C681486068}" type="presOf" srcId="{5CE159FF-33D8-4E29-8C29-5C947234E9CB}" destId="{3FBC8BF1-0A38-4BC4-A3FB-C65F47BE79C7}" srcOrd="1" destOrd="0" presId="urn:microsoft.com/office/officeart/2005/8/layout/radial5"/>
    <dgm:cxn modelId="{788E16FB-F5F5-4737-9D6A-F884FF18EA7C}" srcId="{C881CC25-FBB4-48C7-993F-4C23285A2061}" destId="{60A20340-3352-4DF0-B2B4-4AC99B610859}" srcOrd="1" destOrd="0" parTransId="{07CBE977-B8FC-4736-8C18-5E9449E9BB7B}" sibTransId="{E30BC804-C3A3-4BAF-A416-82FF3ADAA60E}"/>
    <dgm:cxn modelId="{320BB3EE-452C-4C18-B9DF-6B24B59A719E}" srcId="{C881CC25-FBB4-48C7-993F-4C23285A2061}" destId="{7B0C0459-A41C-4AE9-8EA9-07426DA27783}" srcOrd="2" destOrd="0" parTransId="{DDF80744-148C-44F7-93FB-1E0C45079FF0}" sibTransId="{8C729A50-CAA0-4BFB-A23E-B6F66F67B23D}"/>
    <dgm:cxn modelId="{211E6DA1-6EA4-4007-BCDD-D7BA44B12046}" type="presOf" srcId="{01958790-C465-41B7-85B0-16BFE824F383}" destId="{F5CA19B8-F578-4301-9206-278D537052F0}" srcOrd="0" destOrd="0" presId="urn:microsoft.com/office/officeart/2005/8/layout/radial5"/>
    <dgm:cxn modelId="{753FE84D-8A78-4DBE-817F-413E3329C4E8}" type="presOf" srcId="{6387FA11-B65A-447B-BD5D-11E85D8D2A32}" destId="{25BD0F9A-8501-48B0-83ED-BD2142ACA932}" srcOrd="0" destOrd="0" presId="urn:microsoft.com/office/officeart/2005/8/layout/radial5"/>
    <dgm:cxn modelId="{EDC2DAF1-B22B-4DDD-AC46-789646AF2C86}" type="presOf" srcId="{7A3FB14B-A3E2-47F5-85E9-95E64CD01102}" destId="{30F7C63F-8121-48E9-8CFF-72D39E919A12}" srcOrd="0" destOrd="0" presId="urn:microsoft.com/office/officeart/2005/8/layout/radial5"/>
    <dgm:cxn modelId="{BEB5F7AC-F7D6-4333-9437-CA171D154FBF}" type="presOf" srcId="{6387FA11-B65A-447B-BD5D-11E85D8D2A32}" destId="{53037CF6-2AD9-4D02-8CE2-E325BD72AA7C}" srcOrd="1" destOrd="0" presId="urn:microsoft.com/office/officeart/2005/8/layout/radial5"/>
    <dgm:cxn modelId="{B4A7C28E-18FE-4012-A12F-F03E3C2CB8CC}" type="presOf" srcId="{C3E1DE7A-0659-47FB-83A1-8DCED07F088E}" destId="{304EEC5C-CA27-403F-B010-64F9F6ED2354}" srcOrd="0" destOrd="0" presId="urn:microsoft.com/office/officeart/2005/8/layout/radial5"/>
    <dgm:cxn modelId="{5A8EF389-2D45-4322-81C2-44B2AA36E94C}" type="presOf" srcId="{FAD4E85C-B2DC-4DEF-A8AD-4C8ABC3A2164}" destId="{F56FEB0A-0E66-4242-81DF-E04646E507CE}" srcOrd="0" destOrd="0" presId="urn:microsoft.com/office/officeart/2005/8/layout/radial5"/>
    <dgm:cxn modelId="{999D6C76-3C6D-40E7-A47A-338166203FC2}" type="presOf" srcId="{DDF80744-148C-44F7-93FB-1E0C45079FF0}" destId="{05A0BF38-19E3-4559-8897-B5578EA8C52F}" srcOrd="0" destOrd="0" presId="urn:microsoft.com/office/officeart/2005/8/layout/radial5"/>
    <dgm:cxn modelId="{0312B68D-C12E-488C-A913-765EABF87FA7}" srcId="{C881CC25-FBB4-48C7-993F-4C23285A2061}" destId="{AD5E4F37-4183-41CD-8532-43D1EEC707A4}" srcOrd="3" destOrd="0" parTransId="{C3E1DE7A-0659-47FB-83A1-8DCED07F088E}" sibTransId="{D03265C9-4078-4971-BC77-45188AEEC438}"/>
    <dgm:cxn modelId="{24ABA49E-CF91-4D40-A19E-9F95E810A5BB}" type="presOf" srcId="{09F13708-89C4-46EB-9D10-25637A83B2D4}" destId="{4684372A-B55C-4902-AE57-A4466E5F31FB}" srcOrd="1" destOrd="0" presId="urn:microsoft.com/office/officeart/2005/8/layout/radial5"/>
    <dgm:cxn modelId="{5716A1E1-DE91-4EE0-86B6-447C9B5C8DB9}" type="presOf" srcId="{FAD4E85C-B2DC-4DEF-A8AD-4C8ABC3A2164}" destId="{99FD47E5-9288-4A4C-A0D4-9195B7946F77}" srcOrd="1" destOrd="0" presId="urn:microsoft.com/office/officeart/2005/8/layout/radial5"/>
    <dgm:cxn modelId="{0539C2C8-E14F-4A72-8407-ED7431A9AA9B}" type="presOf" srcId="{C3E1DE7A-0659-47FB-83A1-8DCED07F088E}" destId="{5D49C128-120C-445A-BE80-5DED624DDEAA}" srcOrd="1" destOrd="0" presId="urn:microsoft.com/office/officeart/2005/8/layout/radial5"/>
    <dgm:cxn modelId="{82D71FB6-AB09-4A7C-96E8-3085A879AC01}" type="presOf" srcId="{07CBE977-B8FC-4736-8C18-5E9449E9BB7B}" destId="{279B403A-81D9-457E-92B6-390D8A9E214D}" srcOrd="1" destOrd="0" presId="urn:microsoft.com/office/officeart/2005/8/layout/radial5"/>
    <dgm:cxn modelId="{48563DA1-7F80-4AB3-B6FF-6F34AACE3D51}" srcId="{C881CC25-FBB4-48C7-993F-4C23285A2061}" destId="{B353F9F0-60C2-44DE-A8E7-A224DEDBC10F}" srcOrd="5" destOrd="0" parTransId="{6387FA11-B65A-447B-BD5D-11E85D8D2A32}" sibTransId="{6350B781-F512-428E-8B13-7EEA668BD93F}"/>
    <dgm:cxn modelId="{32F00623-F10C-4283-9215-A45D07753289}" type="presOf" srcId="{5CE159FF-33D8-4E29-8C29-5C947234E9CB}" destId="{4C17A19B-5E24-4A03-B0EA-06173BD22713}" srcOrd="0" destOrd="0" presId="urn:microsoft.com/office/officeart/2005/8/layout/radial5"/>
    <dgm:cxn modelId="{B5A159F4-3AD8-4E8B-9A3B-494B1174F734}" type="presOf" srcId="{7B0C0459-A41C-4AE9-8EA9-07426DA27783}" destId="{40B89E9C-237E-4EB4-A325-83A36AE0322B}" srcOrd="0" destOrd="0" presId="urn:microsoft.com/office/officeart/2005/8/layout/radial5"/>
    <dgm:cxn modelId="{3BADECCE-B879-4240-BC80-F448AA8E7DE1}" srcId="{C881CC25-FBB4-48C7-993F-4C23285A2061}" destId="{05BB1585-8B5D-4FDB-850E-ED1CFF9EB8F7}" srcOrd="6" destOrd="0" parTransId="{7A3FB14B-A3E2-47F5-85E9-95E64CD01102}" sibTransId="{B88D232A-14F6-4215-8D3C-DBF13967C010}"/>
    <dgm:cxn modelId="{23529BC4-2979-40DD-AE1E-F08EC120FC78}" type="presOf" srcId="{7A3FB14B-A3E2-47F5-85E9-95E64CD01102}" destId="{D07732CD-3F80-403C-95AB-A61D74B6B101}" srcOrd="1" destOrd="0" presId="urn:microsoft.com/office/officeart/2005/8/layout/radial5"/>
    <dgm:cxn modelId="{9A6A8DBD-1001-4EF5-8557-02442BFD102F}" type="presOf" srcId="{6B7569B4-3E60-4D79-95FB-6EE6167DCCD3}" destId="{40BA45B5-2718-4B33-9C8B-3F697BB5C64A}" srcOrd="0" destOrd="0" presId="urn:microsoft.com/office/officeart/2005/8/layout/radial5"/>
    <dgm:cxn modelId="{C1E0F3FB-8FFF-48DF-ACED-A99632DF94A1}" type="presOf" srcId="{05BB1585-8B5D-4FDB-850E-ED1CFF9EB8F7}" destId="{4A3EB4D1-C1EE-4BAE-A54B-32870E9EBD70}" srcOrd="0" destOrd="0" presId="urn:microsoft.com/office/officeart/2005/8/layout/radial5"/>
    <dgm:cxn modelId="{61CD709F-3263-4C4E-8215-7924F719DFEC}" type="presOf" srcId="{96F257C4-9F04-4B89-89C3-72A939E9DEC8}" destId="{0075FF5C-9301-47F1-B726-9198B01A774F}" srcOrd="0" destOrd="0" presId="urn:microsoft.com/office/officeart/2005/8/layout/radial5"/>
    <dgm:cxn modelId="{D865E175-FDFA-4E0E-A756-3166E246EBEE}" type="presParOf" srcId="{2044E73F-F5F2-4692-84EC-4777AB0AC55D}" destId="{C97383C1-4E79-4729-84FA-4390A2E42AA5}" srcOrd="0" destOrd="0" presId="urn:microsoft.com/office/officeart/2005/8/layout/radial5"/>
    <dgm:cxn modelId="{2AC1D02A-D68F-44C9-8B59-EEEB6EE1DD5A}" type="presParOf" srcId="{2044E73F-F5F2-4692-84EC-4777AB0AC55D}" destId="{4C17A19B-5E24-4A03-B0EA-06173BD22713}" srcOrd="1" destOrd="0" presId="urn:microsoft.com/office/officeart/2005/8/layout/radial5"/>
    <dgm:cxn modelId="{4E354124-C135-4D8C-B06D-7954FFFD1E1E}" type="presParOf" srcId="{4C17A19B-5E24-4A03-B0EA-06173BD22713}" destId="{3FBC8BF1-0A38-4BC4-A3FB-C65F47BE79C7}" srcOrd="0" destOrd="0" presId="urn:microsoft.com/office/officeart/2005/8/layout/radial5"/>
    <dgm:cxn modelId="{2241CB23-7EF8-47A2-815A-31FC7B774F09}" type="presParOf" srcId="{2044E73F-F5F2-4692-84EC-4777AB0AC55D}" destId="{F5CA19B8-F578-4301-9206-278D537052F0}" srcOrd="2" destOrd="0" presId="urn:microsoft.com/office/officeart/2005/8/layout/radial5"/>
    <dgm:cxn modelId="{4DE10001-995A-40F0-A518-429E58845437}" type="presParOf" srcId="{2044E73F-F5F2-4692-84EC-4777AB0AC55D}" destId="{27E7A4D2-AA03-4B49-9A51-3A8F4402B74D}" srcOrd="3" destOrd="0" presId="urn:microsoft.com/office/officeart/2005/8/layout/radial5"/>
    <dgm:cxn modelId="{8099A1EE-93CB-4A1B-8F64-F237A6060CB5}" type="presParOf" srcId="{27E7A4D2-AA03-4B49-9A51-3A8F4402B74D}" destId="{279B403A-81D9-457E-92B6-390D8A9E214D}" srcOrd="0" destOrd="0" presId="urn:microsoft.com/office/officeart/2005/8/layout/radial5"/>
    <dgm:cxn modelId="{25B3471F-0A68-4733-AE34-9C00D300DD1E}" type="presParOf" srcId="{2044E73F-F5F2-4692-84EC-4777AB0AC55D}" destId="{31BACA75-6F6A-4347-BE75-C39D6A26FE5E}" srcOrd="4" destOrd="0" presId="urn:microsoft.com/office/officeart/2005/8/layout/radial5"/>
    <dgm:cxn modelId="{6EBFD679-5743-47FE-A018-B19582BA6DF4}" type="presParOf" srcId="{2044E73F-F5F2-4692-84EC-4777AB0AC55D}" destId="{05A0BF38-19E3-4559-8897-B5578EA8C52F}" srcOrd="5" destOrd="0" presId="urn:microsoft.com/office/officeart/2005/8/layout/radial5"/>
    <dgm:cxn modelId="{E6427544-27B8-484E-AA47-29EAB38B6DF1}" type="presParOf" srcId="{05A0BF38-19E3-4559-8897-B5578EA8C52F}" destId="{A4EF9FBA-CD5B-4016-AB35-32C985CDBDF4}" srcOrd="0" destOrd="0" presId="urn:microsoft.com/office/officeart/2005/8/layout/radial5"/>
    <dgm:cxn modelId="{3E1C97DD-7F32-4AB0-9C94-380C4C78243A}" type="presParOf" srcId="{2044E73F-F5F2-4692-84EC-4777AB0AC55D}" destId="{40B89E9C-237E-4EB4-A325-83A36AE0322B}" srcOrd="6" destOrd="0" presId="urn:microsoft.com/office/officeart/2005/8/layout/radial5"/>
    <dgm:cxn modelId="{0AB8DFAA-B7D6-474D-80B3-0DFF2BE2908B}" type="presParOf" srcId="{2044E73F-F5F2-4692-84EC-4777AB0AC55D}" destId="{304EEC5C-CA27-403F-B010-64F9F6ED2354}" srcOrd="7" destOrd="0" presId="urn:microsoft.com/office/officeart/2005/8/layout/radial5"/>
    <dgm:cxn modelId="{2B1E6D58-CC0D-48FC-800C-F8FE35AE2F2F}" type="presParOf" srcId="{304EEC5C-CA27-403F-B010-64F9F6ED2354}" destId="{5D49C128-120C-445A-BE80-5DED624DDEAA}" srcOrd="0" destOrd="0" presId="urn:microsoft.com/office/officeart/2005/8/layout/radial5"/>
    <dgm:cxn modelId="{1C68CCFA-C653-4964-BA64-6DE63A6595AF}" type="presParOf" srcId="{2044E73F-F5F2-4692-84EC-4777AB0AC55D}" destId="{6336382D-8BD1-4399-92E8-012DB0328200}" srcOrd="8" destOrd="0" presId="urn:microsoft.com/office/officeart/2005/8/layout/radial5"/>
    <dgm:cxn modelId="{6306D79C-5F30-4E25-9D2C-C0361ACC6592}" type="presParOf" srcId="{2044E73F-F5F2-4692-84EC-4777AB0AC55D}" destId="{F56FEB0A-0E66-4242-81DF-E04646E507CE}" srcOrd="9" destOrd="0" presId="urn:microsoft.com/office/officeart/2005/8/layout/radial5"/>
    <dgm:cxn modelId="{C9D47EB9-391C-49AB-B39D-6EE86EF1BB01}" type="presParOf" srcId="{F56FEB0A-0E66-4242-81DF-E04646E507CE}" destId="{99FD47E5-9288-4A4C-A0D4-9195B7946F77}" srcOrd="0" destOrd="0" presId="urn:microsoft.com/office/officeart/2005/8/layout/radial5"/>
    <dgm:cxn modelId="{37F4F6B4-1B6A-48FD-A7E5-53017B6F4FDF}" type="presParOf" srcId="{2044E73F-F5F2-4692-84EC-4777AB0AC55D}" destId="{40BA45B5-2718-4B33-9C8B-3F697BB5C64A}" srcOrd="10" destOrd="0" presId="urn:microsoft.com/office/officeart/2005/8/layout/radial5"/>
    <dgm:cxn modelId="{063B70E3-C12D-4CE0-B9AA-FCB3842697FC}" type="presParOf" srcId="{2044E73F-F5F2-4692-84EC-4777AB0AC55D}" destId="{25BD0F9A-8501-48B0-83ED-BD2142ACA932}" srcOrd="11" destOrd="0" presId="urn:microsoft.com/office/officeart/2005/8/layout/radial5"/>
    <dgm:cxn modelId="{F0677B56-BD2D-43D5-AC2B-09DCE1164BCB}" type="presParOf" srcId="{25BD0F9A-8501-48B0-83ED-BD2142ACA932}" destId="{53037CF6-2AD9-4D02-8CE2-E325BD72AA7C}" srcOrd="0" destOrd="0" presId="urn:microsoft.com/office/officeart/2005/8/layout/radial5"/>
    <dgm:cxn modelId="{84AF9714-FD75-4734-856A-E6FBE934719B}" type="presParOf" srcId="{2044E73F-F5F2-4692-84EC-4777AB0AC55D}" destId="{A9ADE592-EE5F-46C4-8F74-06E5424EFEB4}" srcOrd="12" destOrd="0" presId="urn:microsoft.com/office/officeart/2005/8/layout/radial5"/>
    <dgm:cxn modelId="{63593232-D54F-4598-8E3E-69E9501BD430}" type="presParOf" srcId="{2044E73F-F5F2-4692-84EC-4777AB0AC55D}" destId="{30F7C63F-8121-48E9-8CFF-72D39E919A12}" srcOrd="13" destOrd="0" presId="urn:microsoft.com/office/officeart/2005/8/layout/radial5"/>
    <dgm:cxn modelId="{CC776D82-E28F-4695-8911-AEA9E1944103}" type="presParOf" srcId="{30F7C63F-8121-48E9-8CFF-72D39E919A12}" destId="{D07732CD-3F80-403C-95AB-A61D74B6B101}" srcOrd="0" destOrd="0" presId="urn:microsoft.com/office/officeart/2005/8/layout/radial5"/>
    <dgm:cxn modelId="{796C4C5E-788E-4F50-B205-2BF8AA1E5962}" type="presParOf" srcId="{2044E73F-F5F2-4692-84EC-4777AB0AC55D}" destId="{4A3EB4D1-C1EE-4BAE-A54B-32870E9EBD70}" srcOrd="14" destOrd="0" presId="urn:microsoft.com/office/officeart/2005/8/layout/radial5"/>
    <dgm:cxn modelId="{136E398F-5931-464E-AE7F-CD456EE8FA75}" type="presParOf" srcId="{2044E73F-F5F2-4692-84EC-4777AB0AC55D}" destId="{6A9A0BA3-6C30-47F8-8148-DA0DA319B30E}" srcOrd="15" destOrd="0" presId="urn:microsoft.com/office/officeart/2005/8/layout/radial5"/>
    <dgm:cxn modelId="{1A8839DF-1911-4D74-9022-9F683C20B656}" type="presParOf" srcId="{6A9A0BA3-6C30-47F8-8148-DA0DA319B30E}" destId="{4684372A-B55C-4902-AE57-A4466E5F31FB}" srcOrd="0" destOrd="0" presId="urn:microsoft.com/office/officeart/2005/8/layout/radial5"/>
    <dgm:cxn modelId="{9B17E6E1-58CB-4838-9F34-6A706D6E9064}" type="presParOf" srcId="{2044E73F-F5F2-4692-84EC-4777AB0AC55D}" destId="{0075FF5C-9301-47F1-B726-9198B01A774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AA6EE-B370-4154-91D8-5532D082E543}" type="doc">
      <dgm:prSet loTypeId="urn:microsoft.com/office/officeart/2008/layout/AlternatingHexagons" loCatId="list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1238B8AC-851F-49E8-A733-9770E93F8AB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Past projects</a:t>
          </a:r>
          <a:endParaRPr lang="en-US" dirty="0"/>
        </a:p>
      </dgm:t>
    </dgm:pt>
    <dgm:pt modelId="{195A0603-E0E0-4C99-8E97-9853AD3BB3BA}" type="parTrans" cxnId="{B0113C43-6E49-43B3-9FF2-81E6DF1FF37E}">
      <dgm:prSet/>
      <dgm:spPr/>
      <dgm:t>
        <a:bodyPr/>
        <a:lstStyle/>
        <a:p>
          <a:endParaRPr lang="en-US"/>
        </a:p>
      </dgm:t>
    </dgm:pt>
    <dgm:pt modelId="{BBB181C1-EA21-4CFF-BDF8-7AAE9B3CEB14}" type="sibTrans" cxnId="{B0113C43-6E49-43B3-9FF2-81E6DF1FF37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lecturers</a:t>
          </a:r>
          <a:endParaRPr lang="en-US" dirty="0"/>
        </a:p>
      </dgm:t>
    </dgm:pt>
    <dgm:pt modelId="{AF222813-7A13-426D-A0F1-A787398F9C5A}">
      <dgm:prSet phldrT="[Text]"/>
      <dgm:spPr/>
      <dgm:t>
        <a:bodyPr/>
        <a:lstStyle/>
        <a:p>
          <a:r>
            <a:rPr lang="en-US" dirty="0" smtClean="0"/>
            <a:t>Talking with peers</a:t>
          </a:r>
          <a:endParaRPr lang="en-US" dirty="0"/>
        </a:p>
      </dgm:t>
    </dgm:pt>
    <dgm:pt modelId="{D6CB49CF-1568-4CC9-8356-209A62FE38F2}" type="parTrans" cxnId="{5E268F92-E482-44DD-A46F-B9BED0F5647D}">
      <dgm:prSet/>
      <dgm:spPr/>
      <dgm:t>
        <a:bodyPr/>
        <a:lstStyle/>
        <a:p>
          <a:endParaRPr lang="en-US"/>
        </a:p>
      </dgm:t>
    </dgm:pt>
    <dgm:pt modelId="{E790E0A0-F1E1-4F67-A330-10B1C015B272}" type="sibTrans" cxnId="{5E268F92-E482-44DD-A46F-B9BED0F5647D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Reading around subject areas</a:t>
          </a:r>
          <a:endParaRPr lang="en-US" dirty="0"/>
        </a:p>
      </dgm:t>
    </dgm:pt>
    <dgm:pt modelId="{44F1D055-6C64-4E12-9C51-0E9A60764188}" type="pres">
      <dgm:prSet presAssocID="{B39AA6EE-B370-4154-91D8-5532D082E54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3AF076B-1ABE-4F59-91E7-B6A36500DFAA}" type="pres">
      <dgm:prSet presAssocID="{1238B8AC-851F-49E8-A733-9770E93F8AB8}" presName="composite" presStyleCnt="0"/>
      <dgm:spPr/>
    </dgm:pt>
    <dgm:pt modelId="{DD9F45BF-C4CA-4979-951F-3F67473707B4}" type="pres">
      <dgm:prSet presAssocID="{1238B8AC-851F-49E8-A733-9770E93F8AB8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60BA6-6B5C-4803-9632-F92D4EA2DFEC}" type="pres">
      <dgm:prSet presAssocID="{1238B8AC-851F-49E8-A733-9770E93F8AB8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38BE2-F7DF-4C30-8E2B-85FD11D41A63}" type="pres">
      <dgm:prSet presAssocID="{1238B8AC-851F-49E8-A733-9770E93F8AB8}" presName="BalanceSpacing" presStyleCnt="0"/>
      <dgm:spPr/>
    </dgm:pt>
    <dgm:pt modelId="{2D24B3BB-19DE-4225-A619-DDC4D82CA421}" type="pres">
      <dgm:prSet presAssocID="{1238B8AC-851F-49E8-A733-9770E93F8AB8}" presName="BalanceSpacing1" presStyleCnt="0"/>
      <dgm:spPr/>
    </dgm:pt>
    <dgm:pt modelId="{AC2D3F31-514C-4873-B270-B00B00C69612}" type="pres">
      <dgm:prSet presAssocID="{BBB181C1-EA21-4CFF-BDF8-7AAE9B3CEB14}" presName="Accent1Text" presStyleLbl="node1" presStyleIdx="1" presStyleCnt="4"/>
      <dgm:spPr/>
      <dgm:t>
        <a:bodyPr/>
        <a:lstStyle/>
        <a:p>
          <a:endParaRPr lang="en-US"/>
        </a:p>
      </dgm:t>
    </dgm:pt>
    <dgm:pt modelId="{EE2AF1C7-8D2C-4B8F-9B62-875BEBBCA30D}" type="pres">
      <dgm:prSet presAssocID="{BBB181C1-EA21-4CFF-BDF8-7AAE9B3CEB14}" presName="spaceBetweenRectangles" presStyleCnt="0"/>
      <dgm:spPr/>
    </dgm:pt>
    <dgm:pt modelId="{2C5C1491-A712-4337-B659-4E7A15C28D5D}" type="pres">
      <dgm:prSet presAssocID="{AF222813-7A13-426D-A0F1-A787398F9C5A}" presName="composite" presStyleCnt="0"/>
      <dgm:spPr/>
    </dgm:pt>
    <dgm:pt modelId="{7410D36F-88C7-47EC-8184-DBD93EF7B56C}" type="pres">
      <dgm:prSet presAssocID="{AF222813-7A13-426D-A0F1-A787398F9C5A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E5089-9CBE-4E97-B11A-C4205A7013AB}" type="pres">
      <dgm:prSet presAssocID="{AF222813-7A13-426D-A0F1-A787398F9C5A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FFB69-05DC-43D7-B4F3-174378A08392}" type="pres">
      <dgm:prSet presAssocID="{AF222813-7A13-426D-A0F1-A787398F9C5A}" presName="BalanceSpacing" presStyleCnt="0"/>
      <dgm:spPr/>
    </dgm:pt>
    <dgm:pt modelId="{D0BD8B43-1820-4B94-9BCD-9875F581C161}" type="pres">
      <dgm:prSet presAssocID="{AF222813-7A13-426D-A0F1-A787398F9C5A}" presName="BalanceSpacing1" presStyleCnt="0"/>
      <dgm:spPr/>
    </dgm:pt>
    <dgm:pt modelId="{3FF0B8BA-FE55-41BA-B0FA-3B7D66ECFACF}" type="pres">
      <dgm:prSet presAssocID="{E790E0A0-F1E1-4F67-A330-10B1C015B272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0113C43-6E49-43B3-9FF2-81E6DF1FF37E}" srcId="{B39AA6EE-B370-4154-91D8-5532D082E543}" destId="{1238B8AC-851F-49E8-A733-9770E93F8AB8}" srcOrd="0" destOrd="0" parTransId="{195A0603-E0E0-4C99-8E97-9853AD3BB3BA}" sibTransId="{BBB181C1-EA21-4CFF-BDF8-7AAE9B3CEB14}"/>
    <dgm:cxn modelId="{01F580D4-22F4-4DC0-AAFC-D789EB65990B}" type="presOf" srcId="{1238B8AC-851F-49E8-A733-9770E93F8AB8}" destId="{DD9F45BF-C4CA-4979-951F-3F67473707B4}" srcOrd="0" destOrd="0" presId="urn:microsoft.com/office/officeart/2008/layout/AlternatingHexagons"/>
    <dgm:cxn modelId="{254AA45D-4A74-4AAA-85B3-3DA402D389B2}" type="presOf" srcId="{B39AA6EE-B370-4154-91D8-5532D082E543}" destId="{44F1D055-6C64-4E12-9C51-0E9A60764188}" srcOrd="0" destOrd="0" presId="urn:microsoft.com/office/officeart/2008/layout/AlternatingHexagons"/>
    <dgm:cxn modelId="{5D50B5BB-ED16-4714-8333-499979632668}" type="presOf" srcId="{AF222813-7A13-426D-A0F1-A787398F9C5A}" destId="{7410D36F-88C7-47EC-8184-DBD93EF7B56C}" srcOrd="0" destOrd="0" presId="urn:microsoft.com/office/officeart/2008/layout/AlternatingHexagons"/>
    <dgm:cxn modelId="{3FE8CDF3-D3BD-47C8-93C6-6F20543E06D5}" type="presOf" srcId="{BBB181C1-EA21-4CFF-BDF8-7AAE9B3CEB14}" destId="{AC2D3F31-514C-4873-B270-B00B00C69612}" srcOrd="0" destOrd="0" presId="urn:microsoft.com/office/officeart/2008/layout/AlternatingHexagons"/>
    <dgm:cxn modelId="{9DED1F9A-E29F-4081-89AA-95CDE59E72DD}" type="presOf" srcId="{E790E0A0-F1E1-4F67-A330-10B1C015B272}" destId="{3FF0B8BA-FE55-41BA-B0FA-3B7D66ECFACF}" srcOrd="0" destOrd="0" presId="urn:microsoft.com/office/officeart/2008/layout/AlternatingHexagons"/>
    <dgm:cxn modelId="{5E268F92-E482-44DD-A46F-B9BED0F5647D}" srcId="{B39AA6EE-B370-4154-91D8-5532D082E543}" destId="{AF222813-7A13-426D-A0F1-A787398F9C5A}" srcOrd="1" destOrd="0" parTransId="{D6CB49CF-1568-4CC9-8356-209A62FE38F2}" sibTransId="{E790E0A0-F1E1-4F67-A330-10B1C015B272}"/>
    <dgm:cxn modelId="{3905013E-1802-4C40-835B-E42B584B5CD1}" type="presParOf" srcId="{44F1D055-6C64-4E12-9C51-0E9A60764188}" destId="{23AF076B-1ABE-4F59-91E7-B6A36500DFAA}" srcOrd="0" destOrd="0" presId="urn:microsoft.com/office/officeart/2008/layout/AlternatingHexagons"/>
    <dgm:cxn modelId="{C604EF2C-AD7D-4880-8F2B-0C8822F69F90}" type="presParOf" srcId="{23AF076B-1ABE-4F59-91E7-B6A36500DFAA}" destId="{DD9F45BF-C4CA-4979-951F-3F67473707B4}" srcOrd="0" destOrd="0" presId="urn:microsoft.com/office/officeart/2008/layout/AlternatingHexagons"/>
    <dgm:cxn modelId="{C5C1EDF7-891B-4DE1-A777-3E3F19CA8DD4}" type="presParOf" srcId="{23AF076B-1ABE-4F59-91E7-B6A36500DFAA}" destId="{A3860BA6-6B5C-4803-9632-F92D4EA2DFEC}" srcOrd="1" destOrd="0" presId="urn:microsoft.com/office/officeart/2008/layout/AlternatingHexagons"/>
    <dgm:cxn modelId="{23EBFFC7-B365-4140-AFE7-D2F01F9A4876}" type="presParOf" srcId="{23AF076B-1ABE-4F59-91E7-B6A36500DFAA}" destId="{A5C38BE2-F7DF-4C30-8E2B-85FD11D41A63}" srcOrd="2" destOrd="0" presId="urn:microsoft.com/office/officeart/2008/layout/AlternatingHexagons"/>
    <dgm:cxn modelId="{88DF9750-C9DC-48E7-ADB3-69C011257274}" type="presParOf" srcId="{23AF076B-1ABE-4F59-91E7-B6A36500DFAA}" destId="{2D24B3BB-19DE-4225-A619-DDC4D82CA421}" srcOrd="3" destOrd="0" presId="urn:microsoft.com/office/officeart/2008/layout/AlternatingHexagons"/>
    <dgm:cxn modelId="{19A224AA-F406-4C52-998F-714455E3F859}" type="presParOf" srcId="{23AF076B-1ABE-4F59-91E7-B6A36500DFAA}" destId="{AC2D3F31-514C-4873-B270-B00B00C69612}" srcOrd="4" destOrd="0" presId="urn:microsoft.com/office/officeart/2008/layout/AlternatingHexagons"/>
    <dgm:cxn modelId="{6A60F977-0B30-4751-89A5-F7CA7A866687}" type="presParOf" srcId="{44F1D055-6C64-4E12-9C51-0E9A60764188}" destId="{EE2AF1C7-8D2C-4B8F-9B62-875BEBBCA30D}" srcOrd="1" destOrd="0" presId="urn:microsoft.com/office/officeart/2008/layout/AlternatingHexagons"/>
    <dgm:cxn modelId="{6DA54924-06E3-4C87-867E-7F07E72DF6C2}" type="presParOf" srcId="{44F1D055-6C64-4E12-9C51-0E9A60764188}" destId="{2C5C1491-A712-4337-B659-4E7A15C28D5D}" srcOrd="2" destOrd="0" presId="urn:microsoft.com/office/officeart/2008/layout/AlternatingHexagons"/>
    <dgm:cxn modelId="{927D6E44-5F36-47BF-A567-B6E6E1063935}" type="presParOf" srcId="{2C5C1491-A712-4337-B659-4E7A15C28D5D}" destId="{7410D36F-88C7-47EC-8184-DBD93EF7B56C}" srcOrd="0" destOrd="0" presId="urn:microsoft.com/office/officeart/2008/layout/AlternatingHexagons"/>
    <dgm:cxn modelId="{02246177-7327-419D-9920-D6CB2D6EE1A0}" type="presParOf" srcId="{2C5C1491-A712-4337-B659-4E7A15C28D5D}" destId="{2D7E5089-9CBE-4E97-B11A-C4205A7013AB}" srcOrd="1" destOrd="0" presId="urn:microsoft.com/office/officeart/2008/layout/AlternatingHexagons"/>
    <dgm:cxn modelId="{1220B386-215A-49B2-8542-B550DF67E41F}" type="presParOf" srcId="{2C5C1491-A712-4337-B659-4E7A15C28D5D}" destId="{6DAFFB69-05DC-43D7-B4F3-174378A08392}" srcOrd="2" destOrd="0" presId="urn:microsoft.com/office/officeart/2008/layout/AlternatingHexagons"/>
    <dgm:cxn modelId="{2E5B7B41-75DC-4DA6-AF77-B1DCC7F89365}" type="presParOf" srcId="{2C5C1491-A712-4337-B659-4E7A15C28D5D}" destId="{D0BD8B43-1820-4B94-9BCD-9875F581C161}" srcOrd="3" destOrd="0" presId="urn:microsoft.com/office/officeart/2008/layout/AlternatingHexagons"/>
    <dgm:cxn modelId="{F0ED390A-41B1-4C8D-A022-D27E48A16B7D}" type="presParOf" srcId="{2C5C1491-A712-4337-B659-4E7A15C28D5D}" destId="{3FF0B8BA-FE55-41BA-B0FA-3B7D66ECFAC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795C5-2713-4113-BB05-4E6F9B516D6A}">
      <dsp:nvSpPr>
        <dsp:cNvPr id="0" name=""/>
        <dsp:cNvSpPr/>
      </dsp:nvSpPr>
      <dsp:spPr>
        <a:xfrm>
          <a:off x="0" y="129793"/>
          <a:ext cx="8816453" cy="856800"/>
        </a:xfrm>
        <a:prstGeom prst="rect">
          <a:avLst/>
        </a:prstGeom>
        <a:solidFill>
          <a:srgbClr val="FFEAA7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255" tIns="166624" rIns="684255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Investigation of a particular area, improving understanding of the area</a:t>
          </a:r>
          <a:endParaRPr lang="en-US" sz="2000" kern="1200" dirty="0"/>
        </a:p>
      </dsp:txBody>
      <dsp:txXfrm>
        <a:off x="0" y="129793"/>
        <a:ext cx="8816453" cy="856800"/>
      </dsp:txXfrm>
    </dsp:sp>
    <dsp:sp modelId="{18B5AF05-29CC-42DC-B170-1982711EFC73}">
      <dsp:nvSpPr>
        <dsp:cNvPr id="0" name=""/>
        <dsp:cNvSpPr/>
      </dsp:nvSpPr>
      <dsp:spPr>
        <a:xfrm>
          <a:off x="440822" y="11713"/>
          <a:ext cx="6171517" cy="23616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269" tIns="0" rIns="2332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Research based</a:t>
          </a:r>
          <a:endParaRPr lang="en-US" sz="2400" kern="1200" dirty="0"/>
        </a:p>
      </dsp:txBody>
      <dsp:txXfrm>
        <a:off x="452350" y="23241"/>
        <a:ext cx="6148461" cy="213104"/>
      </dsp:txXfrm>
    </dsp:sp>
    <dsp:sp modelId="{C677FABF-253D-4F8E-A962-1392EA7C568C}">
      <dsp:nvSpPr>
        <dsp:cNvPr id="0" name=""/>
        <dsp:cNvSpPr/>
      </dsp:nvSpPr>
      <dsp:spPr>
        <a:xfrm>
          <a:off x="0" y="1147873"/>
          <a:ext cx="8816453" cy="856800"/>
        </a:xfrm>
        <a:prstGeom prst="rect">
          <a:avLst/>
        </a:prstGeom>
        <a:solidFill>
          <a:srgbClr val="99FF99">
            <a:alpha val="89804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255" tIns="166624" rIns="68425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Development of hardware, software, process models, methods, algorithms, theories, designs and requirements specification</a:t>
          </a:r>
          <a:endParaRPr lang="en-US" sz="2000" kern="1200" dirty="0"/>
        </a:p>
      </dsp:txBody>
      <dsp:txXfrm>
        <a:off x="0" y="1147873"/>
        <a:ext cx="8816453" cy="856800"/>
      </dsp:txXfrm>
    </dsp:sp>
    <dsp:sp modelId="{8444D797-BEFD-474E-B482-69A8286A30CD}">
      <dsp:nvSpPr>
        <dsp:cNvPr id="0" name=""/>
        <dsp:cNvSpPr/>
      </dsp:nvSpPr>
      <dsp:spPr>
        <a:xfrm>
          <a:off x="440822" y="1029793"/>
          <a:ext cx="6171517" cy="23616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269" tIns="0" rIns="2332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Development</a:t>
          </a:r>
          <a:endParaRPr lang="en-US" sz="2400" kern="1200" dirty="0"/>
        </a:p>
      </dsp:txBody>
      <dsp:txXfrm>
        <a:off x="452350" y="1041321"/>
        <a:ext cx="6148461" cy="213104"/>
      </dsp:txXfrm>
    </dsp:sp>
    <dsp:sp modelId="{589CE3E1-AACB-4F7A-922E-CA1EECD475BC}">
      <dsp:nvSpPr>
        <dsp:cNvPr id="0" name=""/>
        <dsp:cNvSpPr/>
      </dsp:nvSpPr>
      <dsp:spPr>
        <a:xfrm>
          <a:off x="0" y="2165953"/>
          <a:ext cx="8816453" cy="1108800"/>
        </a:xfrm>
        <a:prstGeom prst="rect">
          <a:avLst/>
        </a:prstGeom>
        <a:solidFill>
          <a:srgbClr val="FF9999">
            <a:alpha val="89804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255" tIns="166624" rIns="68425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Comparing several approaches to a particular problem; evaluating two or more programming languages; considering alternative and new technological approaches to a problem.</a:t>
          </a:r>
          <a:endParaRPr lang="en-US" sz="2000" kern="1200" dirty="0"/>
        </a:p>
      </dsp:txBody>
      <dsp:txXfrm>
        <a:off x="0" y="2165953"/>
        <a:ext cx="8816453" cy="1108800"/>
      </dsp:txXfrm>
    </dsp:sp>
    <dsp:sp modelId="{7A2DF61B-F9B0-4CFC-85A3-3994F9D7A633}">
      <dsp:nvSpPr>
        <dsp:cNvPr id="0" name=""/>
        <dsp:cNvSpPr/>
      </dsp:nvSpPr>
      <dsp:spPr>
        <a:xfrm>
          <a:off x="440822" y="2047873"/>
          <a:ext cx="6171517" cy="236160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269" tIns="0" rIns="2332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Evaluation</a:t>
          </a:r>
          <a:endParaRPr lang="en-US" sz="2400" kern="1200" dirty="0"/>
        </a:p>
      </dsp:txBody>
      <dsp:txXfrm>
        <a:off x="452350" y="2059401"/>
        <a:ext cx="6148461" cy="213104"/>
      </dsp:txXfrm>
    </dsp:sp>
    <dsp:sp modelId="{93055020-31CB-4BB0-A796-D8028CB5AEBC}">
      <dsp:nvSpPr>
        <dsp:cNvPr id="0" name=""/>
        <dsp:cNvSpPr/>
      </dsp:nvSpPr>
      <dsp:spPr>
        <a:xfrm>
          <a:off x="0" y="3436033"/>
          <a:ext cx="8816453" cy="856800"/>
        </a:xfrm>
        <a:prstGeom prst="rect">
          <a:avLst/>
        </a:prstGeom>
        <a:solidFill>
          <a:schemeClr val="accent2">
            <a:lumMod val="20000"/>
            <a:lumOff val="80000"/>
            <a:alpha val="89804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255" tIns="166624" rIns="68425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Solving a problem within either an organization or another university department. </a:t>
          </a:r>
          <a:endParaRPr lang="en-US" sz="2000" kern="1200" dirty="0"/>
        </a:p>
      </dsp:txBody>
      <dsp:txXfrm>
        <a:off x="0" y="3436033"/>
        <a:ext cx="8816453" cy="856800"/>
      </dsp:txXfrm>
    </dsp:sp>
    <dsp:sp modelId="{49BC744B-2191-4461-865E-ECC07F1F7123}">
      <dsp:nvSpPr>
        <dsp:cNvPr id="0" name=""/>
        <dsp:cNvSpPr/>
      </dsp:nvSpPr>
      <dsp:spPr>
        <a:xfrm>
          <a:off x="440822" y="3317953"/>
          <a:ext cx="6171517" cy="236160"/>
        </a:xfrm>
        <a:prstGeom prst="roundRect">
          <a:avLst/>
        </a:prstGeom>
        <a:solidFill>
          <a:schemeClr val="accent2">
            <a:lumMod val="60000"/>
            <a:lumOff val="40000"/>
            <a:alpha val="89804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269" tIns="0" rIns="2332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Industry-based</a:t>
          </a:r>
          <a:endParaRPr lang="en-US" sz="2400" kern="1200" dirty="0"/>
        </a:p>
      </dsp:txBody>
      <dsp:txXfrm>
        <a:off x="452350" y="3329481"/>
        <a:ext cx="6148461" cy="213104"/>
      </dsp:txXfrm>
    </dsp:sp>
    <dsp:sp modelId="{B652769D-E801-4EF5-9E55-06FF53F12CCA}">
      <dsp:nvSpPr>
        <dsp:cNvPr id="0" name=""/>
        <dsp:cNvSpPr/>
      </dsp:nvSpPr>
      <dsp:spPr>
        <a:xfrm>
          <a:off x="0" y="4465827"/>
          <a:ext cx="8816453" cy="856800"/>
        </a:xfrm>
        <a:prstGeom prst="rect">
          <a:avLst/>
        </a:prstGeom>
        <a:solidFill>
          <a:srgbClr val="FFAD93">
            <a:alpha val="89804"/>
          </a:srgbClr>
        </a:solidFill>
        <a:ln w="25400" cap="flat" cmpd="sng" algn="ctr">
          <a:solidFill>
            <a:srgbClr val="FFAD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255" tIns="166624" rIns="68425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Developing a new technique to solve a problem; applying existing problem solving technique or theory to a new area; </a:t>
          </a:r>
          <a:endParaRPr lang="en-US" sz="2000" kern="1200" dirty="0"/>
        </a:p>
      </dsp:txBody>
      <dsp:txXfrm>
        <a:off x="0" y="4465827"/>
        <a:ext cx="8816453" cy="856800"/>
      </dsp:txXfrm>
    </dsp:sp>
    <dsp:sp modelId="{7F245651-583D-4D9D-9BBE-24F7C6109EBC}">
      <dsp:nvSpPr>
        <dsp:cNvPr id="0" name=""/>
        <dsp:cNvSpPr/>
      </dsp:nvSpPr>
      <dsp:spPr>
        <a:xfrm>
          <a:off x="440822" y="4336033"/>
          <a:ext cx="6171517" cy="236160"/>
        </a:xfrm>
        <a:prstGeom prst="roundRect">
          <a:avLst/>
        </a:prstGeom>
        <a:solidFill>
          <a:srgbClr val="CC3300">
            <a:alpha val="89804"/>
          </a:srgb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269" tIns="0" rIns="2332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Problem solving</a:t>
          </a:r>
          <a:endParaRPr lang="en-US" sz="2400" kern="1200" dirty="0"/>
        </a:p>
      </dsp:txBody>
      <dsp:txXfrm>
        <a:off x="452350" y="4347561"/>
        <a:ext cx="6148461" cy="21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383C1-4E79-4729-84FA-4390A2E42AA5}">
      <dsp:nvSpPr>
        <dsp:cNvPr id="0" name=""/>
        <dsp:cNvSpPr/>
      </dsp:nvSpPr>
      <dsp:spPr>
        <a:xfrm>
          <a:off x="3523399" y="1974378"/>
          <a:ext cx="1319278" cy="131927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SE</a:t>
          </a:r>
          <a:endParaRPr lang="en-GB" sz="4400" kern="1200" dirty="0"/>
        </a:p>
      </dsp:txBody>
      <dsp:txXfrm>
        <a:off x="3716603" y="2167582"/>
        <a:ext cx="932870" cy="932870"/>
      </dsp:txXfrm>
    </dsp:sp>
    <dsp:sp modelId="{4C17A19B-5E24-4A03-B0EA-06173BD22713}">
      <dsp:nvSpPr>
        <dsp:cNvPr id="0" name=""/>
        <dsp:cNvSpPr/>
      </dsp:nvSpPr>
      <dsp:spPr>
        <a:xfrm rot="16200000">
          <a:off x="3980088" y="1378664"/>
          <a:ext cx="405899" cy="448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4040973" y="1529260"/>
        <a:ext cx="284129" cy="269132"/>
      </dsp:txXfrm>
    </dsp:sp>
    <dsp:sp modelId="{F5CA19B8-F578-4301-9206-278D537052F0}">
      <dsp:nvSpPr>
        <dsp:cNvPr id="0" name=""/>
        <dsp:cNvSpPr/>
      </dsp:nvSpPr>
      <dsp:spPr>
        <a:xfrm>
          <a:off x="3589362" y="21178"/>
          <a:ext cx="1187351" cy="1187351"/>
        </a:xfrm>
        <a:prstGeom prst="ellipse">
          <a:avLst/>
        </a:prstGeom>
        <a:solidFill>
          <a:srgbClr val="A2FFA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Software Design	</a:t>
          </a:r>
          <a:endParaRPr lang="en-GB" sz="1400" kern="1200" dirty="0"/>
        </a:p>
      </dsp:txBody>
      <dsp:txXfrm>
        <a:off x="3763246" y="195062"/>
        <a:ext cx="839583" cy="839583"/>
      </dsp:txXfrm>
    </dsp:sp>
    <dsp:sp modelId="{27E7A4D2-AA03-4B49-9A51-3A8F4402B74D}">
      <dsp:nvSpPr>
        <dsp:cNvPr id="0" name=""/>
        <dsp:cNvSpPr/>
      </dsp:nvSpPr>
      <dsp:spPr>
        <a:xfrm rot="18900000">
          <a:off x="4709169" y="1680659"/>
          <a:ext cx="405899" cy="448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4727002" y="1813422"/>
        <a:ext cx="284129" cy="269132"/>
      </dsp:txXfrm>
    </dsp:sp>
    <dsp:sp modelId="{31BACA75-6F6A-4347-BE75-C39D6A26FE5E}">
      <dsp:nvSpPr>
        <dsp:cNvPr id="0" name=""/>
        <dsp:cNvSpPr/>
      </dsp:nvSpPr>
      <dsp:spPr>
        <a:xfrm>
          <a:off x="5017126" y="612578"/>
          <a:ext cx="1187351" cy="1187351"/>
        </a:xfrm>
        <a:prstGeom prst="ellipse">
          <a:avLst/>
        </a:prstGeom>
        <a:solidFill>
          <a:srgbClr val="FFFF99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Software Processes</a:t>
          </a:r>
          <a:endParaRPr lang="en-GB" sz="1400" kern="1200" dirty="0"/>
        </a:p>
      </dsp:txBody>
      <dsp:txXfrm>
        <a:off x="5191010" y="786462"/>
        <a:ext cx="839583" cy="839583"/>
      </dsp:txXfrm>
    </dsp:sp>
    <dsp:sp modelId="{05A0BF38-19E3-4559-8897-B5578EA8C52F}">
      <dsp:nvSpPr>
        <dsp:cNvPr id="0" name=""/>
        <dsp:cNvSpPr/>
      </dsp:nvSpPr>
      <dsp:spPr>
        <a:xfrm>
          <a:off x="5011164" y="2409740"/>
          <a:ext cx="405899" cy="448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011164" y="2499451"/>
        <a:ext cx="284129" cy="269132"/>
      </dsp:txXfrm>
    </dsp:sp>
    <dsp:sp modelId="{40B89E9C-237E-4EB4-A325-83A36AE0322B}">
      <dsp:nvSpPr>
        <dsp:cNvPr id="0" name=""/>
        <dsp:cNvSpPr/>
      </dsp:nvSpPr>
      <dsp:spPr>
        <a:xfrm>
          <a:off x="5608526" y="2040341"/>
          <a:ext cx="1187351" cy="1187351"/>
        </a:xfrm>
        <a:prstGeom prst="ellipse">
          <a:avLst/>
        </a:prstGeom>
        <a:solidFill>
          <a:srgbClr val="FAA4DD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Requirements Specification</a:t>
          </a:r>
          <a:endParaRPr lang="en-GB" sz="1400" kern="1200" dirty="0"/>
        </a:p>
      </dsp:txBody>
      <dsp:txXfrm>
        <a:off x="5782410" y="2214225"/>
        <a:ext cx="839583" cy="839583"/>
      </dsp:txXfrm>
    </dsp:sp>
    <dsp:sp modelId="{304EEC5C-CA27-403F-B010-64F9F6ED2354}">
      <dsp:nvSpPr>
        <dsp:cNvPr id="0" name=""/>
        <dsp:cNvSpPr/>
      </dsp:nvSpPr>
      <dsp:spPr>
        <a:xfrm rot="2700000">
          <a:off x="4709169" y="3138820"/>
          <a:ext cx="405899" cy="448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4727002" y="3185479"/>
        <a:ext cx="284129" cy="269132"/>
      </dsp:txXfrm>
    </dsp:sp>
    <dsp:sp modelId="{6336382D-8BD1-4399-92E8-012DB0328200}">
      <dsp:nvSpPr>
        <dsp:cNvPr id="0" name=""/>
        <dsp:cNvSpPr/>
      </dsp:nvSpPr>
      <dsp:spPr>
        <a:xfrm>
          <a:off x="5017126" y="3468105"/>
          <a:ext cx="1187351" cy="11873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Software Verification and Validation</a:t>
          </a:r>
          <a:endParaRPr lang="en-GB" sz="1400" kern="1200" dirty="0"/>
        </a:p>
      </dsp:txBody>
      <dsp:txXfrm>
        <a:off x="5191010" y="3641989"/>
        <a:ext cx="839583" cy="839583"/>
      </dsp:txXfrm>
    </dsp:sp>
    <dsp:sp modelId="{F56FEB0A-0E66-4242-81DF-E04646E507CE}">
      <dsp:nvSpPr>
        <dsp:cNvPr id="0" name=""/>
        <dsp:cNvSpPr/>
      </dsp:nvSpPr>
      <dsp:spPr>
        <a:xfrm rot="5400000">
          <a:off x="3980088" y="3440815"/>
          <a:ext cx="405899" cy="448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>
        <a:off x="4040973" y="3469641"/>
        <a:ext cx="284129" cy="269132"/>
      </dsp:txXfrm>
    </dsp:sp>
    <dsp:sp modelId="{40BA45B5-2718-4B33-9C8B-3F697BB5C64A}">
      <dsp:nvSpPr>
        <dsp:cNvPr id="0" name=""/>
        <dsp:cNvSpPr/>
      </dsp:nvSpPr>
      <dsp:spPr>
        <a:xfrm>
          <a:off x="3589362" y="4059505"/>
          <a:ext cx="1187351" cy="1187351"/>
        </a:xfrm>
        <a:prstGeom prst="ellipse">
          <a:avLst/>
        </a:prstGeom>
        <a:solidFill>
          <a:srgbClr val="A2FFA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Software Evolution</a:t>
          </a:r>
          <a:endParaRPr lang="en-GB" sz="1400" kern="1200" dirty="0"/>
        </a:p>
      </dsp:txBody>
      <dsp:txXfrm>
        <a:off x="3763246" y="4233389"/>
        <a:ext cx="839583" cy="839583"/>
      </dsp:txXfrm>
    </dsp:sp>
    <dsp:sp modelId="{25BD0F9A-8501-48B0-83ED-BD2142ACA932}">
      <dsp:nvSpPr>
        <dsp:cNvPr id="0" name=""/>
        <dsp:cNvSpPr/>
      </dsp:nvSpPr>
      <dsp:spPr>
        <a:xfrm rot="8100000">
          <a:off x="3251008" y="3138820"/>
          <a:ext cx="405899" cy="448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 rot="10800000">
        <a:off x="3354945" y="3185479"/>
        <a:ext cx="284129" cy="269132"/>
      </dsp:txXfrm>
    </dsp:sp>
    <dsp:sp modelId="{A9ADE592-EE5F-46C4-8F74-06E5424EFEB4}">
      <dsp:nvSpPr>
        <dsp:cNvPr id="0" name=""/>
        <dsp:cNvSpPr/>
      </dsp:nvSpPr>
      <dsp:spPr>
        <a:xfrm>
          <a:off x="2161599" y="3468105"/>
          <a:ext cx="1187351" cy="1187351"/>
        </a:xfrm>
        <a:prstGeom prst="ellipse">
          <a:avLst/>
        </a:prstGeom>
        <a:solidFill>
          <a:srgbClr val="FCFEB9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Software Reliability</a:t>
          </a:r>
          <a:endParaRPr lang="en-GB" sz="1400" kern="1200" dirty="0"/>
        </a:p>
      </dsp:txBody>
      <dsp:txXfrm>
        <a:off x="2335483" y="3641989"/>
        <a:ext cx="839583" cy="839583"/>
      </dsp:txXfrm>
    </dsp:sp>
    <dsp:sp modelId="{30F7C63F-8121-48E9-8CFF-72D39E919A12}">
      <dsp:nvSpPr>
        <dsp:cNvPr id="0" name=""/>
        <dsp:cNvSpPr/>
      </dsp:nvSpPr>
      <dsp:spPr>
        <a:xfrm rot="10800000">
          <a:off x="2949012" y="2409740"/>
          <a:ext cx="405899" cy="448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 rot="10800000">
        <a:off x="3070782" y="2499451"/>
        <a:ext cx="284129" cy="269132"/>
      </dsp:txXfrm>
    </dsp:sp>
    <dsp:sp modelId="{4A3EB4D1-C1EE-4BAE-A54B-32870E9EBD70}">
      <dsp:nvSpPr>
        <dsp:cNvPr id="0" name=""/>
        <dsp:cNvSpPr/>
      </dsp:nvSpPr>
      <dsp:spPr>
        <a:xfrm>
          <a:off x="1570199" y="2040341"/>
          <a:ext cx="1187351" cy="1187351"/>
        </a:xfrm>
        <a:prstGeom prst="ellipse">
          <a:avLst/>
        </a:prstGeom>
        <a:solidFill>
          <a:srgbClr val="FAA4DD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Formal Methods</a:t>
          </a:r>
          <a:endParaRPr lang="en-GB" sz="1400" kern="1200" dirty="0"/>
        </a:p>
      </dsp:txBody>
      <dsp:txXfrm>
        <a:off x="1744083" y="2214225"/>
        <a:ext cx="839583" cy="839583"/>
      </dsp:txXfrm>
    </dsp:sp>
    <dsp:sp modelId="{6A9A0BA3-6C30-47F8-8148-DA0DA319B30E}">
      <dsp:nvSpPr>
        <dsp:cNvPr id="0" name=""/>
        <dsp:cNvSpPr/>
      </dsp:nvSpPr>
      <dsp:spPr>
        <a:xfrm rot="13500000">
          <a:off x="3251008" y="1680659"/>
          <a:ext cx="405899" cy="448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 dirty="0"/>
        </a:p>
      </dsp:txBody>
      <dsp:txXfrm rot="10800000">
        <a:off x="3354945" y="1813422"/>
        <a:ext cx="284129" cy="269132"/>
      </dsp:txXfrm>
    </dsp:sp>
    <dsp:sp modelId="{0075FF5C-9301-47F1-B726-9198B01A774F}">
      <dsp:nvSpPr>
        <dsp:cNvPr id="0" name=""/>
        <dsp:cNvSpPr/>
      </dsp:nvSpPr>
      <dsp:spPr>
        <a:xfrm>
          <a:off x="2161599" y="612578"/>
          <a:ext cx="1187351" cy="11873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Risk Assessments</a:t>
          </a:r>
          <a:endParaRPr lang="en-GB" sz="1400" kern="1200" dirty="0"/>
        </a:p>
      </dsp:txBody>
      <dsp:txXfrm>
        <a:off x="2335483" y="786462"/>
        <a:ext cx="839583" cy="8395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F45BF-C4CA-4979-951F-3F67473707B4}">
      <dsp:nvSpPr>
        <dsp:cNvPr id="0" name=""/>
        <dsp:cNvSpPr/>
      </dsp:nvSpPr>
      <dsp:spPr>
        <a:xfrm rot="5400000">
          <a:off x="3867403" y="865289"/>
          <a:ext cx="2540000" cy="2209800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Past projects</a:t>
          </a:r>
          <a:endParaRPr lang="en-US" sz="2900" kern="1200" dirty="0"/>
        </a:p>
      </dsp:txBody>
      <dsp:txXfrm rot="-5400000">
        <a:off x="4376863" y="1096007"/>
        <a:ext cx="1521079" cy="1748366"/>
      </dsp:txXfrm>
    </dsp:sp>
    <dsp:sp modelId="{A3860BA6-6B5C-4803-9632-F92D4EA2DFEC}">
      <dsp:nvSpPr>
        <dsp:cNvPr id="0" name=""/>
        <dsp:cNvSpPr/>
      </dsp:nvSpPr>
      <dsp:spPr>
        <a:xfrm>
          <a:off x="6309360" y="1208189"/>
          <a:ext cx="283464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D3F31-514C-4873-B270-B00B00C69612}">
      <dsp:nvSpPr>
        <dsp:cNvPr id="0" name=""/>
        <dsp:cNvSpPr/>
      </dsp:nvSpPr>
      <dsp:spPr>
        <a:xfrm rot="5400000">
          <a:off x="1480819" y="865289"/>
          <a:ext cx="2540000" cy="2209800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lecturers</a:t>
          </a:r>
          <a:endParaRPr lang="en-US" sz="3100" kern="1200" dirty="0"/>
        </a:p>
      </dsp:txBody>
      <dsp:txXfrm rot="-5400000">
        <a:off x="1990279" y="1096007"/>
        <a:ext cx="1521079" cy="1748366"/>
      </dsp:txXfrm>
    </dsp:sp>
    <dsp:sp modelId="{7410D36F-88C7-47EC-8184-DBD93EF7B56C}">
      <dsp:nvSpPr>
        <dsp:cNvPr id="0" name=""/>
        <dsp:cNvSpPr/>
      </dsp:nvSpPr>
      <dsp:spPr>
        <a:xfrm rot="5400000">
          <a:off x="2669540" y="3021241"/>
          <a:ext cx="2540000" cy="2209800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50000"/>
            <a:hueOff val="0"/>
            <a:satOff val="-37425"/>
            <a:lumOff val="496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Talking with peers</a:t>
          </a:r>
          <a:endParaRPr lang="en-US" sz="2900" kern="1200" dirty="0"/>
        </a:p>
      </dsp:txBody>
      <dsp:txXfrm rot="-5400000">
        <a:off x="3179000" y="3251959"/>
        <a:ext cx="1521079" cy="1748366"/>
      </dsp:txXfrm>
    </dsp:sp>
    <dsp:sp modelId="{2D7E5089-9CBE-4E97-B11A-C4205A7013AB}">
      <dsp:nvSpPr>
        <dsp:cNvPr id="0" name=""/>
        <dsp:cNvSpPr/>
      </dsp:nvSpPr>
      <dsp:spPr>
        <a:xfrm>
          <a:off x="0" y="3364141"/>
          <a:ext cx="27432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0B8BA-FE55-41BA-B0FA-3B7D66ECFACF}">
      <dsp:nvSpPr>
        <dsp:cNvPr id="0" name=""/>
        <dsp:cNvSpPr/>
      </dsp:nvSpPr>
      <dsp:spPr>
        <a:xfrm rot="5400000">
          <a:off x="5056124" y="3021241"/>
          <a:ext cx="2540000" cy="2209800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Reading around subject areas</a:t>
          </a:r>
          <a:endParaRPr lang="en-US" sz="3200" kern="1200" dirty="0"/>
        </a:p>
      </dsp:txBody>
      <dsp:txXfrm rot="-5400000">
        <a:off x="5565584" y="3251959"/>
        <a:ext cx="1521079" cy="1748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BBACAF5-C328-4520-A85A-377F4660A229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8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E429C32-4559-41D1-8250-59DC7182FE41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9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Introduction to disciplines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The nature of Computing &amp; Technology research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Differences between disciplines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Topics of interest within each discipline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93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Hard Sciences and Soft Sciences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730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Body of knowledge represents the world’s understanding, theories, concepts, models, the sciences and the arts.</a:t>
            </a:r>
            <a:r>
              <a:rPr lang="en-US" baseline="0" dirty="0" smtClean="0"/>
              <a:t> This knowledge is stored in books, journal articles, conference proceedings, documents, reports, the Internet, people’s mind.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733425"/>
            <a:ext cx="4889500" cy="36671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5025"/>
            <a:ext cx="5486400" cy="4398963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8AB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94" y="2371061"/>
            <a:ext cx="1701209" cy="1701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</a:blip>
          <a:srcRect/>
          <a:stretch>
            <a:fillRect/>
          </a:stretch>
        </p:blipFill>
        <p:spPr bwMode="auto">
          <a:xfrm>
            <a:off x="0" y="2016123"/>
            <a:ext cx="5952315" cy="338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8AB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CT098 Research</a:t>
            </a:r>
            <a:r>
              <a:rPr lang="en-US" sz="800" baseline="0" dirty="0" smtClean="0"/>
              <a:t> Methods for Computing &amp; Technology</a:t>
            </a:r>
            <a:endParaRPr lang="en-US" sz="800" dirty="0"/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Introduction </a:t>
            </a:r>
            <a:r>
              <a:rPr lang="en-US" sz="800" dirty="0" smtClean="0"/>
              <a:t>to Disciplines </a:t>
            </a:r>
            <a:endParaRPr lang="en-GB" sz="800" b="1" dirty="0" smtClean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0005" y="148856"/>
            <a:ext cx="1382232" cy="1382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001649"/>
            <a:ext cx="8191500" cy="1470025"/>
          </a:xfrm>
        </p:spPr>
        <p:txBody>
          <a:bodyPr/>
          <a:lstStyle/>
          <a:p>
            <a:pPr eaLnBrk="1" hangingPunct="1"/>
            <a:r>
              <a:rPr lang="en-GB" sz="4000" b="1" dirty="0" smtClean="0"/>
              <a:t>Research Methods in Computing and Technology</a:t>
            </a:r>
            <a:br>
              <a:rPr lang="en-GB" sz="4000" b="1" dirty="0" smtClean="0"/>
            </a:br>
            <a:r>
              <a:rPr lang="en-GB" sz="2800" dirty="0" smtClean="0"/>
              <a:t>CT098-3-2</a:t>
            </a:r>
            <a:endParaRPr lang="en-GB" sz="28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3451" y="3463662"/>
            <a:ext cx="5577840" cy="740664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B050"/>
                </a:solidFill>
              </a:rPr>
              <a:t>Introduction to Disciplines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87" y="4243260"/>
            <a:ext cx="4375579" cy="26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b="39155"/>
          <a:stretch>
            <a:fillRect/>
          </a:stretch>
        </p:blipFill>
        <p:spPr bwMode="auto">
          <a:xfrm>
            <a:off x="327546" y="231239"/>
            <a:ext cx="8447964" cy="596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756848" y="6293557"/>
            <a:ext cx="638715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http://www.acm.org/education/curric_vols/IT_October_2005.pdf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7154" y="181353"/>
            <a:ext cx="7042150" cy="1090092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Body of Knowledge in IT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10989"/>
          <a:stretch>
            <a:fillRect/>
          </a:stretch>
        </p:blipFill>
        <p:spPr bwMode="auto">
          <a:xfrm>
            <a:off x="1064525" y="1271445"/>
            <a:ext cx="6214779" cy="535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707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27" y="206399"/>
            <a:ext cx="704215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Body of Knowledge in SE</a:t>
            </a:r>
            <a:endParaRPr lang="en-GB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3586861"/>
              </p:ext>
            </p:extLst>
          </p:nvPr>
        </p:nvGraphicFramePr>
        <p:xfrm>
          <a:off x="423081" y="1214651"/>
          <a:ext cx="8366077" cy="5268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7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sz="3200" b="1" dirty="0" smtClean="0">
                <a:solidFill>
                  <a:srgbClr val="C00000"/>
                </a:solidFill>
              </a:rPr>
              <a:t>Body of Knowledge in AI </a:t>
            </a:r>
            <a:br>
              <a:rPr lang="en-GB" sz="3200" b="1" dirty="0" smtClean="0">
                <a:solidFill>
                  <a:srgbClr val="C00000"/>
                </a:solidFill>
              </a:rPr>
            </a:br>
            <a:r>
              <a:rPr lang="en-GB" sz="3200" b="1" dirty="0" smtClean="0">
                <a:solidFill>
                  <a:srgbClr val="C00000"/>
                </a:solidFill>
              </a:rPr>
              <a:t>(Intelligent Systems)</a:t>
            </a:r>
            <a:endParaRPr lang="en-GB" sz="3200" b="1" dirty="0">
              <a:solidFill>
                <a:srgbClr val="C00000"/>
              </a:solidFill>
            </a:endParaRPr>
          </a:p>
        </p:txBody>
      </p:sp>
      <p:pic>
        <p:nvPicPr>
          <p:cNvPr id="1027" name="Picture 3" descr="http://www.learnartificialneuralnetworks.com/images/aiim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5721"/>
            <a:ext cx="4544715" cy="500064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998794" y="6132717"/>
            <a:ext cx="51452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Taken from : http://www.learnartificialneuralnetworks.com/ai.html#generalproblemsolving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312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sz="3200" b="1" dirty="0" smtClean="0">
                <a:solidFill>
                  <a:srgbClr val="C00000"/>
                </a:solidFill>
              </a:rPr>
              <a:t>Body of Knowledge in  </a:t>
            </a:r>
            <a:br>
              <a:rPr lang="en-GB" sz="3200" b="1" dirty="0" smtClean="0">
                <a:solidFill>
                  <a:srgbClr val="C00000"/>
                </a:solidFill>
              </a:rPr>
            </a:br>
            <a:r>
              <a:rPr lang="en-GB" sz="3200" b="1" dirty="0" smtClean="0">
                <a:solidFill>
                  <a:srgbClr val="C00000"/>
                </a:solidFill>
              </a:rPr>
              <a:t>Computer Science</a:t>
            </a:r>
            <a:endParaRPr lang="en-GB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5399"/>
          <a:stretch>
            <a:fillRect/>
          </a:stretch>
        </p:blipFill>
        <p:spPr bwMode="auto">
          <a:xfrm>
            <a:off x="1198729" y="1764400"/>
            <a:ext cx="5791200" cy="459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0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Techniques and Information Sources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43476690"/>
              </p:ext>
            </p:extLst>
          </p:nvPr>
        </p:nvGraphicFramePr>
        <p:xfrm>
          <a:off x="0" y="885475"/>
          <a:ext cx="9144000" cy="6096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2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Clustering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78674"/>
            <a:ext cx="8229600" cy="4437447"/>
          </a:xfrm>
        </p:spPr>
        <p:txBody>
          <a:bodyPr/>
          <a:lstStyle/>
          <a:p>
            <a:pPr algn="just"/>
            <a:r>
              <a:rPr lang="en-US" sz="2400" dirty="0" smtClean="0"/>
              <a:t>List keywords </a:t>
            </a:r>
          </a:p>
          <a:p>
            <a:pPr algn="just"/>
            <a:r>
              <a:rPr lang="en-US" sz="2400" dirty="0" smtClean="0"/>
              <a:t>When exhausted all words and phrases possible, cluster them</a:t>
            </a:r>
          </a:p>
          <a:p>
            <a:pPr algn="just"/>
            <a:r>
              <a:rPr lang="en-US" sz="2400" dirty="0" smtClean="0"/>
              <a:t>Used to develop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</a:rPr>
              <a:t>Research Territory Maps (RTMs) </a:t>
            </a:r>
            <a:r>
              <a:rPr lang="en-US" sz="2000" dirty="0" smtClean="0"/>
              <a:t>– how topics relate to one another in a particular field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</a:rPr>
              <a:t>Relevance Trees </a:t>
            </a:r>
            <a:r>
              <a:rPr lang="en-US" sz="2000" dirty="0" smtClean="0"/>
              <a:t>– similar to RTM but has hierarchical structure lower levels of detail; identifying how a subject is composed;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</a:rPr>
              <a:t>Spider Diagrams </a:t>
            </a:r>
            <a:r>
              <a:rPr lang="en-US" sz="2000" dirty="0" smtClean="0"/>
              <a:t>– similar to RTMs (how topics relate) and relevance trees (how topics break down from central idea, subject or research question).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2005 Christian W Dawson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 high-level RTM for the field of </a:t>
            </a:r>
            <a:r>
              <a:rPr lang="en-GB" b="1" i="1" dirty="0">
                <a:solidFill>
                  <a:srgbClr val="C00000"/>
                </a:solidFill>
              </a:rPr>
              <a:t>software engineering</a:t>
            </a:r>
            <a:endParaRPr lang="en-US" b="1" i="1" dirty="0">
              <a:solidFill>
                <a:srgbClr val="C00000"/>
              </a:solidFill>
              <a:latin typeface="Times" pitchFamily="18" charset="0"/>
            </a:endParaRPr>
          </a:p>
        </p:txBody>
      </p:sp>
      <p:pic>
        <p:nvPicPr>
          <p:cNvPr id="155652" name="Picture 4" descr="Untitled-5.gif                                                 0002684BMacintosh HD                   B746BDF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495800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2005 Christian W Dawson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An example relevance tree for the field of </a:t>
            </a:r>
            <a:r>
              <a:rPr lang="en-GB" b="1" i="1" dirty="0">
                <a:solidFill>
                  <a:srgbClr val="C00000"/>
                </a:solidFill>
              </a:rPr>
              <a:t>artificial intelligence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156676" name="Picture 4" descr="Untitled-6.gif                                                 0002684BMacintosh HD                   B746BDF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759424"/>
            <a:ext cx="8458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2005 Christian W Dawson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64" y="274638"/>
            <a:ext cx="7309561" cy="1143000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An example spider diagram for the field of </a:t>
            </a:r>
            <a:r>
              <a:rPr lang="en-GB" b="1" i="1" dirty="0">
                <a:solidFill>
                  <a:srgbClr val="C00000"/>
                </a:solidFill>
              </a:rPr>
              <a:t>software engineering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157700" name="Picture 4" descr="Untitled-7.gif                                                 0002684BMacintosh HD                   B746BDF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517" y="1610436"/>
            <a:ext cx="8134597" cy="4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0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Topic and structure of the lesson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806766"/>
            <a:ext cx="8181150" cy="301089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Introduction to disciplines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GB" sz="3200" dirty="0" smtClean="0"/>
              <a:t>The nature of Computing &amp; Technology </a:t>
            </a:r>
            <a:r>
              <a:rPr lang="en-US" sz="3200" dirty="0" smtClean="0"/>
              <a:t>project</a:t>
            </a:r>
          </a:p>
          <a:p>
            <a:pPr lvl="1"/>
            <a:r>
              <a:rPr lang="en-GB" sz="3200" dirty="0" smtClean="0"/>
              <a:t>Differences between disciplines</a:t>
            </a:r>
            <a:endParaRPr lang="en-US" sz="3200" dirty="0" smtClean="0"/>
          </a:p>
          <a:p>
            <a:pPr lvl="1"/>
            <a:r>
              <a:rPr lang="en-GB" sz="3200" dirty="0" smtClean="0"/>
              <a:t>Topics of interest within each discipline</a:t>
            </a:r>
            <a:endParaRPr lang="en-US" sz="32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b="1" dirty="0" smtClean="0">
                <a:solidFill>
                  <a:srgbClr val="C00000"/>
                </a:solidFill>
              </a:rPr>
              <a:t>Topics of interest within each discipline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7363" y="1924334"/>
            <a:ext cx="8229600" cy="1924335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 smtClean="0"/>
              <a:t>Look at various research papers to identify the various topics of interest within each of your discipline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98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dirty="0"/>
              <a:t>Q &amp; A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Question and Answer Session</a:t>
            </a:r>
            <a:endParaRPr lang="en-GB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Learning Outcomes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901758"/>
            <a:ext cx="8229600" cy="276578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dirty="0" smtClean="0"/>
              <a:t>At the end of this session, you should be able to:</a:t>
            </a:r>
          </a:p>
          <a:p>
            <a:pPr lvl="1" algn="just" eaLnBrk="1" hangingPunct="1"/>
            <a:r>
              <a:rPr lang="en-US" dirty="0" smtClean="0"/>
              <a:t>Select an appropriate Computing &amp; Technology research area / title according to the discipline you are in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172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Nature of Computing and Technology Project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4567284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Understand what FYPs are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200" dirty="0" smtClean="0"/>
              <a:t>Within academia </a:t>
            </a:r>
            <a:r>
              <a:rPr lang="en-US" sz="2200" dirty="0" smtClean="0">
                <a:sym typeface="Symbol"/>
              </a:rPr>
              <a:t> within industry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200" dirty="0" smtClean="0">
                <a:sym typeface="Symbol"/>
              </a:rPr>
              <a:t>“Look at things more critically and more deeply”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200" dirty="0" smtClean="0">
                <a:sym typeface="Symbol"/>
              </a:rPr>
              <a:t>“Academic projects should provide evidence of a much deeper understanding of what you are doing”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200" dirty="0" smtClean="0">
                <a:sym typeface="Symbol"/>
              </a:rPr>
              <a:t>“require some form of justification and contextualization”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200" dirty="0" smtClean="0">
                <a:sym typeface="Symbol"/>
              </a:rPr>
              <a:t>“Develop your own thoughts, arguments, ideas and concepts”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200" dirty="0" smtClean="0">
                <a:sym typeface="Symbol"/>
              </a:rPr>
              <a:t>“question things, look at things in a new way and from new angles”</a:t>
            </a:r>
          </a:p>
          <a:p>
            <a:pPr marL="457200" lvl="1" indent="0" algn="just">
              <a:buNone/>
            </a:pPr>
            <a:endParaRPr lang="en-US" sz="2000" dirty="0">
              <a:sym typeface="Symbol"/>
            </a:endParaRPr>
          </a:p>
          <a:p>
            <a:pPr marL="457200" lvl="1" indent="0" algn="just">
              <a:buNone/>
            </a:pPr>
            <a:r>
              <a:rPr lang="en-US" sz="2000" dirty="0" smtClean="0">
                <a:sym typeface="Symbol"/>
              </a:rPr>
              <a:t>						        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---(Dawson,2009</a:t>
            </a:r>
            <a:r>
              <a:rPr lang="en-US" sz="2000" dirty="0" smtClean="0">
                <a:sym typeface="Symbol"/>
              </a:rPr>
              <a:t>)</a:t>
            </a:r>
          </a:p>
          <a:p>
            <a:pPr marL="457200" lvl="1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72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Nature of Computing and Technology Project…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15150"/>
            <a:ext cx="8229600" cy="48402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Understand what FYPs are</a:t>
            </a:r>
          </a:p>
          <a:p>
            <a:pPr lvl="1"/>
            <a:r>
              <a:rPr lang="en-US" sz="2400" dirty="0" smtClean="0"/>
              <a:t>Apply what was studied in other modules </a:t>
            </a:r>
          </a:p>
          <a:p>
            <a:pPr lvl="1"/>
            <a:r>
              <a:rPr lang="en-US" sz="2400" dirty="0" smtClean="0">
                <a:sym typeface="Symbol"/>
              </a:rPr>
              <a:t>Develop new skills 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sym typeface="Symbol"/>
              </a:rPr>
              <a:t>Technical </a:t>
            </a:r>
            <a:r>
              <a:rPr lang="en-US" sz="2000" dirty="0" smtClean="0">
                <a:sym typeface="Symbol"/>
              </a:rPr>
              <a:t>– (Programming language / Tools / Development methods / Design technique / Research</a:t>
            </a:r>
            <a:r>
              <a:rPr lang="en-US" sz="2000" dirty="0">
                <a:sym typeface="Symbol"/>
              </a:rPr>
              <a:t>)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sym typeface="Symbol"/>
              </a:rPr>
              <a:t>Personal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- </a:t>
            </a:r>
            <a:r>
              <a:rPr lang="en-US" sz="2000" dirty="0" smtClean="0">
                <a:sym typeface="Symbol"/>
              </a:rPr>
              <a:t>(time management / discipline / communication skills / report writing)</a:t>
            </a:r>
            <a:endParaRPr lang="en-US" sz="2000" dirty="0">
              <a:sym typeface="Symbol"/>
            </a:endParaRPr>
          </a:p>
          <a:p>
            <a:pPr lvl="1"/>
            <a:r>
              <a:rPr lang="en-US" sz="2400" dirty="0" smtClean="0">
                <a:sym typeface="Symbol"/>
              </a:rPr>
              <a:t>Work independently</a:t>
            </a:r>
          </a:p>
          <a:p>
            <a:pPr lvl="1"/>
            <a:r>
              <a:rPr lang="en-US" sz="2400" dirty="0" smtClean="0">
                <a:sym typeface="Symbol"/>
              </a:rPr>
              <a:t>Make a contribution – that may be used by or benefit others</a:t>
            </a:r>
          </a:p>
          <a:p>
            <a:pPr lvl="1"/>
            <a:endParaRPr lang="en-US" sz="2400" dirty="0" smtClean="0">
              <a:sym typeface="Symbol"/>
            </a:endParaRPr>
          </a:p>
          <a:p>
            <a:pPr marL="457200" lvl="1" indent="0" algn="r">
              <a:buNone/>
            </a:pPr>
            <a:r>
              <a:rPr lang="en-US" sz="2400" dirty="0" smtClean="0">
                <a:sym typeface="Symbol"/>
              </a:rPr>
              <a:t>(Dawson,2009)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95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Nature of Computing and Technology Project…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7"/>
            <a:ext cx="8229600" cy="395313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400" dirty="0" smtClean="0"/>
              <a:t>Understand what Computing and IT projects are</a:t>
            </a:r>
          </a:p>
          <a:p>
            <a:pPr lvl="1" algn="just"/>
            <a:r>
              <a:rPr lang="en-US" sz="2000" dirty="0" smtClean="0"/>
              <a:t>PROJECT</a:t>
            </a:r>
          </a:p>
          <a:p>
            <a:pPr lvl="2" algn="just"/>
            <a:r>
              <a:rPr lang="en-US" sz="2000" dirty="0" smtClean="0"/>
              <a:t>“is </a:t>
            </a:r>
            <a:r>
              <a:rPr lang="en-US" sz="2000" i="1" dirty="0" smtClean="0"/>
              <a:t>something which has a beginning and an end”</a:t>
            </a:r>
          </a:p>
          <a:p>
            <a:pPr lvl="2" algn="just"/>
            <a:r>
              <a:rPr lang="en-US" sz="2000" i="1" dirty="0" smtClean="0"/>
              <a:t>Purpose : to bring about some beneficial change</a:t>
            </a:r>
          </a:p>
          <a:p>
            <a:pPr marL="914400" lvl="2" indent="0" algn="just">
              <a:buNone/>
            </a:pPr>
            <a:endParaRPr lang="en-US" sz="2000" i="1" dirty="0" smtClean="0"/>
          </a:p>
          <a:p>
            <a:pPr lvl="2" algn="just"/>
            <a:endParaRPr lang="en-US" sz="1800" i="1" dirty="0"/>
          </a:p>
          <a:p>
            <a:pPr lvl="2" algn="just"/>
            <a:endParaRPr lang="en-US" sz="1800" i="1" dirty="0" smtClean="0"/>
          </a:p>
          <a:p>
            <a:pPr lvl="2" algn="just"/>
            <a:endParaRPr lang="en-US" sz="1800" i="1" dirty="0"/>
          </a:p>
          <a:p>
            <a:pPr lvl="2" algn="just"/>
            <a:r>
              <a:rPr lang="en-US" sz="2000" i="1" dirty="0" smtClean="0"/>
              <a:t>Need to do more than develop a piece of software – must involve an element of research, justify the context, evaluate and discuss its result</a:t>
            </a:r>
          </a:p>
          <a:p>
            <a:pPr marL="457200" lvl="1" indent="0" algn="r">
              <a:buNone/>
            </a:pPr>
            <a:endParaRPr lang="en-US" sz="2000" dirty="0" smtClean="0">
              <a:sym typeface="Symbol"/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172" y="3560751"/>
            <a:ext cx="6745184" cy="78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2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2.gif                                                 0002684BMacintosh HD                   B746BDF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4819" y="4785678"/>
            <a:ext cx="5153025" cy="128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Callout 1 4"/>
          <p:cNvSpPr/>
          <p:nvPr/>
        </p:nvSpPr>
        <p:spPr bwMode="auto">
          <a:xfrm>
            <a:off x="5695948" y="2057400"/>
            <a:ext cx="3028950" cy="1285875"/>
          </a:xfrm>
          <a:prstGeom prst="borderCallout1">
            <a:avLst>
              <a:gd name="adj1" fmla="val 18750"/>
              <a:gd name="adj2" fmla="val -8333"/>
              <a:gd name="adj3" fmla="val 228797"/>
              <a:gd name="adj4" fmla="val -84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 issues : application and use of computers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IT;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Influence</a:t>
            </a:r>
            <a:r>
              <a:rPr lang="en-US" dirty="0" smtClean="0"/>
              <a:t> and impact of IT in organizations and society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Line Callout 1 5"/>
          <p:cNvSpPr/>
          <p:nvPr/>
        </p:nvSpPr>
        <p:spPr bwMode="auto">
          <a:xfrm>
            <a:off x="2743198" y="695325"/>
            <a:ext cx="3028950" cy="1285875"/>
          </a:xfrm>
          <a:prstGeom prst="borderCallout1">
            <a:avLst>
              <a:gd name="adj1" fmla="val 100232"/>
              <a:gd name="adj2" fmla="val 49529"/>
              <a:gd name="adj3" fmla="val 339908"/>
              <a:gd name="adj4" fmla="val 4908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based computing : less on theory, more on development of software systems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Line Callout 1 6"/>
          <p:cNvSpPr/>
          <p:nvPr/>
        </p:nvSpPr>
        <p:spPr bwMode="auto">
          <a:xfrm>
            <a:off x="571498" y="2219325"/>
            <a:ext cx="2038352" cy="1343025"/>
          </a:xfrm>
          <a:prstGeom prst="borderCallout1">
            <a:avLst>
              <a:gd name="adj1" fmla="val 35787"/>
              <a:gd name="adj2" fmla="val 110535"/>
              <a:gd name="adj3" fmla="val 203612"/>
              <a:gd name="adj4" fmla="val 11009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Theoretical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areas : mathematics, logic, formal methods and AI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9278820"/>
              </p:ext>
            </p:extLst>
          </p:nvPr>
        </p:nvGraphicFramePr>
        <p:xfrm>
          <a:off x="136478" y="1214651"/>
          <a:ext cx="8816453" cy="532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01" y="296882"/>
            <a:ext cx="7042150" cy="56261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Computing Project Types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Principles in choosing a project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28549"/>
            <a:ext cx="8370034" cy="4285397"/>
          </a:xfrm>
        </p:spPr>
        <p:txBody>
          <a:bodyPr/>
          <a:lstStyle/>
          <a:p>
            <a:r>
              <a:rPr lang="en-US" sz="2400" dirty="0" smtClean="0"/>
              <a:t>Capable of doing in the </a:t>
            </a:r>
            <a:r>
              <a:rPr lang="en-US" sz="2400" dirty="0" smtClean="0">
                <a:solidFill>
                  <a:srgbClr val="FF0000"/>
                </a:solidFill>
              </a:rPr>
              <a:t>time available</a:t>
            </a:r>
          </a:p>
          <a:p>
            <a:r>
              <a:rPr lang="en-US" sz="2400" dirty="0" smtClean="0"/>
              <a:t>Is it your </a:t>
            </a:r>
            <a:r>
              <a:rPr lang="en-US" sz="2400" dirty="0" smtClean="0">
                <a:solidFill>
                  <a:srgbClr val="FF0000"/>
                </a:solidFill>
              </a:rPr>
              <a:t>interest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According to your </a:t>
            </a:r>
            <a:r>
              <a:rPr lang="en-US" sz="2400" dirty="0" smtClean="0">
                <a:solidFill>
                  <a:srgbClr val="FF0000"/>
                </a:solidFill>
              </a:rPr>
              <a:t>personal development</a:t>
            </a:r>
            <a:r>
              <a:rPr lang="en-US" sz="2400" dirty="0" smtClean="0"/>
              <a:t> and assist in your goals</a:t>
            </a:r>
          </a:p>
          <a:p>
            <a:r>
              <a:rPr lang="en-US" sz="2400" dirty="0" smtClean="0"/>
              <a:t>Have a serious purpose and </a:t>
            </a:r>
            <a:r>
              <a:rPr lang="en-US" sz="2400" dirty="0" smtClean="0">
                <a:solidFill>
                  <a:srgbClr val="FF0000"/>
                </a:solidFill>
              </a:rPr>
              <a:t>clear outcome</a:t>
            </a:r>
            <a:r>
              <a:rPr lang="en-US" sz="2400" dirty="0" smtClean="0"/>
              <a:t> that will benefit someone</a:t>
            </a:r>
          </a:p>
          <a:p>
            <a:r>
              <a:rPr lang="en-US" sz="2400" dirty="0" smtClean="0"/>
              <a:t>Have clear </a:t>
            </a:r>
            <a:r>
              <a:rPr lang="en-US" sz="2400" dirty="0" smtClean="0">
                <a:solidFill>
                  <a:srgbClr val="FF0000"/>
                </a:solidFill>
              </a:rPr>
              <a:t>deliverables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Suitably linked </a:t>
            </a:r>
            <a:r>
              <a:rPr lang="en-US" sz="2400" dirty="0" smtClean="0"/>
              <a:t>with your program</a:t>
            </a:r>
          </a:p>
          <a:p>
            <a:r>
              <a:rPr lang="en-US" sz="2400" dirty="0" smtClean="0"/>
              <a:t>Sufficient </a:t>
            </a:r>
            <a:r>
              <a:rPr lang="en-US" sz="2400" dirty="0" smtClean="0">
                <a:solidFill>
                  <a:srgbClr val="FF0000"/>
                </a:solidFill>
              </a:rPr>
              <a:t>scope and quality </a:t>
            </a:r>
            <a:r>
              <a:rPr lang="en-US" sz="2400" dirty="0" smtClean="0"/>
              <a:t>to fit the program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Resources</a:t>
            </a:r>
            <a:r>
              <a:rPr lang="en-US" sz="2400" dirty="0" smtClean="0"/>
              <a:t> available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1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1 PCPP Introduction to module">
  <a:themeElements>
    <a:clrScheme name="UCTI-Template-level-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level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level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level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level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PCPP Introduction to module</Template>
  <TotalTime>1572</TotalTime>
  <Pages>11</Pages>
  <Words>761</Words>
  <Application>Microsoft Office PowerPoint</Application>
  <PresentationFormat>On-screen Show (4:3)</PresentationFormat>
  <Paragraphs>107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01 PCPP Introduction to module</vt:lpstr>
      <vt:lpstr>Research Methods in Computing and Technology CT098-3-2</vt:lpstr>
      <vt:lpstr>Topic and structure of the lesson</vt:lpstr>
      <vt:lpstr>Learning Outcomes</vt:lpstr>
      <vt:lpstr>Nature of Computing and Technology Project</vt:lpstr>
      <vt:lpstr>Nature of Computing and Technology Project…</vt:lpstr>
      <vt:lpstr>Nature of Computing and Technology Project…</vt:lpstr>
      <vt:lpstr>PowerPoint Presentation</vt:lpstr>
      <vt:lpstr>Computing Project Types</vt:lpstr>
      <vt:lpstr>Principles in choosing a project</vt:lpstr>
      <vt:lpstr>PowerPoint Presentation</vt:lpstr>
      <vt:lpstr>Body of Knowledge in IT</vt:lpstr>
      <vt:lpstr>Body of Knowledge in SE</vt:lpstr>
      <vt:lpstr>Body of Knowledge in AI  (Intelligent Systems)</vt:lpstr>
      <vt:lpstr>Body of Knowledge in   Computer Science</vt:lpstr>
      <vt:lpstr>Techniques and Information Sources</vt:lpstr>
      <vt:lpstr>Clustering</vt:lpstr>
      <vt:lpstr>A high-level RTM for the field of software engineering</vt:lpstr>
      <vt:lpstr>An example relevance tree for the field of artificial intelligence</vt:lpstr>
      <vt:lpstr>An example spider diagram for the field of software engineering</vt:lpstr>
      <vt:lpstr>Topics of interest within each discipline</vt:lpstr>
      <vt:lpstr>Question and Answer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and Technology CT098-3.5-2</dc:title>
  <dc:subject>MSc</dc:subject>
  <dc:creator>bridget</dc:creator>
  <cp:lastModifiedBy>Md. Baharul Islam</cp:lastModifiedBy>
  <cp:revision>59</cp:revision>
  <cp:lastPrinted>1995-11-02T09:23:42Z</cp:lastPrinted>
  <dcterms:created xsi:type="dcterms:W3CDTF">2011-07-08T13:51:54Z</dcterms:created>
  <dcterms:modified xsi:type="dcterms:W3CDTF">2016-05-04T03:38:53Z</dcterms:modified>
</cp:coreProperties>
</file>