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22"/>
  </p:notesMasterIdLst>
  <p:handoutMasterIdLst>
    <p:handoutMasterId r:id="rId23"/>
  </p:handoutMasterIdLst>
  <p:sldIdLst>
    <p:sldId id="257" r:id="rId2"/>
    <p:sldId id="258" r:id="rId3"/>
    <p:sldId id="259" r:id="rId4"/>
    <p:sldId id="268" r:id="rId5"/>
    <p:sldId id="275" r:id="rId6"/>
    <p:sldId id="276" r:id="rId7"/>
    <p:sldId id="283" r:id="rId8"/>
    <p:sldId id="277" r:id="rId9"/>
    <p:sldId id="278" r:id="rId10"/>
    <p:sldId id="279" r:id="rId11"/>
    <p:sldId id="280" r:id="rId12"/>
    <p:sldId id="281" r:id="rId13"/>
    <p:sldId id="284" r:id="rId14"/>
    <p:sldId id="290" r:id="rId15"/>
    <p:sldId id="291" r:id="rId16"/>
    <p:sldId id="292" r:id="rId17"/>
    <p:sldId id="271" r:id="rId18"/>
    <p:sldId id="285" r:id="rId19"/>
    <p:sldId id="286" r:id="rId20"/>
    <p:sldId id="287" r:id="rId21"/>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36600"/>
    <a:srgbClr val="FAA4DD"/>
    <a:srgbClr val="FCFEB9"/>
    <a:srgbClr val="A2FFA3"/>
    <a:srgbClr val="FFFF99"/>
    <a:srgbClr val="FF0000"/>
    <a:srgbClr val="00FFFF"/>
    <a:srgbClr val="5E025A"/>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80" autoAdjust="0"/>
    <p:restoredTop sz="91910" autoAdjust="0"/>
  </p:normalViewPr>
  <p:slideViewPr>
    <p:cSldViewPr snapToGrid="0">
      <p:cViewPr>
        <p:scale>
          <a:sx n="60" d="100"/>
          <a:sy n="60" d="100"/>
        </p:scale>
        <p:origin x="-1884" y="-2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AD5F6A-D9E9-4124-BB5B-D4AA926760A8}" type="doc">
      <dgm:prSet loTypeId="urn:microsoft.com/office/officeart/2005/8/layout/hierarchy1" loCatId="hierarchy" qsTypeId="urn:microsoft.com/office/officeart/2005/8/quickstyle/simple2" qsCatId="simple" csTypeId="urn:microsoft.com/office/officeart/2005/8/colors/accent0_1" csCatId="mainScheme" phldr="1"/>
      <dgm:spPr/>
      <dgm:t>
        <a:bodyPr/>
        <a:lstStyle/>
        <a:p>
          <a:endParaRPr lang="en-GB"/>
        </a:p>
      </dgm:t>
    </dgm:pt>
    <dgm:pt modelId="{E2D8342E-F36E-4A40-B314-C48E03A987F1}">
      <dgm:prSet phldrT="[Text]"/>
      <dgm:spPr/>
      <dgm:t>
        <a:bodyPr/>
        <a:lstStyle/>
        <a:p>
          <a:r>
            <a:rPr lang="en-GB" dirty="0" smtClean="0"/>
            <a:t>RESEARCH</a:t>
          </a:r>
          <a:endParaRPr lang="en-GB" dirty="0"/>
        </a:p>
      </dgm:t>
    </dgm:pt>
    <dgm:pt modelId="{514E8114-2973-48DF-B8F8-931EBB94012B}" type="parTrans" cxnId="{96F0FEDE-3CE1-4D14-AFD7-41B7CFFF556C}">
      <dgm:prSet/>
      <dgm:spPr/>
      <dgm:t>
        <a:bodyPr/>
        <a:lstStyle/>
        <a:p>
          <a:endParaRPr lang="en-GB"/>
        </a:p>
      </dgm:t>
    </dgm:pt>
    <dgm:pt modelId="{5FC2B469-A40C-4153-BCF1-9E9BA131328E}" type="sibTrans" cxnId="{96F0FEDE-3CE1-4D14-AFD7-41B7CFFF556C}">
      <dgm:prSet/>
      <dgm:spPr/>
      <dgm:t>
        <a:bodyPr/>
        <a:lstStyle/>
        <a:p>
          <a:endParaRPr lang="en-GB"/>
        </a:p>
      </dgm:t>
    </dgm:pt>
    <dgm:pt modelId="{12558FE7-A95D-4964-805A-96A5141E9055}">
      <dgm:prSet phldrT="[Text]"/>
      <dgm:spPr/>
      <dgm:t>
        <a:bodyPr/>
        <a:lstStyle/>
        <a:p>
          <a:r>
            <a:rPr lang="en-GB" dirty="0" smtClean="0"/>
            <a:t>AIM 1</a:t>
          </a:r>
          <a:endParaRPr lang="en-GB" dirty="0"/>
        </a:p>
      </dgm:t>
    </dgm:pt>
    <dgm:pt modelId="{001251FF-E718-4ED8-BDC3-EEABA0340C17}" type="parTrans" cxnId="{8138C02C-FF82-4366-B209-17C4AF15B115}">
      <dgm:prSet/>
      <dgm:spPr/>
      <dgm:t>
        <a:bodyPr/>
        <a:lstStyle/>
        <a:p>
          <a:endParaRPr lang="en-GB"/>
        </a:p>
      </dgm:t>
    </dgm:pt>
    <dgm:pt modelId="{8ADA8210-80B4-4194-AB6C-081C1BEB186C}" type="sibTrans" cxnId="{8138C02C-FF82-4366-B209-17C4AF15B115}">
      <dgm:prSet/>
      <dgm:spPr/>
      <dgm:t>
        <a:bodyPr/>
        <a:lstStyle/>
        <a:p>
          <a:endParaRPr lang="en-GB"/>
        </a:p>
      </dgm:t>
    </dgm:pt>
    <dgm:pt modelId="{376FD40A-CD43-45A8-96FB-B17ECF4F1A3C}">
      <dgm:prSet phldrT="[Text]"/>
      <dgm:spPr/>
      <dgm:t>
        <a:bodyPr/>
        <a:lstStyle/>
        <a:p>
          <a:r>
            <a:rPr lang="en-GB" dirty="0" smtClean="0"/>
            <a:t>OBJECTIVE 1</a:t>
          </a:r>
          <a:endParaRPr lang="en-GB" dirty="0"/>
        </a:p>
      </dgm:t>
    </dgm:pt>
    <dgm:pt modelId="{8583D740-39B4-40C8-B12C-102D2F6D3A6B}" type="parTrans" cxnId="{25EEB381-EFEC-4093-BAC5-A8E2C430DB97}">
      <dgm:prSet/>
      <dgm:spPr/>
      <dgm:t>
        <a:bodyPr/>
        <a:lstStyle/>
        <a:p>
          <a:endParaRPr lang="en-GB"/>
        </a:p>
      </dgm:t>
    </dgm:pt>
    <dgm:pt modelId="{96E0613A-E7AD-4786-85E4-B342C11DCBCD}" type="sibTrans" cxnId="{25EEB381-EFEC-4093-BAC5-A8E2C430DB97}">
      <dgm:prSet/>
      <dgm:spPr/>
      <dgm:t>
        <a:bodyPr/>
        <a:lstStyle/>
        <a:p>
          <a:endParaRPr lang="en-GB"/>
        </a:p>
      </dgm:t>
    </dgm:pt>
    <dgm:pt modelId="{7F83614D-2563-4F1D-BD79-0BD2DB3EB13E}">
      <dgm:prSet phldrT="[Text]"/>
      <dgm:spPr/>
      <dgm:t>
        <a:bodyPr/>
        <a:lstStyle/>
        <a:p>
          <a:r>
            <a:rPr lang="en-GB" dirty="0" smtClean="0"/>
            <a:t>OBJECTIVE 2</a:t>
          </a:r>
          <a:endParaRPr lang="en-GB" dirty="0"/>
        </a:p>
      </dgm:t>
    </dgm:pt>
    <dgm:pt modelId="{9AD2AA0C-0648-425A-9BF9-7AFC618A78AE}" type="parTrans" cxnId="{9EC80E48-7455-4DB9-A523-A82182AC6047}">
      <dgm:prSet/>
      <dgm:spPr/>
      <dgm:t>
        <a:bodyPr/>
        <a:lstStyle/>
        <a:p>
          <a:endParaRPr lang="en-GB"/>
        </a:p>
      </dgm:t>
    </dgm:pt>
    <dgm:pt modelId="{E2356488-AC24-40F4-B585-E32916E45B0D}" type="sibTrans" cxnId="{9EC80E48-7455-4DB9-A523-A82182AC6047}">
      <dgm:prSet/>
      <dgm:spPr/>
      <dgm:t>
        <a:bodyPr/>
        <a:lstStyle/>
        <a:p>
          <a:endParaRPr lang="en-GB"/>
        </a:p>
      </dgm:t>
    </dgm:pt>
    <dgm:pt modelId="{388A1406-E727-4010-AF0B-3E82D1232F25}">
      <dgm:prSet phldrT="[Text]"/>
      <dgm:spPr/>
      <dgm:t>
        <a:bodyPr/>
        <a:lstStyle/>
        <a:p>
          <a:r>
            <a:rPr lang="en-GB" dirty="0" smtClean="0"/>
            <a:t>AIM 2</a:t>
          </a:r>
          <a:endParaRPr lang="en-GB" dirty="0"/>
        </a:p>
      </dgm:t>
    </dgm:pt>
    <dgm:pt modelId="{A001AECF-941A-453B-90B9-782149C4803D}" type="parTrans" cxnId="{A03EED20-F926-4D2A-9943-93EC04103E76}">
      <dgm:prSet/>
      <dgm:spPr/>
      <dgm:t>
        <a:bodyPr/>
        <a:lstStyle/>
        <a:p>
          <a:endParaRPr lang="en-GB"/>
        </a:p>
      </dgm:t>
    </dgm:pt>
    <dgm:pt modelId="{2C96106A-0F2B-4175-9521-B4E1B56C1027}" type="sibTrans" cxnId="{A03EED20-F926-4D2A-9943-93EC04103E76}">
      <dgm:prSet/>
      <dgm:spPr/>
      <dgm:t>
        <a:bodyPr/>
        <a:lstStyle/>
        <a:p>
          <a:endParaRPr lang="en-GB"/>
        </a:p>
      </dgm:t>
    </dgm:pt>
    <dgm:pt modelId="{ABDD7BE1-1AAD-4B7E-AFC2-BFB43846B6FB}">
      <dgm:prSet phldrT="[Text]"/>
      <dgm:spPr/>
      <dgm:t>
        <a:bodyPr/>
        <a:lstStyle/>
        <a:p>
          <a:r>
            <a:rPr lang="en-GB" dirty="0" smtClean="0"/>
            <a:t>OBJECTIVE 1</a:t>
          </a:r>
          <a:endParaRPr lang="en-GB" dirty="0"/>
        </a:p>
      </dgm:t>
    </dgm:pt>
    <dgm:pt modelId="{5B0E349B-F78F-4B81-B43A-87662A513790}" type="parTrans" cxnId="{FD3DC29B-22A0-49E8-BA5C-EC70E78B8171}">
      <dgm:prSet/>
      <dgm:spPr/>
      <dgm:t>
        <a:bodyPr/>
        <a:lstStyle/>
        <a:p>
          <a:endParaRPr lang="en-GB"/>
        </a:p>
      </dgm:t>
    </dgm:pt>
    <dgm:pt modelId="{6E365C5F-7BFF-4D69-A301-2D299647B4FF}" type="sibTrans" cxnId="{FD3DC29B-22A0-49E8-BA5C-EC70E78B8171}">
      <dgm:prSet/>
      <dgm:spPr/>
      <dgm:t>
        <a:bodyPr/>
        <a:lstStyle/>
        <a:p>
          <a:endParaRPr lang="en-GB"/>
        </a:p>
      </dgm:t>
    </dgm:pt>
    <dgm:pt modelId="{95D90A80-B5D9-4A2D-9E02-1806DE8DA30B}">
      <dgm:prSet phldrT="[Text]"/>
      <dgm:spPr/>
      <dgm:t>
        <a:bodyPr/>
        <a:lstStyle/>
        <a:p>
          <a:r>
            <a:rPr lang="en-GB" dirty="0" smtClean="0"/>
            <a:t>OBJECTIVE 2</a:t>
          </a:r>
          <a:endParaRPr lang="en-GB" dirty="0"/>
        </a:p>
      </dgm:t>
    </dgm:pt>
    <dgm:pt modelId="{EB75ECC9-C0AC-4887-942E-876524C5257C}" type="parTrans" cxnId="{98D1C201-C158-43DD-96DD-0DB6994F8BA8}">
      <dgm:prSet/>
      <dgm:spPr/>
      <dgm:t>
        <a:bodyPr/>
        <a:lstStyle/>
        <a:p>
          <a:endParaRPr lang="en-GB"/>
        </a:p>
      </dgm:t>
    </dgm:pt>
    <dgm:pt modelId="{7AD2C3FC-DBD0-4F53-8AC6-6A82D987B9C0}" type="sibTrans" cxnId="{98D1C201-C158-43DD-96DD-0DB6994F8BA8}">
      <dgm:prSet/>
      <dgm:spPr/>
      <dgm:t>
        <a:bodyPr/>
        <a:lstStyle/>
        <a:p>
          <a:endParaRPr lang="en-GB"/>
        </a:p>
      </dgm:t>
    </dgm:pt>
    <dgm:pt modelId="{9EDE022E-8B4D-4C36-9CEC-7834D483DD01}" type="pres">
      <dgm:prSet presAssocID="{B6AD5F6A-D9E9-4124-BB5B-D4AA926760A8}" presName="hierChild1" presStyleCnt="0">
        <dgm:presLayoutVars>
          <dgm:chPref val="1"/>
          <dgm:dir/>
          <dgm:animOne val="branch"/>
          <dgm:animLvl val="lvl"/>
          <dgm:resizeHandles/>
        </dgm:presLayoutVars>
      </dgm:prSet>
      <dgm:spPr/>
      <dgm:t>
        <a:bodyPr/>
        <a:lstStyle/>
        <a:p>
          <a:endParaRPr lang="en-GB"/>
        </a:p>
      </dgm:t>
    </dgm:pt>
    <dgm:pt modelId="{D7C156B7-2740-4780-8136-58CB2D6DD2D2}" type="pres">
      <dgm:prSet presAssocID="{E2D8342E-F36E-4A40-B314-C48E03A987F1}" presName="hierRoot1" presStyleCnt="0"/>
      <dgm:spPr/>
    </dgm:pt>
    <dgm:pt modelId="{ACCF58A0-13F4-4925-B047-ED2CD4AEB714}" type="pres">
      <dgm:prSet presAssocID="{E2D8342E-F36E-4A40-B314-C48E03A987F1}" presName="composite" presStyleCnt="0"/>
      <dgm:spPr/>
    </dgm:pt>
    <dgm:pt modelId="{BCBCD5BE-EC27-45DF-B605-6D9659A361DE}" type="pres">
      <dgm:prSet presAssocID="{E2D8342E-F36E-4A40-B314-C48E03A987F1}" presName="background" presStyleLbl="node0" presStyleIdx="0" presStyleCnt="1"/>
      <dgm:spPr/>
    </dgm:pt>
    <dgm:pt modelId="{063DBBD5-49A1-4207-9C16-54B176164AE5}" type="pres">
      <dgm:prSet presAssocID="{E2D8342E-F36E-4A40-B314-C48E03A987F1}" presName="text" presStyleLbl="fgAcc0" presStyleIdx="0" presStyleCnt="1">
        <dgm:presLayoutVars>
          <dgm:chPref val="3"/>
        </dgm:presLayoutVars>
      </dgm:prSet>
      <dgm:spPr/>
      <dgm:t>
        <a:bodyPr/>
        <a:lstStyle/>
        <a:p>
          <a:endParaRPr lang="en-GB"/>
        </a:p>
      </dgm:t>
    </dgm:pt>
    <dgm:pt modelId="{6C06D272-5DAD-4E60-99E4-60376DD33A98}" type="pres">
      <dgm:prSet presAssocID="{E2D8342E-F36E-4A40-B314-C48E03A987F1}" presName="hierChild2" presStyleCnt="0"/>
      <dgm:spPr/>
    </dgm:pt>
    <dgm:pt modelId="{B91D57AF-6A0A-416C-B131-69A4CE32959A}" type="pres">
      <dgm:prSet presAssocID="{001251FF-E718-4ED8-BDC3-EEABA0340C17}" presName="Name10" presStyleLbl="parChTrans1D2" presStyleIdx="0" presStyleCnt="2"/>
      <dgm:spPr/>
      <dgm:t>
        <a:bodyPr/>
        <a:lstStyle/>
        <a:p>
          <a:endParaRPr lang="en-GB"/>
        </a:p>
      </dgm:t>
    </dgm:pt>
    <dgm:pt modelId="{6C500F66-AFC3-4F1A-BD47-817537773ECE}" type="pres">
      <dgm:prSet presAssocID="{12558FE7-A95D-4964-805A-96A5141E9055}" presName="hierRoot2" presStyleCnt="0"/>
      <dgm:spPr/>
    </dgm:pt>
    <dgm:pt modelId="{1EECC10A-F730-4F33-ADBC-549DF8E272BB}" type="pres">
      <dgm:prSet presAssocID="{12558FE7-A95D-4964-805A-96A5141E9055}" presName="composite2" presStyleCnt="0"/>
      <dgm:spPr/>
    </dgm:pt>
    <dgm:pt modelId="{1A8CD185-5B07-42D5-9A72-4B3E9D7EA496}" type="pres">
      <dgm:prSet presAssocID="{12558FE7-A95D-4964-805A-96A5141E9055}" presName="background2" presStyleLbl="node2" presStyleIdx="0" presStyleCnt="2"/>
      <dgm:spPr/>
    </dgm:pt>
    <dgm:pt modelId="{5C96012E-1F54-462A-BEEB-6FA0A3B3271A}" type="pres">
      <dgm:prSet presAssocID="{12558FE7-A95D-4964-805A-96A5141E9055}" presName="text2" presStyleLbl="fgAcc2" presStyleIdx="0" presStyleCnt="2">
        <dgm:presLayoutVars>
          <dgm:chPref val="3"/>
        </dgm:presLayoutVars>
      </dgm:prSet>
      <dgm:spPr/>
      <dgm:t>
        <a:bodyPr/>
        <a:lstStyle/>
        <a:p>
          <a:endParaRPr lang="en-GB"/>
        </a:p>
      </dgm:t>
    </dgm:pt>
    <dgm:pt modelId="{91D767AE-4786-49DF-87D7-1D7E252B2184}" type="pres">
      <dgm:prSet presAssocID="{12558FE7-A95D-4964-805A-96A5141E9055}" presName="hierChild3" presStyleCnt="0"/>
      <dgm:spPr/>
    </dgm:pt>
    <dgm:pt modelId="{2DBE25E4-AD30-4EF2-9115-84B93DF137E3}" type="pres">
      <dgm:prSet presAssocID="{8583D740-39B4-40C8-B12C-102D2F6D3A6B}" presName="Name17" presStyleLbl="parChTrans1D3" presStyleIdx="0" presStyleCnt="4"/>
      <dgm:spPr/>
      <dgm:t>
        <a:bodyPr/>
        <a:lstStyle/>
        <a:p>
          <a:endParaRPr lang="en-GB"/>
        </a:p>
      </dgm:t>
    </dgm:pt>
    <dgm:pt modelId="{13CBB2E7-433D-4B38-9809-5D624A524219}" type="pres">
      <dgm:prSet presAssocID="{376FD40A-CD43-45A8-96FB-B17ECF4F1A3C}" presName="hierRoot3" presStyleCnt="0"/>
      <dgm:spPr/>
    </dgm:pt>
    <dgm:pt modelId="{F3096ACA-2B28-4CC9-A727-F7E1EC4B8450}" type="pres">
      <dgm:prSet presAssocID="{376FD40A-CD43-45A8-96FB-B17ECF4F1A3C}" presName="composite3" presStyleCnt="0"/>
      <dgm:spPr/>
    </dgm:pt>
    <dgm:pt modelId="{414295EF-43AB-4503-A825-8C8EC3751082}" type="pres">
      <dgm:prSet presAssocID="{376FD40A-CD43-45A8-96FB-B17ECF4F1A3C}" presName="background3" presStyleLbl="node3" presStyleIdx="0" presStyleCnt="4"/>
      <dgm:spPr/>
    </dgm:pt>
    <dgm:pt modelId="{D19BEFEF-1470-4EED-A047-73C3C91BE823}" type="pres">
      <dgm:prSet presAssocID="{376FD40A-CD43-45A8-96FB-B17ECF4F1A3C}" presName="text3" presStyleLbl="fgAcc3" presStyleIdx="0" presStyleCnt="4">
        <dgm:presLayoutVars>
          <dgm:chPref val="3"/>
        </dgm:presLayoutVars>
      </dgm:prSet>
      <dgm:spPr/>
      <dgm:t>
        <a:bodyPr/>
        <a:lstStyle/>
        <a:p>
          <a:endParaRPr lang="en-GB"/>
        </a:p>
      </dgm:t>
    </dgm:pt>
    <dgm:pt modelId="{9A4E686B-0041-4A36-AFC4-899044A22628}" type="pres">
      <dgm:prSet presAssocID="{376FD40A-CD43-45A8-96FB-B17ECF4F1A3C}" presName="hierChild4" presStyleCnt="0"/>
      <dgm:spPr/>
    </dgm:pt>
    <dgm:pt modelId="{3F3F5DFF-A228-49C4-B719-EA93BA66257B}" type="pres">
      <dgm:prSet presAssocID="{9AD2AA0C-0648-425A-9BF9-7AFC618A78AE}" presName="Name17" presStyleLbl="parChTrans1D3" presStyleIdx="1" presStyleCnt="4"/>
      <dgm:spPr/>
      <dgm:t>
        <a:bodyPr/>
        <a:lstStyle/>
        <a:p>
          <a:endParaRPr lang="en-GB"/>
        </a:p>
      </dgm:t>
    </dgm:pt>
    <dgm:pt modelId="{31EA5872-F903-4F3F-9DB8-5F6A3BB703F8}" type="pres">
      <dgm:prSet presAssocID="{7F83614D-2563-4F1D-BD79-0BD2DB3EB13E}" presName="hierRoot3" presStyleCnt="0"/>
      <dgm:spPr/>
    </dgm:pt>
    <dgm:pt modelId="{B96B40C1-D380-4EE7-92B7-95C4648563AC}" type="pres">
      <dgm:prSet presAssocID="{7F83614D-2563-4F1D-BD79-0BD2DB3EB13E}" presName="composite3" presStyleCnt="0"/>
      <dgm:spPr/>
    </dgm:pt>
    <dgm:pt modelId="{6BF97252-DA6B-4361-81D2-CD430A3D91EB}" type="pres">
      <dgm:prSet presAssocID="{7F83614D-2563-4F1D-BD79-0BD2DB3EB13E}" presName="background3" presStyleLbl="node3" presStyleIdx="1" presStyleCnt="4"/>
      <dgm:spPr/>
    </dgm:pt>
    <dgm:pt modelId="{629A71ED-49A7-431E-A33E-EF7B2E21C500}" type="pres">
      <dgm:prSet presAssocID="{7F83614D-2563-4F1D-BD79-0BD2DB3EB13E}" presName="text3" presStyleLbl="fgAcc3" presStyleIdx="1" presStyleCnt="4">
        <dgm:presLayoutVars>
          <dgm:chPref val="3"/>
        </dgm:presLayoutVars>
      </dgm:prSet>
      <dgm:spPr/>
      <dgm:t>
        <a:bodyPr/>
        <a:lstStyle/>
        <a:p>
          <a:endParaRPr lang="en-GB"/>
        </a:p>
      </dgm:t>
    </dgm:pt>
    <dgm:pt modelId="{46750E34-E591-49C7-8CB1-49EBFFF635F2}" type="pres">
      <dgm:prSet presAssocID="{7F83614D-2563-4F1D-BD79-0BD2DB3EB13E}" presName="hierChild4" presStyleCnt="0"/>
      <dgm:spPr/>
    </dgm:pt>
    <dgm:pt modelId="{2968F898-690F-46A6-953F-6814313352BB}" type="pres">
      <dgm:prSet presAssocID="{A001AECF-941A-453B-90B9-782149C4803D}" presName="Name10" presStyleLbl="parChTrans1D2" presStyleIdx="1" presStyleCnt="2"/>
      <dgm:spPr/>
      <dgm:t>
        <a:bodyPr/>
        <a:lstStyle/>
        <a:p>
          <a:endParaRPr lang="en-GB"/>
        </a:p>
      </dgm:t>
    </dgm:pt>
    <dgm:pt modelId="{21C81CEA-7410-4049-A0D9-BB324C7CF447}" type="pres">
      <dgm:prSet presAssocID="{388A1406-E727-4010-AF0B-3E82D1232F25}" presName="hierRoot2" presStyleCnt="0"/>
      <dgm:spPr/>
    </dgm:pt>
    <dgm:pt modelId="{285A183A-416B-475A-BDBB-925651E5A847}" type="pres">
      <dgm:prSet presAssocID="{388A1406-E727-4010-AF0B-3E82D1232F25}" presName="composite2" presStyleCnt="0"/>
      <dgm:spPr/>
    </dgm:pt>
    <dgm:pt modelId="{5D3E7E9E-C003-4CAE-A08C-0C66478E6EC6}" type="pres">
      <dgm:prSet presAssocID="{388A1406-E727-4010-AF0B-3E82D1232F25}" presName="background2" presStyleLbl="node2" presStyleIdx="1" presStyleCnt="2"/>
      <dgm:spPr/>
    </dgm:pt>
    <dgm:pt modelId="{137CA2D5-98BD-4734-B499-D250A93192CD}" type="pres">
      <dgm:prSet presAssocID="{388A1406-E727-4010-AF0B-3E82D1232F25}" presName="text2" presStyleLbl="fgAcc2" presStyleIdx="1" presStyleCnt="2">
        <dgm:presLayoutVars>
          <dgm:chPref val="3"/>
        </dgm:presLayoutVars>
      </dgm:prSet>
      <dgm:spPr/>
      <dgm:t>
        <a:bodyPr/>
        <a:lstStyle/>
        <a:p>
          <a:endParaRPr lang="en-GB"/>
        </a:p>
      </dgm:t>
    </dgm:pt>
    <dgm:pt modelId="{ACA764F3-5188-4E89-A516-BAA89F9D3B1A}" type="pres">
      <dgm:prSet presAssocID="{388A1406-E727-4010-AF0B-3E82D1232F25}" presName="hierChild3" presStyleCnt="0"/>
      <dgm:spPr/>
    </dgm:pt>
    <dgm:pt modelId="{09E48469-415F-4826-A065-AD100410E3C8}" type="pres">
      <dgm:prSet presAssocID="{5B0E349B-F78F-4B81-B43A-87662A513790}" presName="Name17" presStyleLbl="parChTrans1D3" presStyleIdx="2" presStyleCnt="4"/>
      <dgm:spPr/>
      <dgm:t>
        <a:bodyPr/>
        <a:lstStyle/>
        <a:p>
          <a:endParaRPr lang="en-GB"/>
        </a:p>
      </dgm:t>
    </dgm:pt>
    <dgm:pt modelId="{2275BE66-A16F-4061-B00A-0603E95EF873}" type="pres">
      <dgm:prSet presAssocID="{ABDD7BE1-1AAD-4B7E-AFC2-BFB43846B6FB}" presName="hierRoot3" presStyleCnt="0"/>
      <dgm:spPr/>
    </dgm:pt>
    <dgm:pt modelId="{1C742C2A-DD76-4FB5-B0C7-A10E3B6EBF5E}" type="pres">
      <dgm:prSet presAssocID="{ABDD7BE1-1AAD-4B7E-AFC2-BFB43846B6FB}" presName="composite3" presStyleCnt="0"/>
      <dgm:spPr/>
    </dgm:pt>
    <dgm:pt modelId="{3E0B8DE5-4082-4D77-9FB7-4C9E5D9750A5}" type="pres">
      <dgm:prSet presAssocID="{ABDD7BE1-1AAD-4B7E-AFC2-BFB43846B6FB}" presName="background3" presStyleLbl="node3" presStyleIdx="2" presStyleCnt="4"/>
      <dgm:spPr/>
    </dgm:pt>
    <dgm:pt modelId="{51311D2D-F21E-4BD2-81B7-D28D4678D750}" type="pres">
      <dgm:prSet presAssocID="{ABDD7BE1-1AAD-4B7E-AFC2-BFB43846B6FB}" presName="text3" presStyleLbl="fgAcc3" presStyleIdx="2" presStyleCnt="4">
        <dgm:presLayoutVars>
          <dgm:chPref val="3"/>
        </dgm:presLayoutVars>
      </dgm:prSet>
      <dgm:spPr/>
      <dgm:t>
        <a:bodyPr/>
        <a:lstStyle/>
        <a:p>
          <a:endParaRPr lang="en-GB"/>
        </a:p>
      </dgm:t>
    </dgm:pt>
    <dgm:pt modelId="{4EC2258D-BF07-4D86-A4A7-13E50BBA9861}" type="pres">
      <dgm:prSet presAssocID="{ABDD7BE1-1AAD-4B7E-AFC2-BFB43846B6FB}" presName="hierChild4" presStyleCnt="0"/>
      <dgm:spPr/>
    </dgm:pt>
    <dgm:pt modelId="{DFE20983-110C-455A-A8AE-73B026336D58}" type="pres">
      <dgm:prSet presAssocID="{EB75ECC9-C0AC-4887-942E-876524C5257C}" presName="Name17" presStyleLbl="parChTrans1D3" presStyleIdx="3" presStyleCnt="4"/>
      <dgm:spPr/>
      <dgm:t>
        <a:bodyPr/>
        <a:lstStyle/>
        <a:p>
          <a:endParaRPr lang="en-GB"/>
        </a:p>
      </dgm:t>
    </dgm:pt>
    <dgm:pt modelId="{ACA9D2AD-A517-48B7-AF41-9EBB38AF485A}" type="pres">
      <dgm:prSet presAssocID="{95D90A80-B5D9-4A2D-9E02-1806DE8DA30B}" presName="hierRoot3" presStyleCnt="0"/>
      <dgm:spPr/>
    </dgm:pt>
    <dgm:pt modelId="{43E1CDF9-C079-4A1F-92EE-49E252586728}" type="pres">
      <dgm:prSet presAssocID="{95D90A80-B5D9-4A2D-9E02-1806DE8DA30B}" presName="composite3" presStyleCnt="0"/>
      <dgm:spPr/>
    </dgm:pt>
    <dgm:pt modelId="{A72EFD30-2678-4A1B-9D49-57752FB046D1}" type="pres">
      <dgm:prSet presAssocID="{95D90A80-B5D9-4A2D-9E02-1806DE8DA30B}" presName="background3" presStyleLbl="node3" presStyleIdx="3" presStyleCnt="4"/>
      <dgm:spPr/>
    </dgm:pt>
    <dgm:pt modelId="{398E9361-2C76-4996-8E29-78D2BF3D0C7C}" type="pres">
      <dgm:prSet presAssocID="{95D90A80-B5D9-4A2D-9E02-1806DE8DA30B}" presName="text3" presStyleLbl="fgAcc3" presStyleIdx="3" presStyleCnt="4">
        <dgm:presLayoutVars>
          <dgm:chPref val="3"/>
        </dgm:presLayoutVars>
      </dgm:prSet>
      <dgm:spPr/>
      <dgm:t>
        <a:bodyPr/>
        <a:lstStyle/>
        <a:p>
          <a:endParaRPr lang="en-GB"/>
        </a:p>
      </dgm:t>
    </dgm:pt>
    <dgm:pt modelId="{A23E30A5-DC46-4B53-82B6-0921D880A35E}" type="pres">
      <dgm:prSet presAssocID="{95D90A80-B5D9-4A2D-9E02-1806DE8DA30B}" presName="hierChild4" presStyleCnt="0"/>
      <dgm:spPr/>
    </dgm:pt>
  </dgm:ptLst>
  <dgm:cxnLst>
    <dgm:cxn modelId="{96F0FEDE-3CE1-4D14-AFD7-41B7CFFF556C}" srcId="{B6AD5F6A-D9E9-4124-BB5B-D4AA926760A8}" destId="{E2D8342E-F36E-4A40-B314-C48E03A987F1}" srcOrd="0" destOrd="0" parTransId="{514E8114-2973-48DF-B8F8-931EBB94012B}" sibTransId="{5FC2B469-A40C-4153-BCF1-9E9BA131328E}"/>
    <dgm:cxn modelId="{BC89279D-254D-462A-90D5-8A779AE29964}" type="presOf" srcId="{376FD40A-CD43-45A8-96FB-B17ECF4F1A3C}" destId="{D19BEFEF-1470-4EED-A047-73C3C91BE823}" srcOrd="0" destOrd="0" presId="urn:microsoft.com/office/officeart/2005/8/layout/hierarchy1"/>
    <dgm:cxn modelId="{1AFFE209-041D-4736-8CCC-3296A5B2DFCE}" type="presOf" srcId="{ABDD7BE1-1AAD-4B7E-AFC2-BFB43846B6FB}" destId="{51311D2D-F21E-4BD2-81B7-D28D4678D750}" srcOrd="0" destOrd="0" presId="urn:microsoft.com/office/officeart/2005/8/layout/hierarchy1"/>
    <dgm:cxn modelId="{5FA6BB26-6B7E-4BFB-9FB6-74585878D1B8}" type="presOf" srcId="{388A1406-E727-4010-AF0B-3E82D1232F25}" destId="{137CA2D5-98BD-4734-B499-D250A93192CD}" srcOrd="0" destOrd="0" presId="urn:microsoft.com/office/officeart/2005/8/layout/hierarchy1"/>
    <dgm:cxn modelId="{9EC80E48-7455-4DB9-A523-A82182AC6047}" srcId="{12558FE7-A95D-4964-805A-96A5141E9055}" destId="{7F83614D-2563-4F1D-BD79-0BD2DB3EB13E}" srcOrd="1" destOrd="0" parTransId="{9AD2AA0C-0648-425A-9BF9-7AFC618A78AE}" sibTransId="{E2356488-AC24-40F4-B585-E32916E45B0D}"/>
    <dgm:cxn modelId="{1EDC8B3F-3DFF-4B40-8DBB-91CED759CAF1}" type="presOf" srcId="{A001AECF-941A-453B-90B9-782149C4803D}" destId="{2968F898-690F-46A6-953F-6814313352BB}" srcOrd="0" destOrd="0" presId="urn:microsoft.com/office/officeart/2005/8/layout/hierarchy1"/>
    <dgm:cxn modelId="{F3D4CDB8-BE79-45E4-A01F-BA0B4C0D100D}" type="presOf" srcId="{8583D740-39B4-40C8-B12C-102D2F6D3A6B}" destId="{2DBE25E4-AD30-4EF2-9115-84B93DF137E3}" srcOrd="0" destOrd="0" presId="urn:microsoft.com/office/officeart/2005/8/layout/hierarchy1"/>
    <dgm:cxn modelId="{A03EED20-F926-4D2A-9943-93EC04103E76}" srcId="{E2D8342E-F36E-4A40-B314-C48E03A987F1}" destId="{388A1406-E727-4010-AF0B-3E82D1232F25}" srcOrd="1" destOrd="0" parTransId="{A001AECF-941A-453B-90B9-782149C4803D}" sibTransId="{2C96106A-0F2B-4175-9521-B4E1B56C1027}"/>
    <dgm:cxn modelId="{C7C579BA-53A9-494A-AC5B-94B2EC89E26A}" type="presOf" srcId="{B6AD5F6A-D9E9-4124-BB5B-D4AA926760A8}" destId="{9EDE022E-8B4D-4C36-9CEC-7834D483DD01}" srcOrd="0" destOrd="0" presId="urn:microsoft.com/office/officeart/2005/8/layout/hierarchy1"/>
    <dgm:cxn modelId="{F9F9222C-30EF-4567-B224-C108C6112B57}" type="presOf" srcId="{EB75ECC9-C0AC-4887-942E-876524C5257C}" destId="{DFE20983-110C-455A-A8AE-73B026336D58}" srcOrd="0" destOrd="0" presId="urn:microsoft.com/office/officeart/2005/8/layout/hierarchy1"/>
    <dgm:cxn modelId="{DA1D33BB-623F-4EAC-9193-E60CE682B6C8}" type="presOf" srcId="{5B0E349B-F78F-4B81-B43A-87662A513790}" destId="{09E48469-415F-4826-A065-AD100410E3C8}" srcOrd="0" destOrd="0" presId="urn:microsoft.com/office/officeart/2005/8/layout/hierarchy1"/>
    <dgm:cxn modelId="{FD3DC29B-22A0-49E8-BA5C-EC70E78B8171}" srcId="{388A1406-E727-4010-AF0B-3E82D1232F25}" destId="{ABDD7BE1-1AAD-4B7E-AFC2-BFB43846B6FB}" srcOrd="0" destOrd="0" parTransId="{5B0E349B-F78F-4B81-B43A-87662A513790}" sibTransId="{6E365C5F-7BFF-4D69-A301-2D299647B4FF}"/>
    <dgm:cxn modelId="{FD5C63B0-2E0B-458D-B9DC-BA7084EC0DE2}" type="presOf" srcId="{001251FF-E718-4ED8-BDC3-EEABA0340C17}" destId="{B91D57AF-6A0A-416C-B131-69A4CE32959A}" srcOrd="0" destOrd="0" presId="urn:microsoft.com/office/officeart/2005/8/layout/hierarchy1"/>
    <dgm:cxn modelId="{25EEB381-EFEC-4093-BAC5-A8E2C430DB97}" srcId="{12558FE7-A95D-4964-805A-96A5141E9055}" destId="{376FD40A-CD43-45A8-96FB-B17ECF4F1A3C}" srcOrd="0" destOrd="0" parTransId="{8583D740-39B4-40C8-B12C-102D2F6D3A6B}" sibTransId="{96E0613A-E7AD-4786-85E4-B342C11DCBCD}"/>
    <dgm:cxn modelId="{184C7B09-DFC5-41DF-B332-C814FB643A42}" type="presOf" srcId="{9AD2AA0C-0648-425A-9BF9-7AFC618A78AE}" destId="{3F3F5DFF-A228-49C4-B719-EA93BA66257B}" srcOrd="0" destOrd="0" presId="urn:microsoft.com/office/officeart/2005/8/layout/hierarchy1"/>
    <dgm:cxn modelId="{8138C02C-FF82-4366-B209-17C4AF15B115}" srcId="{E2D8342E-F36E-4A40-B314-C48E03A987F1}" destId="{12558FE7-A95D-4964-805A-96A5141E9055}" srcOrd="0" destOrd="0" parTransId="{001251FF-E718-4ED8-BDC3-EEABA0340C17}" sibTransId="{8ADA8210-80B4-4194-AB6C-081C1BEB186C}"/>
    <dgm:cxn modelId="{98D1C201-C158-43DD-96DD-0DB6994F8BA8}" srcId="{388A1406-E727-4010-AF0B-3E82D1232F25}" destId="{95D90A80-B5D9-4A2D-9E02-1806DE8DA30B}" srcOrd="1" destOrd="0" parTransId="{EB75ECC9-C0AC-4887-942E-876524C5257C}" sibTransId="{7AD2C3FC-DBD0-4F53-8AC6-6A82D987B9C0}"/>
    <dgm:cxn modelId="{46EC8D44-30B6-410C-ACCA-D22038C2310B}" type="presOf" srcId="{E2D8342E-F36E-4A40-B314-C48E03A987F1}" destId="{063DBBD5-49A1-4207-9C16-54B176164AE5}" srcOrd="0" destOrd="0" presId="urn:microsoft.com/office/officeart/2005/8/layout/hierarchy1"/>
    <dgm:cxn modelId="{73BD3C09-DE30-48D0-9B4E-3C1D1FAC5D61}" type="presOf" srcId="{12558FE7-A95D-4964-805A-96A5141E9055}" destId="{5C96012E-1F54-462A-BEEB-6FA0A3B3271A}" srcOrd="0" destOrd="0" presId="urn:microsoft.com/office/officeart/2005/8/layout/hierarchy1"/>
    <dgm:cxn modelId="{FCF31DF4-975F-4FA3-B00E-B5345D16E6B1}" type="presOf" srcId="{7F83614D-2563-4F1D-BD79-0BD2DB3EB13E}" destId="{629A71ED-49A7-431E-A33E-EF7B2E21C500}" srcOrd="0" destOrd="0" presId="urn:microsoft.com/office/officeart/2005/8/layout/hierarchy1"/>
    <dgm:cxn modelId="{F1236031-1157-4F90-8437-57F9BA860927}" type="presOf" srcId="{95D90A80-B5D9-4A2D-9E02-1806DE8DA30B}" destId="{398E9361-2C76-4996-8E29-78D2BF3D0C7C}" srcOrd="0" destOrd="0" presId="urn:microsoft.com/office/officeart/2005/8/layout/hierarchy1"/>
    <dgm:cxn modelId="{CD7A6623-AF3F-4EFE-A385-24DBFAB54BE4}" type="presParOf" srcId="{9EDE022E-8B4D-4C36-9CEC-7834D483DD01}" destId="{D7C156B7-2740-4780-8136-58CB2D6DD2D2}" srcOrd="0" destOrd="0" presId="urn:microsoft.com/office/officeart/2005/8/layout/hierarchy1"/>
    <dgm:cxn modelId="{0E56D5B0-2397-4AAB-B3BB-DF99A525FE91}" type="presParOf" srcId="{D7C156B7-2740-4780-8136-58CB2D6DD2D2}" destId="{ACCF58A0-13F4-4925-B047-ED2CD4AEB714}" srcOrd="0" destOrd="0" presId="urn:microsoft.com/office/officeart/2005/8/layout/hierarchy1"/>
    <dgm:cxn modelId="{7EA7BCE7-831B-41A3-9AFD-5B90FDFEFA82}" type="presParOf" srcId="{ACCF58A0-13F4-4925-B047-ED2CD4AEB714}" destId="{BCBCD5BE-EC27-45DF-B605-6D9659A361DE}" srcOrd="0" destOrd="0" presId="urn:microsoft.com/office/officeart/2005/8/layout/hierarchy1"/>
    <dgm:cxn modelId="{117ECDBF-A061-41A0-9A37-481A8D2C6CC6}" type="presParOf" srcId="{ACCF58A0-13F4-4925-B047-ED2CD4AEB714}" destId="{063DBBD5-49A1-4207-9C16-54B176164AE5}" srcOrd="1" destOrd="0" presId="urn:microsoft.com/office/officeart/2005/8/layout/hierarchy1"/>
    <dgm:cxn modelId="{448AF6C5-9CE8-4461-B8AD-6B27327298B3}" type="presParOf" srcId="{D7C156B7-2740-4780-8136-58CB2D6DD2D2}" destId="{6C06D272-5DAD-4E60-99E4-60376DD33A98}" srcOrd="1" destOrd="0" presId="urn:microsoft.com/office/officeart/2005/8/layout/hierarchy1"/>
    <dgm:cxn modelId="{CAAEF60F-91DF-4080-9055-D61632A3A969}" type="presParOf" srcId="{6C06D272-5DAD-4E60-99E4-60376DD33A98}" destId="{B91D57AF-6A0A-416C-B131-69A4CE32959A}" srcOrd="0" destOrd="0" presId="urn:microsoft.com/office/officeart/2005/8/layout/hierarchy1"/>
    <dgm:cxn modelId="{FEBBD451-BB1E-4BCF-8BCA-D1B073B963FD}" type="presParOf" srcId="{6C06D272-5DAD-4E60-99E4-60376DD33A98}" destId="{6C500F66-AFC3-4F1A-BD47-817537773ECE}" srcOrd="1" destOrd="0" presId="urn:microsoft.com/office/officeart/2005/8/layout/hierarchy1"/>
    <dgm:cxn modelId="{EA87AEA6-BA3C-4D34-A5B1-04B2FA020B9E}" type="presParOf" srcId="{6C500F66-AFC3-4F1A-BD47-817537773ECE}" destId="{1EECC10A-F730-4F33-ADBC-549DF8E272BB}" srcOrd="0" destOrd="0" presId="urn:microsoft.com/office/officeart/2005/8/layout/hierarchy1"/>
    <dgm:cxn modelId="{3245C3BE-37FD-46D2-837A-C265382C42CD}" type="presParOf" srcId="{1EECC10A-F730-4F33-ADBC-549DF8E272BB}" destId="{1A8CD185-5B07-42D5-9A72-4B3E9D7EA496}" srcOrd="0" destOrd="0" presId="urn:microsoft.com/office/officeart/2005/8/layout/hierarchy1"/>
    <dgm:cxn modelId="{A124D578-C7FC-4B18-9CE8-88BCB34E2387}" type="presParOf" srcId="{1EECC10A-F730-4F33-ADBC-549DF8E272BB}" destId="{5C96012E-1F54-462A-BEEB-6FA0A3B3271A}" srcOrd="1" destOrd="0" presId="urn:microsoft.com/office/officeart/2005/8/layout/hierarchy1"/>
    <dgm:cxn modelId="{E7410105-C97D-47F6-8F6D-FDE0E92A106A}" type="presParOf" srcId="{6C500F66-AFC3-4F1A-BD47-817537773ECE}" destId="{91D767AE-4786-49DF-87D7-1D7E252B2184}" srcOrd="1" destOrd="0" presId="urn:microsoft.com/office/officeart/2005/8/layout/hierarchy1"/>
    <dgm:cxn modelId="{E7EF4773-0A41-4A87-AF66-AF0D18EE661C}" type="presParOf" srcId="{91D767AE-4786-49DF-87D7-1D7E252B2184}" destId="{2DBE25E4-AD30-4EF2-9115-84B93DF137E3}" srcOrd="0" destOrd="0" presId="urn:microsoft.com/office/officeart/2005/8/layout/hierarchy1"/>
    <dgm:cxn modelId="{479F1F20-9CEF-47C4-8914-50EFB42767BB}" type="presParOf" srcId="{91D767AE-4786-49DF-87D7-1D7E252B2184}" destId="{13CBB2E7-433D-4B38-9809-5D624A524219}" srcOrd="1" destOrd="0" presId="urn:microsoft.com/office/officeart/2005/8/layout/hierarchy1"/>
    <dgm:cxn modelId="{586B81D8-9B6F-4CFE-9308-A67E412AA2B4}" type="presParOf" srcId="{13CBB2E7-433D-4B38-9809-5D624A524219}" destId="{F3096ACA-2B28-4CC9-A727-F7E1EC4B8450}" srcOrd="0" destOrd="0" presId="urn:microsoft.com/office/officeart/2005/8/layout/hierarchy1"/>
    <dgm:cxn modelId="{53907FF4-6618-479E-B316-371630D10EE2}" type="presParOf" srcId="{F3096ACA-2B28-4CC9-A727-F7E1EC4B8450}" destId="{414295EF-43AB-4503-A825-8C8EC3751082}" srcOrd="0" destOrd="0" presId="urn:microsoft.com/office/officeart/2005/8/layout/hierarchy1"/>
    <dgm:cxn modelId="{E81A2CEF-F002-4822-AEDC-5C87C2350BEC}" type="presParOf" srcId="{F3096ACA-2B28-4CC9-A727-F7E1EC4B8450}" destId="{D19BEFEF-1470-4EED-A047-73C3C91BE823}" srcOrd="1" destOrd="0" presId="urn:microsoft.com/office/officeart/2005/8/layout/hierarchy1"/>
    <dgm:cxn modelId="{CE1133E8-086A-4AED-A74C-28956EADE3C5}" type="presParOf" srcId="{13CBB2E7-433D-4B38-9809-5D624A524219}" destId="{9A4E686B-0041-4A36-AFC4-899044A22628}" srcOrd="1" destOrd="0" presId="urn:microsoft.com/office/officeart/2005/8/layout/hierarchy1"/>
    <dgm:cxn modelId="{B08992E9-03B5-4680-B454-D6076E542EE8}" type="presParOf" srcId="{91D767AE-4786-49DF-87D7-1D7E252B2184}" destId="{3F3F5DFF-A228-49C4-B719-EA93BA66257B}" srcOrd="2" destOrd="0" presId="urn:microsoft.com/office/officeart/2005/8/layout/hierarchy1"/>
    <dgm:cxn modelId="{AC6A89C7-98DA-4B1B-8C17-5ED92B0433BF}" type="presParOf" srcId="{91D767AE-4786-49DF-87D7-1D7E252B2184}" destId="{31EA5872-F903-4F3F-9DB8-5F6A3BB703F8}" srcOrd="3" destOrd="0" presId="urn:microsoft.com/office/officeart/2005/8/layout/hierarchy1"/>
    <dgm:cxn modelId="{1331FA7B-76A6-4966-88E9-E5C18E33DBDB}" type="presParOf" srcId="{31EA5872-F903-4F3F-9DB8-5F6A3BB703F8}" destId="{B96B40C1-D380-4EE7-92B7-95C4648563AC}" srcOrd="0" destOrd="0" presId="urn:microsoft.com/office/officeart/2005/8/layout/hierarchy1"/>
    <dgm:cxn modelId="{05477D04-E83B-4532-8BC6-B6F14ECAE195}" type="presParOf" srcId="{B96B40C1-D380-4EE7-92B7-95C4648563AC}" destId="{6BF97252-DA6B-4361-81D2-CD430A3D91EB}" srcOrd="0" destOrd="0" presId="urn:microsoft.com/office/officeart/2005/8/layout/hierarchy1"/>
    <dgm:cxn modelId="{C38F8C76-9EC2-4469-934A-C692946B4C97}" type="presParOf" srcId="{B96B40C1-D380-4EE7-92B7-95C4648563AC}" destId="{629A71ED-49A7-431E-A33E-EF7B2E21C500}" srcOrd="1" destOrd="0" presId="urn:microsoft.com/office/officeart/2005/8/layout/hierarchy1"/>
    <dgm:cxn modelId="{3E4551E7-CA9B-4E09-8E40-F89C737A12EE}" type="presParOf" srcId="{31EA5872-F903-4F3F-9DB8-5F6A3BB703F8}" destId="{46750E34-E591-49C7-8CB1-49EBFFF635F2}" srcOrd="1" destOrd="0" presId="urn:microsoft.com/office/officeart/2005/8/layout/hierarchy1"/>
    <dgm:cxn modelId="{0A0E3FFD-A193-4B22-8DEB-85903CE59558}" type="presParOf" srcId="{6C06D272-5DAD-4E60-99E4-60376DD33A98}" destId="{2968F898-690F-46A6-953F-6814313352BB}" srcOrd="2" destOrd="0" presId="urn:microsoft.com/office/officeart/2005/8/layout/hierarchy1"/>
    <dgm:cxn modelId="{F4B3D88D-EFA7-4799-8CAA-41A44351D722}" type="presParOf" srcId="{6C06D272-5DAD-4E60-99E4-60376DD33A98}" destId="{21C81CEA-7410-4049-A0D9-BB324C7CF447}" srcOrd="3" destOrd="0" presId="urn:microsoft.com/office/officeart/2005/8/layout/hierarchy1"/>
    <dgm:cxn modelId="{48A0EAAA-9F70-4D91-AA67-5BFD392F6F03}" type="presParOf" srcId="{21C81CEA-7410-4049-A0D9-BB324C7CF447}" destId="{285A183A-416B-475A-BDBB-925651E5A847}" srcOrd="0" destOrd="0" presId="urn:microsoft.com/office/officeart/2005/8/layout/hierarchy1"/>
    <dgm:cxn modelId="{7EB65705-6DCE-40E0-BEF3-6E2386ED8B86}" type="presParOf" srcId="{285A183A-416B-475A-BDBB-925651E5A847}" destId="{5D3E7E9E-C003-4CAE-A08C-0C66478E6EC6}" srcOrd="0" destOrd="0" presId="urn:microsoft.com/office/officeart/2005/8/layout/hierarchy1"/>
    <dgm:cxn modelId="{C7F304B8-E9A1-4D1E-98C3-EE7052781A8C}" type="presParOf" srcId="{285A183A-416B-475A-BDBB-925651E5A847}" destId="{137CA2D5-98BD-4734-B499-D250A93192CD}" srcOrd="1" destOrd="0" presId="urn:microsoft.com/office/officeart/2005/8/layout/hierarchy1"/>
    <dgm:cxn modelId="{9145665A-BF9F-47C2-880C-3803B3E2B4BF}" type="presParOf" srcId="{21C81CEA-7410-4049-A0D9-BB324C7CF447}" destId="{ACA764F3-5188-4E89-A516-BAA89F9D3B1A}" srcOrd="1" destOrd="0" presId="urn:microsoft.com/office/officeart/2005/8/layout/hierarchy1"/>
    <dgm:cxn modelId="{F4AF219A-FBAF-4B19-8AC7-F024C08432BE}" type="presParOf" srcId="{ACA764F3-5188-4E89-A516-BAA89F9D3B1A}" destId="{09E48469-415F-4826-A065-AD100410E3C8}" srcOrd="0" destOrd="0" presId="urn:microsoft.com/office/officeart/2005/8/layout/hierarchy1"/>
    <dgm:cxn modelId="{C6401EB9-D317-46B4-BA0B-C3CED141A357}" type="presParOf" srcId="{ACA764F3-5188-4E89-A516-BAA89F9D3B1A}" destId="{2275BE66-A16F-4061-B00A-0603E95EF873}" srcOrd="1" destOrd="0" presId="urn:microsoft.com/office/officeart/2005/8/layout/hierarchy1"/>
    <dgm:cxn modelId="{28D8B2AE-9E63-4061-B430-8F5AF739260C}" type="presParOf" srcId="{2275BE66-A16F-4061-B00A-0603E95EF873}" destId="{1C742C2A-DD76-4FB5-B0C7-A10E3B6EBF5E}" srcOrd="0" destOrd="0" presId="urn:microsoft.com/office/officeart/2005/8/layout/hierarchy1"/>
    <dgm:cxn modelId="{638BBFE7-D109-40C5-A5D0-DBC458F38D0A}" type="presParOf" srcId="{1C742C2A-DD76-4FB5-B0C7-A10E3B6EBF5E}" destId="{3E0B8DE5-4082-4D77-9FB7-4C9E5D9750A5}" srcOrd="0" destOrd="0" presId="urn:microsoft.com/office/officeart/2005/8/layout/hierarchy1"/>
    <dgm:cxn modelId="{126C390A-CE2C-45F7-8A37-1040FEED527F}" type="presParOf" srcId="{1C742C2A-DD76-4FB5-B0C7-A10E3B6EBF5E}" destId="{51311D2D-F21E-4BD2-81B7-D28D4678D750}" srcOrd="1" destOrd="0" presId="urn:microsoft.com/office/officeart/2005/8/layout/hierarchy1"/>
    <dgm:cxn modelId="{F9B06B6C-902D-46F8-827E-8C41B93E990D}" type="presParOf" srcId="{2275BE66-A16F-4061-B00A-0603E95EF873}" destId="{4EC2258D-BF07-4D86-A4A7-13E50BBA9861}" srcOrd="1" destOrd="0" presId="urn:microsoft.com/office/officeart/2005/8/layout/hierarchy1"/>
    <dgm:cxn modelId="{35162A5E-6708-4ADD-B0BA-970E73494E63}" type="presParOf" srcId="{ACA764F3-5188-4E89-A516-BAA89F9D3B1A}" destId="{DFE20983-110C-455A-A8AE-73B026336D58}" srcOrd="2" destOrd="0" presId="urn:microsoft.com/office/officeart/2005/8/layout/hierarchy1"/>
    <dgm:cxn modelId="{399C82F6-9874-40AB-B3C3-D34E99945D7D}" type="presParOf" srcId="{ACA764F3-5188-4E89-A516-BAA89F9D3B1A}" destId="{ACA9D2AD-A517-48B7-AF41-9EBB38AF485A}" srcOrd="3" destOrd="0" presId="urn:microsoft.com/office/officeart/2005/8/layout/hierarchy1"/>
    <dgm:cxn modelId="{8FC3A903-4E73-4CF5-9C10-89D8373EBA05}" type="presParOf" srcId="{ACA9D2AD-A517-48B7-AF41-9EBB38AF485A}" destId="{43E1CDF9-C079-4A1F-92EE-49E252586728}" srcOrd="0" destOrd="0" presId="urn:microsoft.com/office/officeart/2005/8/layout/hierarchy1"/>
    <dgm:cxn modelId="{75F6493F-8913-40A6-B3A5-159BFEA857AE}" type="presParOf" srcId="{43E1CDF9-C079-4A1F-92EE-49E252586728}" destId="{A72EFD30-2678-4A1B-9D49-57752FB046D1}" srcOrd="0" destOrd="0" presId="urn:microsoft.com/office/officeart/2005/8/layout/hierarchy1"/>
    <dgm:cxn modelId="{F11FDFCA-B85D-431F-84FF-51B626CCC3C0}" type="presParOf" srcId="{43E1CDF9-C079-4A1F-92EE-49E252586728}" destId="{398E9361-2C76-4996-8E29-78D2BF3D0C7C}" srcOrd="1" destOrd="0" presId="urn:microsoft.com/office/officeart/2005/8/layout/hierarchy1"/>
    <dgm:cxn modelId="{4AE3815C-232E-4F33-BAE4-DD8480D741E6}" type="presParOf" srcId="{ACA9D2AD-A517-48B7-AF41-9EBB38AF485A}" destId="{A23E30A5-DC46-4B53-82B6-0921D880A3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0983-110C-455A-A8AE-73B026336D58}">
      <dsp:nvSpPr>
        <dsp:cNvPr id="0" name=""/>
        <dsp:cNvSpPr/>
      </dsp:nvSpPr>
      <dsp:spPr>
        <a:xfrm>
          <a:off x="5947953" y="1841465"/>
          <a:ext cx="720737" cy="343005"/>
        </a:xfrm>
        <a:custGeom>
          <a:avLst/>
          <a:gdLst/>
          <a:ahLst/>
          <a:cxnLst/>
          <a:rect l="0" t="0" r="0" b="0"/>
          <a:pathLst>
            <a:path>
              <a:moveTo>
                <a:pt x="0" y="0"/>
              </a:moveTo>
              <a:lnTo>
                <a:pt x="0" y="233748"/>
              </a:lnTo>
              <a:lnTo>
                <a:pt x="720737" y="233748"/>
              </a:lnTo>
              <a:lnTo>
                <a:pt x="720737" y="34300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48469-415F-4826-A065-AD100410E3C8}">
      <dsp:nvSpPr>
        <dsp:cNvPr id="0" name=""/>
        <dsp:cNvSpPr/>
      </dsp:nvSpPr>
      <dsp:spPr>
        <a:xfrm>
          <a:off x="5227215" y="1841465"/>
          <a:ext cx="720737" cy="343005"/>
        </a:xfrm>
        <a:custGeom>
          <a:avLst/>
          <a:gdLst/>
          <a:ahLst/>
          <a:cxnLst/>
          <a:rect l="0" t="0" r="0" b="0"/>
          <a:pathLst>
            <a:path>
              <a:moveTo>
                <a:pt x="720737" y="0"/>
              </a:moveTo>
              <a:lnTo>
                <a:pt x="720737" y="233748"/>
              </a:lnTo>
              <a:lnTo>
                <a:pt x="0" y="233748"/>
              </a:lnTo>
              <a:lnTo>
                <a:pt x="0" y="34300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68F898-690F-46A6-953F-6814313352BB}">
      <dsp:nvSpPr>
        <dsp:cNvPr id="0" name=""/>
        <dsp:cNvSpPr/>
      </dsp:nvSpPr>
      <dsp:spPr>
        <a:xfrm>
          <a:off x="4506478" y="749548"/>
          <a:ext cx="1441474" cy="343005"/>
        </a:xfrm>
        <a:custGeom>
          <a:avLst/>
          <a:gdLst/>
          <a:ahLst/>
          <a:cxnLst/>
          <a:rect l="0" t="0" r="0" b="0"/>
          <a:pathLst>
            <a:path>
              <a:moveTo>
                <a:pt x="0" y="0"/>
              </a:moveTo>
              <a:lnTo>
                <a:pt x="0" y="233748"/>
              </a:lnTo>
              <a:lnTo>
                <a:pt x="1441474" y="233748"/>
              </a:lnTo>
              <a:lnTo>
                <a:pt x="1441474" y="34300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3F5DFF-A228-49C4-B719-EA93BA66257B}">
      <dsp:nvSpPr>
        <dsp:cNvPr id="0" name=""/>
        <dsp:cNvSpPr/>
      </dsp:nvSpPr>
      <dsp:spPr>
        <a:xfrm>
          <a:off x="3065003" y="1841465"/>
          <a:ext cx="720737" cy="343005"/>
        </a:xfrm>
        <a:custGeom>
          <a:avLst/>
          <a:gdLst/>
          <a:ahLst/>
          <a:cxnLst/>
          <a:rect l="0" t="0" r="0" b="0"/>
          <a:pathLst>
            <a:path>
              <a:moveTo>
                <a:pt x="0" y="0"/>
              </a:moveTo>
              <a:lnTo>
                <a:pt x="0" y="233748"/>
              </a:lnTo>
              <a:lnTo>
                <a:pt x="720737" y="233748"/>
              </a:lnTo>
              <a:lnTo>
                <a:pt x="720737" y="34300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BE25E4-AD30-4EF2-9115-84B93DF137E3}">
      <dsp:nvSpPr>
        <dsp:cNvPr id="0" name=""/>
        <dsp:cNvSpPr/>
      </dsp:nvSpPr>
      <dsp:spPr>
        <a:xfrm>
          <a:off x="2344266" y="1841465"/>
          <a:ext cx="720737" cy="343005"/>
        </a:xfrm>
        <a:custGeom>
          <a:avLst/>
          <a:gdLst/>
          <a:ahLst/>
          <a:cxnLst/>
          <a:rect l="0" t="0" r="0" b="0"/>
          <a:pathLst>
            <a:path>
              <a:moveTo>
                <a:pt x="720737" y="0"/>
              </a:moveTo>
              <a:lnTo>
                <a:pt x="720737" y="233748"/>
              </a:lnTo>
              <a:lnTo>
                <a:pt x="0" y="233748"/>
              </a:lnTo>
              <a:lnTo>
                <a:pt x="0" y="34300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1D57AF-6A0A-416C-B131-69A4CE32959A}">
      <dsp:nvSpPr>
        <dsp:cNvPr id="0" name=""/>
        <dsp:cNvSpPr/>
      </dsp:nvSpPr>
      <dsp:spPr>
        <a:xfrm>
          <a:off x="3065003" y="749548"/>
          <a:ext cx="1441474" cy="343005"/>
        </a:xfrm>
        <a:custGeom>
          <a:avLst/>
          <a:gdLst/>
          <a:ahLst/>
          <a:cxnLst/>
          <a:rect l="0" t="0" r="0" b="0"/>
          <a:pathLst>
            <a:path>
              <a:moveTo>
                <a:pt x="1441474" y="0"/>
              </a:moveTo>
              <a:lnTo>
                <a:pt x="1441474" y="233748"/>
              </a:lnTo>
              <a:lnTo>
                <a:pt x="0" y="233748"/>
              </a:lnTo>
              <a:lnTo>
                <a:pt x="0" y="34300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CD5BE-EC27-45DF-B605-6D9659A361DE}">
      <dsp:nvSpPr>
        <dsp:cNvPr id="0" name=""/>
        <dsp:cNvSpPr/>
      </dsp:nvSpPr>
      <dsp:spPr>
        <a:xfrm>
          <a:off x="3916784" y="636"/>
          <a:ext cx="1179388" cy="748911"/>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63DBBD5-49A1-4207-9C16-54B176164AE5}">
      <dsp:nvSpPr>
        <dsp:cNvPr id="0" name=""/>
        <dsp:cNvSpPr/>
      </dsp:nvSpPr>
      <dsp:spPr>
        <a:xfrm>
          <a:off x="4047827" y="125127"/>
          <a:ext cx="1179388" cy="748911"/>
        </a:xfrm>
        <a:prstGeom prst="roundRect">
          <a:avLst>
            <a:gd name="adj" fmla="val 10000"/>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RESEARCH</a:t>
          </a:r>
          <a:endParaRPr lang="en-GB" sz="1400" kern="1200" dirty="0"/>
        </a:p>
      </dsp:txBody>
      <dsp:txXfrm>
        <a:off x="4069762" y="147062"/>
        <a:ext cx="1135518" cy="705041"/>
      </dsp:txXfrm>
    </dsp:sp>
    <dsp:sp modelId="{1A8CD185-5B07-42D5-9A72-4B3E9D7EA496}">
      <dsp:nvSpPr>
        <dsp:cNvPr id="0" name=""/>
        <dsp:cNvSpPr/>
      </dsp:nvSpPr>
      <dsp:spPr>
        <a:xfrm>
          <a:off x="2475309" y="1092553"/>
          <a:ext cx="1179388" cy="748911"/>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C96012E-1F54-462A-BEEB-6FA0A3B3271A}">
      <dsp:nvSpPr>
        <dsp:cNvPr id="0" name=""/>
        <dsp:cNvSpPr/>
      </dsp:nvSpPr>
      <dsp:spPr>
        <a:xfrm>
          <a:off x="2606352" y="1217044"/>
          <a:ext cx="1179388" cy="748911"/>
        </a:xfrm>
        <a:prstGeom prst="roundRect">
          <a:avLst>
            <a:gd name="adj" fmla="val 10000"/>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AIM 1</a:t>
          </a:r>
          <a:endParaRPr lang="en-GB" sz="1400" kern="1200" dirty="0"/>
        </a:p>
      </dsp:txBody>
      <dsp:txXfrm>
        <a:off x="2628287" y="1238979"/>
        <a:ext cx="1135518" cy="705041"/>
      </dsp:txXfrm>
    </dsp:sp>
    <dsp:sp modelId="{414295EF-43AB-4503-A825-8C8EC3751082}">
      <dsp:nvSpPr>
        <dsp:cNvPr id="0" name=""/>
        <dsp:cNvSpPr/>
      </dsp:nvSpPr>
      <dsp:spPr>
        <a:xfrm>
          <a:off x="1754571" y="2184470"/>
          <a:ext cx="1179388" cy="748911"/>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19BEFEF-1470-4EED-A047-73C3C91BE823}">
      <dsp:nvSpPr>
        <dsp:cNvPr id="0" name=""/>
        <dsp:cNvSpPr/>
      </dsp:nvSpPr>
      <dsp:spPr>
        <a:xfrm>
          <a:off x="1885615" y="2308961"/>
          <a:ext cx="1179388" cy="748911"/>
        </a:xfrm>
        <a:prstGeom prst="roundRect">
          <a:avLst>
            <a:gd name="adj" fmla="val 10000"/>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OBJECTIVE 1</a:t>
          </a:r>
          <a:endParaRPr lang="en-GB" sz="1400" kern="1200" dirty="0"/>
        </a:p>
      </dsp:txBody>
      <dsp:txXfrm>
        <a:off x="1907550" y="2330896"/>
        <a:ext cx="1135518" cy="705041"/>
      </dsp:txXfrm>
    </dsp:sp>
    <dsp:sp modelId="{6BF97252-DA6B-4361-81D2-CD430A3D91EB}">
      <dsp:nvSpPr>
        <dsp:cNvPr id="0" name=""/>
        <dsp:cNvSpPr/>
      </dsp:nvSpPr>
      <dsp:spPr>
        <a:xfrm>
          <a:off x="3196046" y="2184470"/>
          <a:ext cx="1179388" cy="748911"/>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29A71ED-49A7-431E-A33E-EF7B2E21C500}">
      <dsp:nvSpPr>
        <dsp:cNvPr id="0" name=""/>
        <dsp:cNvSpPr/>
      </dsp:nvSpPr>
      <dsp:spPr>
        <a:xfrm>
          <a:off x="3327089" y="2308961"/>
          <a:ext cx="1179388" cy="748911"/>
        </a:xfrm>
        <a:prstGeom prst="roundRect">
          <a:avLst>
            <a:gd name="adj" fmla="val 10000"/>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OBJECTIVE 2</a:t>
          </a:r>
          <a:endParaRPr lang="en-GB" sz="1400" kern="1200" dirty="0"/>
        </a:p>
      </dsp:txBody>
      <dsp:txXfrm>
        <a:off x="3349024" y="2330896"/>
        <a:ext cx="1135518" cy="705041"/>
      </dsp:txXfrm>
    </dsp:sp>
    <dsp:sp modelId="{5D3E7E9E-C003-4CAE-A08C-0C66478E6EC6}">
      <dsp:nvSpPr>
        <dsp:cNvPr id="0" name=""/>
        <dsp:cNvSpPr/>
      </dsp:nvSpPr>
      <dsp:spPr>
        <a:xfrm>
          <a:off x="5358258" y="1092553"/>
          <a:ext cx="1179388" cy="748911"/>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37CA2D5-98BD-4734-B499-D250A93192CD}">
      <dsp:nvSpPr>
        <dsp:cNvPr id="0" name=""/>
        <dsp:cNvSpPr/>
      </dsp:nvSpPr>
      <dsp:spPr>
        <a:xfrm>
          <a:off x="5489302" y="1217044"/>
          <a:ext cx="1179388" cy="748911"/>
        </a:xfrm>
        <a:prstGeom prst="roundRect">
          <a:avLst>
            <a:gd name="adj" fmla="val 10000"/>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AIM 2</a:t>
          </a:r>
          <a:endParaRPr lang="en-GB" sz="1400" kern="1200" dirty="0"/>
        </a:p>
      </dsp:txBody>
      <dsp:txXfrm>
        <a:off x="5511237" y="1238979"/>
        <a:ext cx="1135518" cy="705041"/>
      </dsp:txXfrm>
    </dsp:sp>
    <dsp:sp modelId="{3E0B8DE5-4082-4D77-9FB7-4C9E5D9750A5}">
      <dsp:nvSpPr>
        <dsp:cNvPr id="0" name=""/>
        <dsp:cNvSpPr/>
      </dsp:nvSpPr>
      <dsp:spPr>
        <a:xfrm>
          <a:off x="4637521" y="2184470"/>
          <a:ext cx="1179388" cy="748911"/>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1311D2D-F21E-4BD2-81B7-D28D4678D750}">
      <dsp:nvSpPr>
        <dsp:cNvPr id="0" name=""/>
        <dsp:cNvSpPr/>
      </dsp:nvSpPr>
      <dsp:spPr>
        <a:xfrm>
          <a:off x="4768564" y="2308961"/>
          <a:ext cx="1179388" cy="748911"/>
        </a:xfrm>
        <a:prstGeom prst="roundRect">
          <a:avLst>
            <a:gd name="adj" fmla="val 10000"/>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OBJECTIVE 1</a:t>
          </a:r>
          <a:endParaRPr lang="en-GB" sz="1400" kern="1200" dirty="0"/>
        </a:p>
      </dsp:txBody>
      <dsp:txXfrm>
        <a:off x="4790499" y="2330896"/>
        <a:ext cx="1135518" cy="705041"/>
      </dsp:txXfrm>
    </dsp:sp>
    <dsp:sp modelId="{A72EFD30-2678-4A1B-9D49-57752FB046D1}">
      <dsp:nvSpPr>
        <dsp:cNvPr id="0" name=""/>
        <dsp:cNvSpPr/>
      </dsp:nvSpPr>
      <dsp:spPr>
        <a:xfrm>
          <a:off x="6078996" y="2184470"/>
          <a:ext cx="1179388" cy="748911"/>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98E9361-2C76-4996-8E29-78D2BF3D0C7C}">
      <dsp:nvSpPr>
        <dsp:cNvPr id="0" name=""/>
        <dsp:cNvSpPr/>
      </dsp:nvSpPr>
      <dsp:spPr>
        <a:xfrm>
          <a:off x="6210039" y="2308961"/>
          <a:ext cx="1179388" cy="748911"/>
        </a:xfrm>
        <a:prstGeom prst="roundRect">
          <a:avLst>
            <a:gd name="adj" fmla="val 10000"/>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OBJECTIVE 2</a:t>
          </a:r>
          <a:endParaRPr lang="en-GB" sz="1400" kern="1200" dirty="0"/>
        </a:p>
      </dsp:txBody>
      <dsp:txXfrm>
        <a:off x="6231974" y="2330896"/>
        <a:ext cx="1135518" cy="7050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3075" name="Rectangle 3"/>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0BBACAF5-C328-4520-A85A-377F4660A229}"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3289238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87"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9538"/>
            <a:ext cx="6794500" cy="301625"/>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US" sz="1400" dirty="0">
                <a:latin typeface="Book Antiqua" pitchFamily="18" charset="0"/>
              </a:rPr>
              <a:t>Asia Pacific University College of Technology and Innovation</a:t>
            </a:r>
          </a:p>
        </p:txBody>
      </p:sp>
      <p:sp>
        <p:nvSpPr>
          <p:cNvPr id="2053" name="Rectangle 5"/>
          <p:cNvSpPr>
            <a:spLocks noChangeArrowheads="1"/>
          </p:cNvSpPr>
          <p:nvPr/>
        </p:nvSpPr>
        <p:spPr bwMode="auto">
          <a:xfrm>
            <a:off x="6388100" y="9366250"/>
            <a:ext cx="406400" cy="301625"/>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E429C32-4559-41D1-8250-59DC7182FE41}" type="slidenum">
              <a:rPr lang="en-US" sz="1400">
                <a:latin typeface="Book Antiqua" pitchFamily="18" charset="0"/>
              </a:rPr>
              <a:pPr algn="r" eaLnBrk="0" hangingPunct="0">
                <a:defRPr/>
              </a:pPr>
              <a:t>‹#›</a:t>
            </a:fld>
            <a:endParaRPr lang="en-US" sz="1400" dirty="0">
              <a:latin typeface="Book Antiqua" pitchFamily="18" charset="0"/>
            </a:endParaRPr>
          </a:p>
        </p:txBody>
      </p:sp>
    </p:spTree>
    <p:extLst>
      <p:ext uri="{BB962C8B-B14F-4D97-AF65-F5344CB8AC3E}">
        <p14:creationId xmlns:p14="http://schemas.microsoft.com/office/powerpoint/2010/main" val="28370796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hollings.mmu.ac.uk/index.php?option=com_content&amp;task=view&amp;id=45&amp;Itemid=35"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oup.com/uk/orc/bin/9780199583409/01student/project_guide/page_11.ht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kern="1200" dirty="0" smtClean="0">
                <a:solidFill>
                  <a:schemeClr val="tx1"/>
                </a:solidFill>
                <a:effectLst/>
                <a:latin typeface="Book Antiqua" pitchFamily="18" charset="0"/>
                <a:ea typeface="+mn-ea"/>
                <a:cs typeface="+mn-cs"/>
              </a:rPr>
              <a:t>Idea Generation &amp; Title Selection</a:t>
            </a:r>
          </a:p>
          <a:p>
            <a:pPr marL="628650" lvl="1" indent="-171450">
              <a:buFont typeface="Arial" pitchFamily="34" charset="0"/>
              <a:buChar char="•"/>
            </a:pPr>
            <a:r>
              <a:rPr lang="en-GB" sz="1200" kern="1200" dirty="0" smtClean="0">
                <a:solidFill>
                  <a:schemeClr val="tx1"/>
                </a:solidFill>
                <a:effectLst/>
                <a:latin typeface="Book Antiqua" pitchFamily="18" charset="0"/>
                <a:ea typeface="+mn-ea"/>
                <a:cs typeface="+mn-cs"/>
              </a:rPr>
              <a:t>Selecting possible FYP titles</a:t>
            </a:r>
          </a:p>
          <a:p>
            <a:pPr marL="1085850" lvl="2" indent="-171450">
              <a:buFont typeface="Arial" pitchFamily="34" charset="0"/>
              <a:buChar char="•"/>
            </a:pPr>
            <a:r>
              <a:rPr lang="en-US" sz="1200" kern="1200" dirty="0" smtClean="0">
                <a:solidFill>
                  <a:schemeClr val="tx1"/>
                </a:solidFill>
                <a:effectLst/>
                <a:latin typeface="Book Antiqua" pitchFamily="18" charset="0"/>
                <a:ea typeface="+mn-ea"/>
                <a:cs typeface="+mn-cs"/>
              </a:rPr>
              <a:t>Research Aims </a:t>
            </a:r>
          </a:p>
          <a:p>
            <a:pPr marL="1085850" lvl="2" indent="-171450">
              <a:buFont typeface="Arial" pitchFamily="34" charset="0"/>
              <a:buChar char="•"/>
            </a:pPr>
            <a:r>
              <a:rPr lang="en-US" sz="1200" kern="1200" dirty="0" smtClean="0">
                <a:solidFill>
                  <a:schemeClr val="tx1"/>
                </a:solidFill>
                <a:effectLst/>
                <a:latin typeface="Book Antiqua" pitchFamily="18" charset="0"/>
                <a:ea typeface="+mn-ea"/>
                <a:cs typeface="+mn-cs"/>
              </a:rPr>
              <a:t>Research Objectives</a:t>
            </a:r>
            <a:endParaRPr lang="en-GB" sz="1200" kern="1200" dirty="0" smtClean="0">
              <a:solidFill>
                <a:schemeClr val="tx1"/>
              </a:solidFill>
              <a:effectLst/>
              <a:latin typeface="Book Antiqua" pitchFamily="18" charset="0"/>
              <a:ea typeface="+mn-ea"/>
              <a:cs typeface="+mn-cs"/>
            </a:endParaRPr>
          </a:p>
          <a:p>
            <a:pPr marL="628650" lvl="1" indent="-171450">
              <a:buFont typeface="Arial" pitchFamily="34" charset="0"/>
              <a:buChar char="•"/>
            </a:pPr>
            <a:r>
              <a:rPr lang="en-GB" sz="1200" kern="1200" dirty="0" smtClean="0">
                <a:solidFill>
                  <a:schemeClr val="tx1"/>
                </a:solidFill>
                <a:effectLst/>
                <a:latin typeface="Book Antiqua" pitchFamily="18" charset="0"/>
                <a:ea typeface="+mn-ea"/>
                <a:cs typeface="+mn-cs"/>
              </a:rPr>
              <a:t>Identifying materials that support the title</a:t>
            </a:r>
          </a:p>
          <a:p>
            <a:endParaRPr lang="en-GB" dirty="0"/>
          </a:p>
        </p:txBody>
      </p:sp>
    </p:spTree>
    <p:extLst>
      <p:ext uri="{BB962C8B-B14F-4D97-AF65-F5344CB8AC3E}">
        <p14:creationId xmlns:p14="http://schemas.microsoft.com/office/powerpoint/2010/main" val="33528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Aspirations – hope</a:t>
            </a:r>
            <a:r>
              <a:rPr lang="en-GB" baseline="0" dirty="0" smtClean="0"/>
              <a:t> desire wish ambition</a:t>
            </a:r>
          </a:p>
          <a:p>
            <a:r>
              <a:rPr lang="en-US" dirty="0" smtClean="0">
                <a:hlinkClick r:id="rId3"/>
              </a:rPr>
              <a:t>http://www.hollings.mmu.ac.uk/index.php?option=com_content&amp;task=view&amp;id=45&amp;Itemid=35</a:t>
            </a:r>
            <a:endParaRPr lang="en-US" dirty="0" smtClean="0"/>
          </a:p>
          <a:p>
            <a:r>
              <a:rPr lang="en-US" dirty="0" smtClean="0">
                <a:hlinkClick r:id="rId4"/>
              </a:rPr>
              <a:t>http://www.oup.com/uk/orc/bin/9780199583409/01student/project_guide/page_11.htm</a:t>
            </a:r>
            <a:endParaRPr lang="en-US" dirty="0" smtClean="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Concise – to the point</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Concise – </a:t>
            </a:r>
            <a:r>
              <a:rPr lang="en-GB" smtClean="0"/>
              <a:t>to the point</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34568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05084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63444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208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25685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5658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5835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766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3493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429171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48395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b="1" dirty="0" smtClean="0"/>
              <a:t>Research Methods in Computing and Technology</a:t>
            </a:r>
            <a:br>
              <a:rPr lang="en-GB" sz="800" b="1" dirty="0" smtClean="0"/>
            </a:br>
            <a:r>
              <a:rPr lang="en-GB" sz="800" dirty="0" smtClean="0"/>
              <a:t>CT098-3-2</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endParaRPr 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smtClean="0"/>
              <a:t>Idea Generation and Title Selection</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52500" y="1952625"/>
            <a:ext cx="8191500" cy="1470025"/>
          </a:xfrm>
        </p:spPr>
        <p:txBody>
          <a:bodyPr/>
          <a:lstStyle/>
          <a:p>
            <a:pPr eaLnBrk="1" hangingPunct="1"/>
            <a:r>
              <a:rPr lang="en-GB" sz="4000" b="1" dirty="0" smtClean="0"/>
              <a:t>Research Methods in Computing and Technology</a:t>
            </a:r>
            <a:br>
              <a:rPr lang="en-GB" sz="4000" b="1" dirty="0" smtClean="0"/>
            </a:br>
            <a:r>
              <a:rPr lang="en-GB" sz="2800" dirty="0" smtClean="0"/>
              <a:t>CT098-3-2</a:t>
            </a:r>
            <a:endParaRPr lang="en-GB" sz="2800" b="1" dirty="0" smtClean="0"/>
          </a:p>
        </p:txBody>
      </p:sp>
      <p:sp>
        <p:nvSpPr>
          <p:cNvPr id="3075" name="Rectangle 3"/>
          <p:cNvSpPr>
            <a:spLocks noGrp="1" noChangeArrowheads="1"/>
          </p:cNvSpPr>
          <p:nvPr>
            <p:ph type="subTitle" idx="1"/>
          </p:nvPr>
        </p:nvSpPr>
        <p:spPr/>
        <p:txBody>
          <a:bodyPr/>
          <a:lstStyle/>
          <a:p>
            <a:pPr eaLnBrk="1" hangingPunct="1"/>
            <a:r>
              <a:rPr lang="en-GB" dirty="0" smtClean="0"/>
              <a:t>Idea Generation and Title Selection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smtClean="0">
                <a:solidFill>
                  <a:srgbClr val="C00000"/>
                </a:solidFill>
              </a:rPr>
              <a:t>Example of an aim</a:t>
            </a:r>
            <a:endParaRPr lang="en-GB" b="1" dirty="0">
              <a:solidFill>
                <a:srgbClr val="C00000"/>
              </a:solidFill>
            </a:endParaRPr>
          </a:p>
        </p:txBody>
      </p:sp>
      <p:sp>
        <p:nvSpPr>
          <p:cNvPr id="3" name="Content Placeholder 2"/>
          <p:cNvSpPr>
            <a:spLocks noGrp="1"/>
          </p:cNvSpPr>
          <p:nvPr>
            <p:ph idx="1"/>
          </p:nvPr>
        </p:nvSpPr>
        <p:spPr>
          <a:xfrm>
            <a:off x="487363" y="1901990"/>
            <a:ext cx="8229600" cy="3332162"/>
          </a:xfrm>
        </p:spPr>
        <p:txBody>
          <a:bodyPr/>
          <a:lstStyle/>
          <a:p>
            <a:pPr algn="just">
              <a:buNone/>
            </a:pPr>
            <a:r>
              <a:rPr lang="en-US" i="1" dirty="0" smtClean="0">
                <a:latin typeface="Times New Roman" pitchFamily="18" charset="0"/>
                <a:cs typeface="Times New Roman" pitchFamily="18" charset="0"/>
              </a:rPr>
              <a:t>	This study aims to provide evidence about the current cost-sharing practices that will inform policy makers and donors in implementing equitable health-ﬁnancing policies in Malaysia and worldwide</a:t>
            </a:r>
            <a:r>
              <a:rPr lang="en-US" dirty="0" smtClean="0"/>
              <a:t>. </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rgbClr val="C00000"/>
                </a:solidFill>
              </a:rPr>
              <a:t>Example of objectives for the aim</a:t>
            </a:r>
            <a:endParaRPr lang="en-GB" dirty="0">
              <a:solidFill>
                <a:srgbClr val="C00000"/>
              </a:solidFill>
            </a:endParaRPr>
          </a:p>
        </p:txBody>
      </p:sp>
      <p:sp>
        <p:nvSpPr>
          <p:cNvPr id="3" name="Content Placeholder 2"/>
          <p:cNvSpPr>
            <a:spLocks noGrp="1"/>
          </p:cNvSpPr>
          <p:nvPr>
            <p:ph idx="1"/>
          </p:nvPr>
        </p:nvSpPr>
        <p:spPr>
          <a:xfrm>
            <a:off x="487363" y="1697038"/>
            <a:ext cx="8229600" cy="4183500"/>
          </a:xfrm>
        </p:spPr>
        <p:txBody>
          <a:bodyPr/>
          <a:lstStyle/>
          <a:p>
            <a:pPr algn="just">
              <a:buNone/>
            </a:pPr>
            <a:r>
              <a:rPr lang="en-US" sz="2400" i="1" dirty="0" smtClean="0">
                <a:latin typeface="Times New Roman" pitchFamily="18" charset="0"/>
                <a:cs typeface="Times New Roman" pitchFamily="18" charset="0"/>
              </a:rPr>
              <a:t>The objectives of the research were:</a:t>
            </a:r>
          </a:p>
          <a:p>
            <a:pPr algn="just"/>
            <a:r>
              <a:rPr lang="en-US" sz="2400" i="1" dirty="0" smtClean="0">
                <a:latin typeface="Times New Roman" pitchFamily="18" charset="0"/>
                <a:cs typeface="Times New Roman" pitchFamily="18" charset="0"/>
              </a:rPr>
              <a:t>to examine levels and determinants of utilization in the views of various stakeholders (population, health committees, health authorities) in the context of cost sharing;</a:t>
            </a:r>
          </a:p>
          <a:p>
            <a:pPr algn="just"/>
            <a:r>
              <a:rPr lang="en-US" sz="2400" i="1" dirty="0" smtClean="0">
                <a:latin typeface="Times New Roman" pitchFamily="18" charset="0"/>
                <a:cs typeface="Times New Roman" pitchFamily="18" charset="0"/>
              </a:rPr>
              <a:t>to examine affordability and accessibility of health care for the population, particularly poor and vulnerable people, in the context of cost sharing;</a:t>
            </a:r>
          </a:p>
          <a:p>
            <a:pPr algn="just"/>
            <a:r>
              <a:rPr lang="en-US" sz="2400" i="1" dirty="0" smtClean="0">
                <a:latin typeface="Times New Roman" pitchFamily="18" charset="0"/>
                <a:cs typeface="Times New Roman" pitchFamily="18" charset="0"/>
              </a:rPr>
              <a:t>to examine the willingness of the population to pay for health care;</a:t>
            </a:r>
          </a:p>
          <a:p>
            <a:pPr algn="just"/>
            <a:r>
              <a:rPr lang="en-US" sz="2400" i="1" dirty="0" smtClean="0">
                <a:latin typeface="Times New Roman" pitchFamily="18" charset="0"/>
                <a:cs typeface="Times New Roman" pitchFamily="18" charset="0"/>
              </a:rPr>
              <a:t>to examine the effect of cost sharing on quality of health care;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rgbClr val="C00000"/>
                </a:solidFill>
              </a:rPr>
              <a:t>Example of objectives for the aim</a:t>
            </a:r>
            <a:endParaRPr lang="en-GB" dirty="0">
              <a:solidFill>
                <a:srgbClr val="C00000"/>
              </a:solidFill>
            </a:endParaRPr>
          </a:p>
        </p:txBody>
      </p:sp>
      <p:sp>
        <p:nvSpPr>
          <p:cNvPr id="3" name="Content Placeholder 2"/>
          <p:cNvSpPr>
            <a:spLocks noGrp="1"/>
          </p:cNvSpPr>
          <p:nvPr>
            <p:ph idx="1"/>
          </p:nvPr>
        </p:nvSpPr>
        <p:spPr>
          <a:xfrm>
            <a:off x="487363" y="1765738"/>
            <a:ext cx="8229600" cy="4457262"/>
          </a:xfrm>
        </p:spPr>
        <p:txBody>
          <a:bodyPr/>
          <a:lstStyle/>
          <a:p>
            <a:pPr algn="just"/>
            <a:r>
              <a:rPr lang="en-US" sz="2400" i="1" dirty="0" smtClean="0">
                <a:latin typeface="Times New Roman" pitchFamily="18" charset="0"/>
                <a:cs typeface="Times New Roman" pitchFamily="18" charset="0"/>
              </a:rPr>
              <a:t>to examine the way the cost-sharing system operates in practice:</a:t>
            </a:r>
          </a:p>
          <a:p>
            <a:pPr lvl="1" algn="just"/>
            <a:r>
              <a:rPr lang="en-US" sz="2400" i="1" dirty="0" smtClean="0">
                <a:latin typeface="Times New Roman" pitchFamily="18" charset="0"/>
                <a:cs typeface="Times New Roman" pitchFamily="18" charset="0"/>
              </a:rPr>
              <a:t>current exemption practices;</a:t>
            </a:r>
          </a:p>
          <a:p>
            <a:pPr lvl="1" algn="just"/>
            <a:r>
              <a:rPr lang="en-US" sz="2400" i="1" dirty="0" smtClean="0">
                <a:latin typeface="Times New Roman" pitchFamily="18" charset="0"/>
                <a:cs typeface="Times New Roman" pitchFamily="18" charset="0"/>
              </a:rPr>
              <a:t>managerial and administrative practices (pricing, the use of revenue, the roles of various actors, and local participation in decision making);</a:t>
            </a:r>
          </a:p>
          <a:p>
            <a:pPr algn="just"/>
            <a:r>
              <a:rPr lang="en-US" sz="2400" i="1" dirty="0" smtClean="0">
                <a:latin typeface="Times New Roman" pitchFamily="18" charset="0"/>
                <a:cs typeface="Times New Roman" pitchFamily="18" charset="0"/>
              </a:rPr>
              <a:t>to draw lessons from government- and donor-implemented schemes, and to suggest areas for potential interventions to promote equity and the quality of cost-sharing</a:t>
            </a:r>
            <a:endParaRPr lang="en-GB" sz="24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Example of aims and objectives</a:t>
            </a:r>
            <a:endParaRPr lang="en-US" dirty="0">
              <a:solidFill>
                <a:srgbClr val="C00000"/>
              </a:solidFill>
            </a:endParaRPr>
          </a:p>
        </p:txBody>
      </p:sp>
      <p:sp>
        <p:nvSpPr>
          <p:cNvPr id="3" name="Content Placeholder 2"/>
          <p:cNvSpPr>
            <a:spLocks noGrp="1"/>
          </p:cNvSpPr>
          <p:nvPr>
            <p:ph idx="1"/>
          </p:nvPr>
        </p:nvSpPr>
        <p:spPr>
          <a:xfrm>
            <a:off x="471598" y="1655379"/>
            <a:ext cx="8357092" cy="4713890"/>
          </a:xfrm>
        </p:spPr>
        <p:txBody>
          <a:bodyPr/>
          <a:lstStyle/>
          <a:p>
            <a:pPr marL="0" indent="0" algn="just">
              <a:buNone/>
            </a:pPr>
            <a:r>
              <a:rPr lang="en-US" sz="2400" i="1" dirty="0" smtClean="0">
                <a:latin typeface="Times New Roman" pitchFamily="18" charset="0"/>
                <a:cs typeface="Times New Roman" pitchFamily="18" charset="0"/>
              </a:rPr>
              <a:t>Aim : “Evaluate artificial intelligence techniques for modeling weather patterns”</a:t>
            </a:r>
          </a:p>
          <a:p>
            <a:pPr marL="0" indent="0" algn="just">
              <a:buNone/>
            </a:pPr>
            <a:r>
              <a:rPr lang="en-US" sz="2400" i="1" dirty="0" smtClean="0">
                <a:latin typeface="Times New Roman" pitchFamily="18" charset="0"/>
                <a:cs typeface="Times New Roman" pitchFamily="18" charset="0"/>
              </a:rPr>
              <a:t>Objectives : </a:t>
            </a:r>
          </a:p>
          <a:p>
            <a:pPr algn="just"/>
            <a:r>
              <a:rPr lang="en-US" sz="2400" i="1" dirty="0" smtClean="0">
                <a:latin typeface="Times New Roman" pitchFamily="18" charset="0"/>
                <a:cs typeface="Times New Roman" pitchFamily="18" charset="0"/>
              </a:rPr>
              <a:t>“Identify and evaluate existing weather pattern modeling techniques”</a:t>
            </a:r>
          </a:p>
          <a:p>
            <a:pPr algn="just"/>
            <a:r>
              <a:rPr lang="en-US" sz="2400" i="1" dirty="0" smtClean="0">
                <a:latin typeface="Times New Roman" pitchFamily="18" charset="0"/>
                <a:cs typeface="Times New Roman" pitchFamily="18" charset="0"/>
              </a:rPr>
              <a:t>Identify artificial intelligence approaches suitable for modeling weather patterns”</a:t>
            </a:r>
          </a:p>
          <a:p>
            <a:pPr algn="just"/>
            <a:r>
              <a:rPr lang="en-US" sz="2400" i="1" dirty="0" smtClean="0">
                <a:latin typeface="Times New Roman" pitchFamily="18" charset="0"/>
                <a:cs typeface="Times New Roman" pitchFamily="18" charset="0"/>
              </a:rPr>
              <a:t>Design and develop at three artificial intelligence systems for modeling patterns</a:t>
            </a:r>
          </a:p>
          <a:p>
            <a:pPr algn="just"/>
            <a:r>
              <a:rPr lang="en-US" sz="2400" i="1" dirty="0" smtClean="0">
                <a:latin typeface="Times New Roman" pitchFamily="18" charset="0"/>
                <a:cs typeface="Times New Roman" pitchFamily="18" charset="0"/>
              </a:rPr>
              <a:t>Compare and contrast the developed systems with one another and existing approaches to modeling weather patterns”</a:t>
            </a:r>
            <a:endParaRPr 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77770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Research Aims and Objectives</a:t>
            </a:r>
          </a:p>
        </p:txBody>
      </p:sp>
      <p:sp>
        <p:nvSpPr>
          <p:cNvPr id="3" name="Content Placeholder 2"/>
          <p:cNvSpPr>
            <a:spLocks noGrp="1"/>
          </p:cNvSpPr>
          <p:nvPr>
            <p:ph idx="1"/>
          </p:nvPr>
        </p:nvSpPr>
        <p:spPr/>
        <p:txBody>
          <a:bodyPr>
            <a:noAutofit/>
          </a:bodyPr>
          <a:lstStyle/>
          <a:p>
            <a:r>
              <a:rPr lang="en-US" sz="2800" dirty="0" smtClean="0"/>
              <a:t>Both </a:t>
            </a:r>
            <a:r>
              <a:rPr lang="en-US" sz="2800" dirty="0" smtClean="0"/>
              <a:t>the aims and objectives are described using verbs (action words)</a:t>
            </a:r>
          </a:p>
          <a:p>
            <a:pPr lvl="1"/>
            <a:r>
              <a:rPr lang="en-US" sz="2400" dirty="0" smtClean="0"/>
              <a:t>Examples:</a:t>
            </a:r>
          </a:p>
          <a:p>
            <a:pPr lvl="2"/>
            <a:r>
              <a:rPr lang="en-US" sz="2000" dirty="0" smtClean="0"/>
              <a:t>The aims of this project is to …</a:t>
            </a:r>
          </a:p>
          <a:p>
            <a:pPr lvl="2"/>
            <a:r>
              <a:rPr lang="en-US" sz="2000" dirty="0" smtClean="0"/>
              <a:t>The project objectives are:</a:t>
            </a:r>
          </a:p>
          <a:p>
            <a:pPr lvl="3"/>
            <a:r>
              <a:rPr lang="en-US" sz="1600" dirty="0" smtClean="0"/>
              <a:t>To develop ….</a:t>
            </a:r>
          </a:p>
          <a:p>
            <a:pPr lvl="3"/>
            <a:r>
              <a:rPr lang="en-US" sz="1600" dirty="0" smtClean="0"/>
              <a:t>To determine …</a:t>
            </a:r>
          </a:p>
          <a:p>
            <a:endParaRPr lang="en-US" sz="2800" dirty="0" smtClean="0"/>
          </a:p>
        </p:txBody>
      </p:sp>
    </p:spTree>
    <p:extLst>
      <p:ext uri="{BB962C8B-B14F-4D97-AF65-F5344CB8AC3E}">
        <p14:creationId xmlns:p14="http://schemas.microsoft.com/office/powerpoint/2010/main" val="3329569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Research Aims and Objectives</a:t>
            </a:r>
          </a:p>
        </p:txBody>
      </p:sp>
      <p:sp>
        <p:nvSpPr>
          <p:cNvPr id="3" name="Content Placeholder 2"/>
          <p:cNvSpPr>
            <a:spLocks noGrp="1"/>
          </p:cNvSpPr>
          <p:nvPr>
            <p:ph idx="1"/>
          </p:nvPr>
        </p:nvSpPr>
        <p:spPr/>
        <p:txBody>
          <a:bodyPr>
            <a:noAutofit/>
          </a:bodyPr>
          <a:lstStyle/>
          <a:p>
            <a:pPr marL="0" indent="0" algn="just">
              <a:buNone/>
            </a:pPr>
            <a:r>
              <a:rPr lang="en-US" sz="2000" dirty="0"/>
              <a:t>Do keep in mind when writing aims and </a:t>
            </a:r>
            <a:r>
              <a:rPr lang="en-US" sz="2000" dirty="0" smtClean="0"/>
              <a:t>objectives apply </a:t>
            </a:r>
            <a:r>
              <a:rPr lang="en-US" sz="2000" dirty="0"/>
              <a:t>these principles (5W 1H</a:t>
            </a:r>
            <a:r>
              <a:rPr lang="en-US" sz="2000" dirty="0" smtClean="0"/>
              <a:t>) to guide you in writing the aims and objectives:</a:t>
            </a:r>
            <a:endParaRPr lang="en-US" sz="2000" dirty="0"/>
          </a:p>
          <a:p>
            <a:pPr lvl="1" algn="just"/>
            <a:r>
              <a:rPr lang="en-US" sz="2000" dirty="0"/>
              <a:t>Why</a:t>
            </a:r>
          </a:p>
          <a:p>
            <a:pPr lvl="1" algn="just"/>
            <a:r>
              <a:rPr lang="en-US" sz="2000" dirty="0" smtClean="0"/>
              <a:t>Who </a:t>
            </a:r>
          </a:p>
          <a:p>
            <a:pPr lvl="1" algn="just"/>
            <a:r>
              <a:rPr lang="en-US" sz="2000" dirty="0" smtClean="0"/>
              <a:t>Where</a:t>
            </a:r>
            <a:endParaRPr lang="en-US" sz="2000" dirty="0"/>
          </a:p>
          <a:p>
            <a:pPr lvl="1" algn="just"/>
            <a:r>
              <a:rPr lang="en-US" sz="2000" dirty="0" smtClean="0"/>
              <a:t>What </a:t>
            </a:r>
          </a:p>
          <a:p>
            <a:pPr lvl="1" algn="just"/>
            <a:r>
              <a:rPr lang="en-US" sz="2000" dirty="0" smtClean="0"/>
              <a:t>When</a:t>
            </a:r>
          </a:p>
          <a:p>
            <a:pPr lvl="1" algn="just"/>
            <a:r>
              <a:rPr lang="en-US" sz="2000" dirty="0" smtClean="0"/>
              <a:t>How</a:t>
            </a:r>
          </a:p>
          <a:p>
            <a:pPr lvl="1" algn="just"/>
            <a:endParaRPr lang="en-US" sz="2000" dirty="0" smtClean="0"/>
          </a:p>
          <a:p>
            <a:pPr marL="0" indent="0" algn="just">
              <a:buNone/>
            </a:pPr>
            <a:r>
              <a:rPr lang="en-US" sz="2000" dirty="0" smtClean="0"/>
              <a:t>	</a:t>
            </a:r>
            <a:endParaRPr lang="en-US" sz="2000" dirty="0"/>
          </a:p>
        </p:txBody>
      </p:sp>
    </p:spTree>
    <p:extLst>
      <p:ext uri="{BB962C8B-B14F-4D97-AF65-F5344CB8AC3E}">
        <p14:creationId xmlns:p14="http://schemas.microsoft.com/office/powerpoint/2010/main" val="3126575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Research Aims and Objectives</a:t>
            </a:r>
          </a:p>
        </p:txBody>
      </p:sp>
      <p:sp>
        <p:nvSpPr>
          <p:cNvPr id="3" name="Content Placeholder 2"/>
          <p:cNvSpPr>
            <a:spLocks noGrp="1"/>
          </p:cNvSpPr>
          <p:nvPr>
            <p:ph idx="1"/>
          </p:nvPr>
        </p:nvSpPr>
        <p:spPr/>
        <p:txBody>
          <a:bodyPr/>
          <a:lstStyle/>
          <a:p>
            <a:pPr marL="0" indent="0" algn="just">
              <a:buNone/>
            </a:pPr>
            <a:endParaRPr lang="en-US" dirty="0" smtClean="0"/>
          </a:p>
          <a:p>
            <a:pPr marL="0" indent="0" algn="just">
              <a:buNone/>
            </a:pPr>
            <a:r>
              <a:rPr lang="en-US" dirty="0" smtClean="0"/>
              <a:t>Both</a:t>
            </a:r>
            <a:r>
              <a:rPr lang="en-US" i="1" dirty="0" smtClean="0"/>
              <a:t> </a:t>
            </a:r>
            <a:r>
              <a:rPr lang="en-US" dirty="0"/>
              <a:t>the</a:t>
            </a:r>
            <a:r>
              <a:rPr lang="en-US" i="1" dirty="0"/>
              <a:t> </a:t>
            </a:r>
            <a:r>
              <a:rPr lang="en-US" dirty="0"/>
              <a:t>aims and objectives should be written clearly so that it shows the level of understanding with regards to the research topic</a:t>
            </a:r>
          </a:p>
          <a:p>
            <a:pPr algn="just"/>
            <a:endParaRPr lang="en-US" dirty="0"/>
          </a:p>
        </p:txBody>
      </p:sp>
    </p:spTree>
    <p:extLst>
      <p:ext uri="{BB962C8B-B14F-4D97-AF65-F5344CB8AC3E}">
        <p14:creationId xmlns:p14="http://schemas.microsoft.com/office/powerpoint/2010/main" val="3732132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C00000"/>
                </a:solidFill>
              </a:rPr>
              <a:t>Quick Review Question</a:t>
            </a:r>
            <a:endParaRPr lang="en-GB" dirty="0">
              <a:solidFill>
                <a:srgbClr val="C00000"/>
              </a:solidFill>
            </a:endParaRPr>
          </a:p>
        </p:txBody>
      </p:sp>
      <p:sp>
        <p:nvSpPr>
          <p:cNvPr id="3" name="Content Placeholder 2"/>
          <p:cNvSpPr>
            <a:spLocks noGrp="1"/>
          </p:cNvSpPr>
          <p:nvPr>
            <p:ph idx="1"/>
          </p:nvPr>
        </p:nvSpPr>
        <p:spPr>
          <a:xfrm>
            <a:off x="487363" y="1954928"/>
            <a:ext cx="8229600" cy="2790497"/>
          </a:xfrm>
        </p:spPr>
        <p:txBody>
          <a:bodyPr/>
          <a:lstStyle/>
          <a:p>
            <a:pPr algn="just"/>
            <a:r>
              <a:rPr lang="en-GB" dirty="0" smtClean="0"/>
              <a:t>What is the aim of the research paper?</a:t>
            </a:r>
          </a:p>
          <a:p>
            <a:pPr algn="just"/>
            <a:r>
              <a:rPr lang="en-GB" dirty="0" smtClean="0"/>
              <a:t>What are the objectives of the research paper?</a:t>
            </a:r>
          </a:p>
          <a:p>
            <a:pPr algn="just"/>
            <a:r>
              <a:rPr lang="en-GB" dirty="0" smtClean="0"/>
              <a:t>Write the aim and objectives of your research</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Research Questions</a:t>
            </a:r>
            <a:endParaRPr lang="en-US" dirty="0">
              <a:solidFill>
                <a:srgbClr val="C00000"/>
              </a:solidFill>
            </a:endParaRPr>
          </a:p>
        </p:txBody>
      </p:sp>
      <p:sp>
        <p:nvSpPr>
          <p:cNvPr id="3" name="Content Placeholder 2"/>
          <p:cNvSpPr>
            <a:spLocks noGrp="1"/>
          </p:cNvSpPr>
          <p:nvPr>
            <p:ph idx="1"/>
          </p:nvPr>
        </p:nvSpPr>
        <p:spPr>
          <a:xfrm>
            <a:off x="487363" y="1697037"/>
            <a:ext cx="8229600" cy="4735293"/>
          </a:xfrm>
        </p:spPr>
        <p:txBody>
          <a:bodyPr/>
          <a:lstStyle/>
          <a:p>
            <a:pPr algn="just"/>
            <a:r>
              <a:rPr lang="en-US" dirty="0" smtClean="0"/>
              <a:t>To investigate and answer to a certain context within your project</a:t>
            </a:r>
          </a:p>
          <a:p>
            <a:pPr algn="just"/>
            <a:r>
              <a:rPr lang="en-US" i="1" dirty="0" err="1">
                <a:latin typeface="Times New Roman" pitchFamily="18" charset="0"/>
                <a:cs typeface="Times New Roman" pitchFamily="18" charset="0"/>
              </a:rPr>
              <a:t>e</a:t>
            </a:r>
            <a:r>
              <a:rPr lang="en-US" i="1" dirty="0" err="1" smtClean="0">
                <a:latin typeface="Times New Roman" pitchFamily="18" charset="0"/>
                <a:cs typeface="Times New Roman" pitchFamily="18" charset="0"/>
              </a:rPr>
              <a:t>.g</a:t>
            </a:r>
            <a:r>
              <a:rPr lang="en-US" i="1" dirty="0" smtClean="0">
                <a:latin typeface="Times New Roman" pitchFamily="18" charset="0"/>
                <a:cs typeface="Times New Roman" pitchFamily="18" charset="0"/>
              </a:rPr>
              <a:t>: </a:t>
            </a:r>
          </a:p>
          <a:p>
            <a:pPr lvl="1" algn="just"/>
            <a:r>
              <a:rPr lang="en-US" i="1" dirty="0" smtClean="0">
                <a:latin typeface="Times New Roman" pitchFamily="18" charset="0"/>
                <a:cs typeface="Times New Roman" pitchFamily="18" charset="0"/>
              </a:rPr>
              <a:t>Does the size of an organization affect its commitment to software quality standards?</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What is the relationship, if any, between software maintainability and coding structure standards?</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Is there an optimum solution to the prediction of software development costs?</a:t>
            </a:r>
          </a:p>
          <a:p>
            <a:pPr lvl="1" algn="just"/>
            <a:endParaRPr lang="en-US" sz="2400" b="1" i="1" dirty="0">
              <a:solidFill>
                <a:srgbClr val="FF0066"/>
              </a:solidFill>
              <a:latin typeface="Times New Roman" pitchFamily="18" charset="0"/>
              <a:cs typeface="Times New Roman" pitchFamily="18" charset="0"/>
            </a:endParaRPr>
          </a:p>
          <a:p>
            <a:pPr algn="just"/>
            <a:endParaRPr lang="en-US" dirty="0"/>
          </a:p>
        </p:txBody>
      </p:sp>
    </p:spTree>
    <p:extLst>
      <p:ext uri="{BB962C8B-B14F-4D97-AF65-F5344CB8AC3E}">
        <p14:creationId xmlns:p14="http://schemas.microsoft.com/office/powerpoint/2010/main" val="3426919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Questions and Answer</a:t>
            </a:r>
            <a:endParaRPr lang="en-US" dirty="0">
              <a:solidFill>
                <a:srgbClr val="C00000"/>
              </a:solidFill>
            </a:endParaRPr>
          </a:p>
        </p:txBody>
      </p:sp>
      <p:sp>
        <p:nvSpPr>
          <p:cNvPr id="3" name="Content Placeholder 2"/>
          <p:cNvSpPr>
            <a:spLocks noGrp="1"/>
          </p:cNvSpPr>
          <p:nvPr>
            <p:ph idx="1"/>
          </p:nvPr>
        </p:nvSpPr>
        <p:spPr>
          <a:xfrm>
            <a:off x="487363" y="2711669"/>
            <a:ext cx="8229600" cy="1340070"/>
          </a:xfrm>
        </p:spPr>
        <p:txBody>
          <a:bodyPr/>
          <a:lstStyle/>
          <a:p>
            <a:pPr marL="0" indent="0" algn="ctr">
              <a:buNone/>
            </a:pPr>
            <a:r>
              <a:rPr lang="en-US" sz="5400" dirty="0" smtClean="0"/>
              <a:t>Q&amp;A</a:t>
            </a:r>
            <a:endParaRPr lang="en-US" sz="5400" dirty="0"/>
          </a:p>
        </p:txBody>
      </p:sp>
    </p:spTree>
    <p:extLst>
      <p:ext uri="{BB962C8B-B14F-4D97-AF65-F5344CB8AC3E}">
        <p14:creationId xmlns:p14="http://schemas.microsoft.com/office/powerpoint/2010/main" val="160321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smtClean="0">
                <a:solidFill>
                  <a:srgbClr val="C00000"/>
                </a:solidFill>
              </a:rPr>
              <a:t>Topic and structure of the lesson</a:t>
            </a:r>
          </a:p>
        </p:txBody>
      </p:sp>
      <p:sp>
        <p:nvSpPr>
          <p:cNvPr id="4100" name="Rectangle 3"/>
          <p:cNvSpPr>
            <a:spLocks noGrp="1" noChangeArrowheads="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Idea Generation &amp; Title Selection</a:t>
            </a:r>
          </a:p>
          <a:p>
            <a:pPr lvl="1"/>
            <a:r>
              <a:rPr lang="en-GB" dirty="0"/>
              <a:t>Selecting possible FYP titles</a:t>
            </a:r>
          </a:p>
          <a:p>
            <a:pPr lvl="2"/>
            <a:r>
              <a:rPr lang="en-US" dirty="0"/>
              <a:t>Research Aims </a:t>
            </a:r>
          </a:p>
          <a:p>
            <a:pPr lvl="2"/>
            <a:r>
              <a:rPr lang="en-US" dirty="0"/>
              <a:t>Research Objectives</a:t>
            </a:r>
            <a:endParaRPr lang="en-GB" dirty="0"/>
          </a:p>
          <a:p>
            <a:pPr lvl="1"/>
            <a:r>
              <a:rPr lang="en-GB" dirty="0"/>
              <a:t>Identifying materials that support the title</a:t>
            </a:r>
          </a:p>
        </p:txBody>
      </p:sp>
      <p:sp>
        <p:nvSpPr>
          <p:cNvPr id="4098" name="Footer Placeholder 3"/>
          <p:cNvSpPr>
            <a:spLocks noGrp="1"/>
          </p:cNvSpPr>
          <p:nvPr>
            <p:ph type="ftr" sz="quarter" idx="10"/>
          </p:nvPr>
        </p:nvSpPr>
        <p:spPr>
          <a:noFill/>
        </p:spPr>
        <p:txBody>
          <a:bodyPr/>
          <a:lstStyle/>
          <a:p>
            <a:r>
              <a:rPr lang="en-US" dirty="0"/>
              <a:t>Slide  2 (of  20)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147" y="3112431"/>
            <a:ext cx="7042150" cy="1143000"/>
          </a:xfrm>
        </p:spPr>
        <p:txBody>
          <a:bodyPr/>
          <a:lstStyle/>
          <a:p>
            <a:r>
              <a:rPr lang="en-US" sz="6600" dirty="0" smtClean="0">
                <a:solidFill>
                  <a:srgbClr val="00B050"/>
                </a:solidFill>
              </a:rPr>
              <a:t>Thanks</a:t>
            </a:r>
            <a:endParaRPr lang="en-US" sz="6600" dirty="0">
              <a:solidFill>
                <a:srgbClr val="00B050"/>
              </a:solidFill>
            </a:endParaRPr>
          </a:p>
        </p:txBody>
      </p:sp>
    </p:spTree>
    <p:extLst>
      <p:ext uri="{BB962C8B-B14F-4D97-AF65-F5344CB8AC3E}">
        <p14:creationId xmlns:p14="http://schemas.microsoft.com/office/powerpoint/2010/main" val="69857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b="1" dirty="0" smtClean="0">
                <a:solidFill>
                  <a:srgbClr val="C00000"/>
                </a:solidFill>
              </a:rPr>
              <a:t>Learning Outcomes</a:t>
            </a:r>
          </a:p>
        </p:txBody>
      </p:sp>
      <p:sp>
        <p:nvSpPr>
          <p:cNvPr id="5124" name="Rectangle 3"/>
          <p:cNvSpPr>
            <a:spLocks noGrp="1" noChangeArrowheads="1"/>
          </p:cNvSpPr>
          <p:nvPr>
            <p:ph idx="1"/>
          </p:nvPr>
        </p:nvSpPr>
        <p:spPr>
          <a:xfrm>
            <a:off x="487363" y="1838927"/>
            <a:ext cx="8229600" cy="3269100"/>
          </a:xfrm>
        </p:spPr>
        <p:txBody>
          <a:bodyPr/>
          <a:lstStyle/>
          <a:p>
            <a:pPr marL="0" indent="0" algn="just" eaLnBrk="1" hangingPunct="1">
              <a:buNone/>
            </a:pPr>
            <a:r>
              <a:rPr lang="en-US" dirty="0" smtClean="0"/>
              <a:t>By the end of this session, you should be able to:</a:t>
            </a:r>
          </a:p>
          <a:p>
            <a:pPr lvl="1" algn="just"/>
            <a:r>
              <a:rPr lang="en-US" dirty="0" smtClean="0"/>
              <a:t>Select an appropriate FYP title</a:t>
            </a:r>
          </a:p>
          <a:p>
            <a:pPr lvl="1" algn="just"/>
            <a:r>
              <a:rPr lang="en-US" dirty="0" smtClean="0"/>
              <a:t>Define your research aims and objectives</a:t>
            </a:r>
          </a:p>
          <a:p>
            <a:pPr lvl="1" algn="just"/>
            <a:r>
              <a:rPr lang="en-US" dirty="0" smtClean="0"/>
              <a:t>Identify and cite appropriate materials that would support your title</a:t>
            </a:r>
          </a:p>
        </p:txBody>
      </p:sp>
      <p:sp>
        <p:nvSpPr>
          <p:cNvPr id="5122" name="Footer Placeholder 3"/>
          <p:cNvSpPr>
            <a:spLocks noGrp="1"/>
          </p:cNvSpPr>
          <p:nvPr>
            <p:ph type="ftr" sz="quarter" idx="10"/>
          </p:nvPr>
        </p:nvSpPr>
        <p:spPr>
          <a:noFill/>
        </p:spPr>
        <p:txBody>
          <a:bodyPr/>
          <a:lstStyle/>
          <a:p>
            <a:r>
              <a:rPr lang="en-US" dirty="0"/>
              <a:t>Slide  3 (of  20)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b="1" dirty="0" smtClean="0">
                <a:solidFill>
                  <a:srgbClr val="C00000"/>
                </a:solidFill>
              </a:rPr>
              <a:t>	Introduction</a:t>
            </a:r>
          </a:p>
        </p:txBody>
      </p:sp>
      <p:sp>
        <p:nvSpPr>
          <p:cNvPr id="5124" name="Rectangle 3"/>
          <p:cNvSpPr>
            <a:spLocks noGrp="1" noChangeArrowheads="1"/>
          </p:cNvSpPr>
          <p:nvPr>
            <p:ph idx="1"/>
          </p:nvPr>
        </p:nvSpPr>
        <p:spPr>
          <a:xfrm>
            <a:off x="487363" y="1560786"/>
            <a:ext cx="8229600" cy="4662214"/>
          </a:xfrm>
        </p:spPr>
        <p:txBody>
          <a:bodyPr/>
          <a:lstStyle/>
          <a:p>
            <a:pPr marL="0" indent="0" algn="just" eaLnBrk="1" hangingPunct="1">
              <a:buNone/>
            </a:pPr>
            <a:r>
              <a:rPr lang="en-US" dirty="0" smtClean="0"/>
              <a:t>Focus of your research is expressed in the </a:t>
            </a:r>
            <a:r>
              <a:rPr lang="en-US" dirty="0" smtClean="0">
                <a:solidFill>
                  <a:srgbClr val="FF0000"/>
                </a:solidFill>
              </a:rPr>
              <a:t>research aims </a:t>
            </a:r>
            <a:r>
              <a:rPr lang="en-US" dirty="0" smtClean="0"/>
              <a:t>and </a:t>
            </a:r>
            <a:r>
              <a:rPr lang="en-US" dirty="0" smtClean="0">
                <a:solidFill>
                  <a:srgbClr val="FF0000"/>
                </a:solidFill>
              </a:rPr>
              <a:t>objectives</a:t>
            </a:r>
          </a:p>
          <a:p>
            <a:pPr algn="just" eaLnBrk="1" hangingPunct="1">
              <a:buNone/>
            </a:pPr>
            <a:endParaRPr lang="en-US" dirty="0" smtClean="0"/>
          </a:p>
        </p:txBody>
      </p:sp>
      <p:sp>
        <p:nvSpPr>
          <p:cNvPr id="5122" name="Footer Placeholder 3"/>
          <p:cNvSpPr>
            <a:spLocks noGrp="1"/>
          </p:cNvSpPr>
          <p:nvPr>
            <p:ph type="ftr" sz="quarter" idx="10"/>
          </p:nvPr>
        </p:nvSpPr>
        <p:spPr>
          <a:noFill/>
        </p:spPr>
        <p:txBody>
          <a:bodyPr/>
          <a:lstStyle/>
          <a:p>
            <a:r>
              <a:rPr lang="en-US" dirty="0"/>
              <a:t>Slide  3 (of  20)</a:t>
            </a:r>
          </a:p>
        </p:txBody>
      </p:sp>
      <p:graphicFrame>
        <p:nvGraphicFramePr>
          <p:cNvPr id="5" name="Diagram 4"/>
          <p:cNvGraphicFramePr/>
          <p:nvPr>
            <p:extLst>
              <p:ext uri="{D42A27DB-BD31-4B8C-83A1-F6EECF244321}">
                <p14:modId xmlns:p14="http://schemas.microsoft.com/office/powerpoint/2010/main" val="255198118"/>
              </p:ext>
            </p:extLst>
          </p:nvPr>
        </p:nvGraphicFramePr>
        <p:xfrm>
          <a:off x="0" y="3168869"/>
          <a:ext cx="9144000" cy="3058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b="1" dirty="0" smtClean="0">
                <a:solidFill>
                  <a:srgbClr val="C00000"/>
                </a:solidFill>
              </a:rPr>
              <a:t>	Aim</a:t>
            </a:r>
          </a:p>
        </p:txBody>
      </p:sp>
      <p:sp>
        <p:nvSpPr>
          <p:cNvPr id="5124" name="Rectangle 3"/>
          <p:cNvSpPr>
            <a:spLocks noGrp="1" noChangeArrowheads="1"/>
          </p:cNvSpPr>
          <p:nvPr>
            <p:ph idx="1"/>
          </p:nvPr>
        </p:nvSpPr>
        <p:spPr>
          <a:xfrm>
            <a:off x="487362" y="1697038"/>
            <a:ext cx="8388623" cy="4845652"/>
          </a:xfrm>
        </p:spPr>
        <p:txBody>
          <a:bodyPr/>
          <a:lstStyle/>
          <a:p>
            <a:pPr algn="just"/>
            <a:r>
              <a:rPr lang="en-US" sz="2800" dirty="0" smtClean="0">
                <a:solidFill>
                  <a:srgbClr val="FF0000"/>
                </a:solidFill>
              </a:rPr>
              <a:t>general statement </a:t>
            </a:r>
            <a:r>
              <a:rPr lang="en-US" sz="2800" dirty="0" smtClean="0"/>
              <a:t>which reflects the intention or purpose of your chosen area of research</a:t>
            </a:r>
          </a:p>
          <a:p>
            <a:pPr algn="just"/>
            <a:r>
              <a:rPr lang="en-US" sz="2800" dirty="0" smtClean="0"/>
              <a:t>should reflect the aspirations and expectations of the </a:t>
            </a:r>
            <a:r>
              <a:rPr lang="en-US" sz="2800" i="1" dirty="0" smtClean="0"/>
              <a:t>research topic</a:t>
            </a:r>
            <a:endParaRPr lang="en-US" sz="2800" dirty="0" smtClean="0"/>
          </a:p>
          <a:p>
            <a:pPr algn="just"/>
            <a:r>
              <a:rPr lang="en-US" sz="2800" dirty="0" smtClean="0">
                <a:solidFill>
                  <a:srgbClr val="FF0000"/>
                </a:solidFill>
              </a:rPr>
              <a:t>emphasize what </a:t>
            </a:r>
            <a:r>
              <a:rPr lang="en-US" sz="2800" dirty="0" smtClean="0"/>
              <a:t>is to be accomplished, not how it is to be accomplished</a:t>
            </a:r>
          </a:p>
          <a:p>
            <a:pPr algn="just"/>
            <a:r>
              <a:rPr lang="en-US" sz="2800" dirty="0" smtClean="0">
                <a:solidFill>
                  <a:srgbClr val="FF0000"/>
                </a:solidFill>
              </a:rPr>
              <a:t>Is a broad statement of intent that identifies your project’s purpose</a:t>
            </a:r>
          </a:p>
          <a:p>
            <a:pPr marL="0" indent="0" algn="just">
              <a:buNone/>
            </a:pPr>
            <a:r>
              <a:rPr lang="en-US" sz="2800" dirty="0" smtClean="0"/>
              <a:t>						</a:t>
            </a:r>
          </a:p>
          <a:p>
            <a:pPr marL="0" indent="0" algn="just">
              <a:buNone/>
            </a:pPr>
            <a:r>
              <a:rPr lang="en-US" sz="2800" dirty="0"/>
              <a:t>	</a:t>
            </a:r>
            <a:r>
              <a:rPr lang="en-US" sz="2800" dirty="0" smtClean="0"/>
              <a:t>					(Dawson, 2009)</a:t>
            </a:r>
          </a:p>
          <a:p>
            <a:pPr marL="0" indent="0" algn="just">
              <a:buNone/>
            </a:pPr>
            <a:endParaRPr lang="en-US" sz="2800" dirty="0" smtClean="0"/>
          </a:p>
          <a:p>
            <a:pPr algn="just"/>
            <a:endParaRPr lang="en-US" sz="2400" dirty="0" smtClean="0"/>
          </a:p>
          <a:p>
            <a:pPr algn="just"/>
            <a:endParaRPr lang="en-US" sz="2800" dirty="0" smtClean="0"/>
          </a:p>
          <a:p>
            <a:pPr algn="just" eaLnBrk="1" hangingPunct="1">
              <a:buNone/>
            </a:pPr>
            <a:endParaRPr lang="en-US" sz="2800" dirty="0" smtClean="0"/>
          </a:p>
        </p:txBody>
      </p:sp>
      <p:sp>
        <p:nvSpPr>
          <p:cNvPr id="5122" name="Footer Placeholder 3"/>
          <p:cNvSpPr>
            <a:spLocks noGrp="1"/>
          </p:cNvSpPr>
          <p:nvPr>
            <p:ph type="ftr" sz="quarter" idx="10"/>
          </p:nvPr>
        </p:nvSpPr>
        <p:spPr>
          <a:noFill/>
        </p:spPr>
        <p:txBody>
          <a:bodyPr/>
          <a:lstStyle/>
          <a:p>
            <a:r>
              <a:rPr lang="en-US" dirty="0"/>
              <a:t>Slide  3 (of  20)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b="1" dirty="0" smtClean="0">
                <a:solidFill>
                  <a:srgbClr val="C00000"/>
                </a:solidFill>
              </a:rPr>
              <a:t>	Objective</a:t>
            </a:r>
          </a:p>
        </p:txBody>
      </p:sp>
      <p:sp>
        <p:nvSpPr>
          <p:cNvPr id="5124" name="Rectangle 3"/>
          <p:cNvSpPr>
            <a:spLocks noGrp="1" noChangeArrowheads="1"/>
          </p:cNvSpPr>
          <p:nvPr>
            <p:ph idx="1"/>
          </p:nvPr>
        </p:nvSpPr>
        <p:spPr>
          <a:xfrm>
            <a:off x="487363" y="1507852"/>
            <a:ext cx="8420154" cy="4525962"/>
          </a:xfrm>
        </p:spPr>
        <p:txBody>
          <a:bodyPr/>
          <a:lstStyle/>
          <a:p>
            <a:pPr algn="just"/>
            <a:r>
              <a:rPr lang="en-US" sz="2400" dirty="0" smtClean="0"/>
              <a:t>A </a:t>
            </a:r>
            <a:r>
              <a:rPr lang="en-US" sz="2400" dirty="0" smtClean="0">
                <a:solidFill>
                  <a:srgbClr val="FF0000"/>
                </a:solidFill>
              </a:rPr>
              <a:t>specific statement </a:t>
            </a:r>
            <a:r>
              <a:rPr lang="en-US" sz="2400" dirty="0" smtClean="0"/>
              <a:t>relating to the defined goal / aim of research</a:t>
            </a:r>
          </a:p>
          <a:p>
            <a:pPr algn="just"/>
            <a:r>
              <a:rPr lang="en-US" sz="2400" dirty="0" smtClean="0"/>
              <a:t>Is common to have </a:t>
            </a:r>
            <a:r>
              <a:rPr lang="en-US" sz="2400" dirty="0" smtClean="0">
                <a:solidFill>
                  <a:srgbClr val="FF0000"/>
                </a:solidFill>
              </a:rPr>
              <a:t>more than one objective</a:t>
            </a:r>
            <a:r>
              <a:rPr lang="en-US" sz="2400" dirty="0" smtClean="0"/>
              <a:t> to satisfy research aim</a:t>
            </a:r>
          </a:p>
          <a:p>
            <a:pPr algn="just"/>
            <a:r>
              <a:rPr lang="en-US" sz="2400" dirty="0" smtClean="0">
                <a:solidFill>
                  <a:srgbClr val="FF0000"/>
                </a:solidFill>
              </a:rPr>
              <a:t>Steps</a:t>
            </a:r>
            <a:r>
              <a:rPr lang="en-US" sz="2400" dirty="0" smtClean="0"/>
              <a:t> to take to answer research questions </a:t>
            </a:r>
          </a:p>
          <a:p>
            <a:pPr algn="just"/>
            <a:r>
              <a:rPr lang="en-US" sz="2400" dirty="0" smtClean="0"/>
              <a:t>A specific </a:t>
            </a:r>
            <a:r>
              <a:rPr lang="en-US" sz="2400" dirty="0" smtClean="0">
                <a:solidFill>
                  <a:srgbClr val="FF0000"/>
                </a:solidFill>
              </a:rPr>
              <a:t>list of tasks </a:t>
            </a:r>
            <a:r>
              <a:rPr lang="en-US" sz="2400" dirty="0" smtClean="0"/>
              <a:t>needed to accomplish the goals of the project</a:t>
            </a:r>
          </a:p>
          <a:p>
            <a:pPr algn="just"/>
            <a:r>
              <a:rPr lang="en-US" sz="2400" dirty="0" smtClean="0"/>
              <a:t>Emphasize </a:t>
            </a:r>
            <a:r>
              <a:rPr lang="en-US" sz="2400" dirty="0" smtClean="0">
                <a:solidFill>
                  <a:srgbClr val="FF0000"/>
                </a:solidFill>
              </a:rPr>
              <a:t>how</a:t>
            </a:r>
            <a:r>
              <a:rPr lang="en-US" sz="2400" dirty="0" smtClean="0"/>
              <a:t> aims are to be accomplished</a:t>
            </a:r>
          </a:p>
          <a:p>
            <a:pPr algn="just"/>
            <a:r>
              <a:rPr lang="en-US" sz="2400" dirty="0" smtClean="0">
                <a:solidFill>
                  <a:srgbClr val="FF0000"/>
                </a:solidFill>
              </a:rPr>
              <a:t>Must have a method </a:t>
            </a:r>
            <a:r>
              <a:rPr lang="en-US" sz="2400" dirty="0" smtClean="0"/>
              <a:t>to attempt to achieve it.</a:t>
            </a:r>
          </a:p>
          <a:p>
            <a:pPr algn="just"/>
            <a:r>
              <a:rPr lang="en-US" sz="2400" dirty="0" smtClean="0">
                <a:solidFill>
                  <a:srgbClr val="FF0000"/>
                </a:solidFill>
              </a:rPr>
              <a:t>Identifies specific, measurable achievements that build towards the ultimate aim of the project</a:t>
            </a:r>
          </a:p>
          <a:p>
            <a:pPr marL="0" indent="0" algn="just">
              <a:buNone/>
            </a:pPr>
            <a:r>
              <a:rPr lang="en-US" sz="2400" dirty="0" smtClean="0"/>
              <a:t>						    (Dawson, 2009)</a:t>
            </a:r>
          </a:p>
          <a:p>
            <a:pPr algn="just"/>
            <a:endParaRPr lang="en-US" sz="2400" dirty="0" smtClean="0"/>
          </a:p>
          <a:p>
            <a:pPr algn="just" eaLnBrk="1" hangingPunct="1">
              <a:buNone/>
            </a:pPr>
            <a:endParaRPr lang="en-US" sz="2400" dirty="0" smtClean="0"/>
          </a:p>
        </p:txBody>
      </p:sp>
      <p:sp>
        <p:nvSpPr>
          <p:cNvPr id="5122" name="Footer Placeholder 3"/>
          <p:cNvSpPr>
            <a:spLocks noGrp="1"/>
          </p:cNvSpPr>
          <p:nvPr>
            <p:ph type="ftr" sz="quarter" idx="10"/>
          </p:nvPr>
        </p:nvSpPr>
        <p:spPr>
          <a:noFill/>
        </p:spPr>
        <p:txBody>
          <a:bodyPr/>
          <a:lstStyle/>
          <a:p>
            <a:r>
              <a:rPr lang="en-US" dirty="0"/>
              <a:t>Slide  3 (of  20)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Objectives</a:t>
            </a:r>
            <a:endParaRPr lang="en-US"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US" i="1" dirty="0">
                <a:latin typeface="Times New Roman" pitchFamily="18" charset="0"/>
                <a:cs typeface="Times New Roman" pitchFamily="18" charset="0"/>
              </a:rPr>
              <a:t>“The main objective of this paper is to survey some of the basic concepts that have been used in computer science for the representation of knowledge and summarize some of their advantages and drawbacks.”</a:t>
            </a:r>
          </a:p>
          <a:p>
            <a:pPr marL="0" indent="0" algn="just">
              <a:buNone/>
            </a:pPr>
            <a:r>
              <a:rPr lang="en-US" i="1" dirty="0" smtClean="0">
                <a:latin typeface="Times New Roman" pitchFamily="18" charset="0"/>
                <a:cs typeface="Times New Roman" pitchFamily="18" charset="0"/>
              </a:rPr>
              <a:t>“A </a:t>
            </a:r>
            <a:r>
              <a:rPr lang="en-US" i="1" dirty="0">
                <a:latin typeface="Times New Roman" pitchFamily="18" charset="0"/>
                <a:cs typeface="Times New Roman" pitchFamily="18" charset="0"/>
              </a:rPr>
              <a:t>secondary objective is to relate these techniques to information sciences theory and practice</a:t>
            </a:r>
            <a:r>
              <a:rPr lang="en-US" i="1" dirty="0" smtClean="0">
                <a:latin typeface="Times New Roman" pitchFamily="18" charset="0"/>
                <a:cs typeface="Times New Roman" pitchFamily="18" charset="0"/>
              </a:rPr>
              <a: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2238237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smtClean="0">
                <a:solidFill>
                  <a:srgbClr val="C00000"/>
                </a:solidFill>
              </a:rPr>
              <a:t>	Aims and Objectives should</a:t>
            </a:r>
          </a:p>
        </p:txBody>
      </p:sp>
      <p:sp>
        <p:nvSpPr>
          <p:cNvPr id="5124" name="Rectangle 3"/>
          <p:cNvSpPr>
            <a:spLocks noGrp="1" noChangeArrowheads="1"/>
          </p:cNvSpPr>
          <p:nvPr>
            <p:ph idx="1"/>
          </p:nvPr>
        </p:nvSpPr>
        <p:spPr/>
        <p:txBody>
          <a:bodyPr/>
          <a:lstStyle/>
          <a:p>
            <a:pPr algn="just"/>
            <a:r>
              <a:rPr lang="en-US" sz="2400" dirty="0" smtClean="0"/>
              <a:t>be presented </a:t>
            </a:r>
            <a:r>
              <a:rPr lang="en-US" sz="2400" dirty="0" smtClean="0">
                <a:solidFill>
                  <a:srgbClr val="FF0000"/>
                </a:solidFill>
              </a:rPr>
              <a:t>concisely and briefly</a:t>
            </a:r>
          </a:p>
          <a:p>
            <a:pPr algn="just"/>
            <a:r>
              <a:rPr lang="en-US" sz="2400" dirty="0" smtClean="0">
                <a:solidFill>
                  <a:srgbClr val="FF0000"/>
                </a:solidFill>
              </a:rPr>
              <a:t>be interrelated</a:t>
            </a:r>
            <a:r>
              <a:rPr lang="en-US" sz="2400" dirty="0" smtClean="0"/>
              <a:t>. The aim is what you want to achieve, and the objective describes how you are going to achieve that aim i.e.:</a:t>
            </a:r>
          </a:p>
          <a:p>
            <a:pPr lvl="1" algn="just"/>
            <a:r>
              <a:rPr lang="en-US" sz="2000" dirty="0" smtClean="0"/>
              <a:t>make sure that each aim is matched with specific objectives</a:t>
            </a:r>
          </a:p>
          <a:p>
            <a:pPr algn="just"/>
            <a:r>
              <a:rPr lang="en-US" sz="2400" dirty="0" smtClean="0">
                <a:solidFill>
                  <a:srgbClr val="FF0000"/>
                </a:solidFill>
              </a:rPr>
              <a:t>be realistic</a:t>
            </a:r>
            <a:r>
              <a:rPr lang="en-US" sz="2400" dirty="0" smtClean="0"/>
              <a:t> about what you can accomplish in the duration of the project and the other commitments you have i.e.:</a:t>
            </a:r>
          </a:p>
          <a:p>
            <a:pPr lvl="1" algn="just"/>
            <a:r>
              <a:rPr lang="en-US" sz="2000" dirty="0" smtClean="0"/>
              <a:t>the scope of your project </a:t>
            </a:r>
            <a:r>
              <a:rPr lang="en-US" sz="2000" dirty="0" smtClean="0">
                <a:solidFill>
                  <a:srgbClr val="FF0000"/>
                </a:solidFill>
              </a:rPr>
              <a:t>must be consistent with the time frame</a:t>
            </a:r>
            <a:r>
              <a:rPr lang="en-US" sz="2000" dirty="0" smtClean="0"/>
              <a:t> and level of effort available to you</a:t>
            </a:r>
          </a:p>
          <a:p>
            <a:pPr algn="just"/>
            <a:endParaRPr lang="en-US" sz="1800" dirty="0" smtClean="0"/>
          </a:p>
          <a:p>
            <a:pPr algn="just"/>
            <a:endParaRPr lang="en-US" sz="1800" dirty="0" smtClean="0"/>
          </a:p>
          <a:p>
            <a:pPr algn="just" eaLnBrk="1" hangingPunct="1">
              <a:buNone/>
            </a:pPr>
            <a:endParaRPr lang="en-US" sz="1800" dirty="0" smtClean="0"/>
          </a:p>
        </p:txBody>
      </p:sp>
      <p:sp>
        <p:nvSpPr>
          <p:cNvPr id="5122" name="Footer Placeholder 3"/>
          <p:cNvSpPr>
            <a:spLocks noGrp="1"/>
          </p:cNvSpPr>
          <p:nvPr>
            <p:ph type="ftr" sz="quarter" idx="10"/>
          </p:nvPr>
        </p:nvSpPr>
        <p:spPr>
          <a:noFill/>
        </p:spPr>
        <p:txBody>
          <a:bodyPr/>
          <a:lstStyle/>
          <a:p>
            <a:r>
              <a:rPr lang="en-US" dirty="0"/>
              <a:t>Slide  3 (of  20)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smtClean="0"/>
              <a:t>	</a:t>
            </a:r>
            <a:r>
              <a:rPr lang="en-US" dirty="0" smtClean="0">
                <a:solidFill>
                  <a:srgbClr val="FF0000"/>
                </a:solidFill>
              </a:rPr>
              <a:t>Aims and Objectives should</a:t>
            </a:r>
          </a:p>
        </p:txBody>
      </p:sp>
      <p:sp>
        <p:nvSpPr>
          <p:cNvPr id="5124" name="Rectangle 3"/>
          <p:cNvSpPr>
            <a:spLocks noGrp="1" noChangeArrowheads="1"/>
          </p:cNvSpPr>
          <p:nvPr>
            <p:ph idx="1"/>
          </p:nvPr>
        </p:nvSpPr>
        <p:spPr/>
        <p:txBody>
          <a:bodyPr/>
          <a:lstStyle/>
          <a:p>
            <a:pPr algn="just"/>
            <a:r>
              <a:rPr lang="en-US" sz="2800" dirty="0" smtClean="0"/>
              <a:t>provide you with indicators of how you:</a:t>
            </a:r>
          </a:p>
          <a:p>
            <a:pPr lvl="1" algn="just"/>
            <a:r>
              <a:rPr lang="en-US" sz="2400" dirty="0" smtClean="0"/>
              <a:t>intend to approach the </a:t>
            </a:r>
            <a:r>
              <a:rPr lang="en-US" sz="2400" dirty="0" smtClean="0">
                <a:solidFill>
                  <a:srgbClr val="FF0000"/>
                </a:solidFill>
              </a:rPr>
              <a:t>literature and theoretical </a:t>
            </a:r>
            <a:r>
              <a:rPr lang="en-US" sz="2400" dirty="0" smtClean="0"/>
              <a:t>issues related to you project</a:t>
            </a:r>
          </a:p>
          <a:p>
            <a:pPr lvl="1" algn="just"/>
            <a:r>
              <a:rPr lang="en-US" sz="2400" dirty="0" smtClean="0"/>
              <a:t>intend to </a:t>
            </a:r>
            <a:r>
              <a:rPr lang="en-US" sz="2400" dirty="0" smtClean="0">
                <a:solidFill>
                  <a:srgbClr val="FF0000"/>
                </a:solidFill>
              </a:rPr>
              <a:t>access your chosen subjects</a:t>
            </a:r>
            <a:r>
              <a:rPr lang="en-US" sz="2400" dirty="0" smtClean="0"/>
              <a:t>, respondents, units, goods or services and develop a sampling frame and strategy or a rationale for their selection</a:t>
            </a:r>
          </a:p>
          <a:p>
            <a:pPr lvl="1" algn="just"/>
            <a:r>
              <a:rPr lang="en-US" sz="2400" dirty="0" smtClean="0"/>
              <a:t>will develop a </a:t>
            </a:r>
            <a:r>
              <a:rPr lang="en-US" sz="2400" dirty="0" smtClean="0">
                <a:solidFill>
                  <a:srgbClr val="FF0000"/>
                </a:solidFill>
              </a:rPr>
              <a:t>strategy and design</a:t>
            </a:r>
            <a:r>
              <a:rPr lang="en-US" sz="2400" dirty="0" smtClean="0"/>
              <a:t> for data collection and analysis</a:t>
            </a:r>
          </a:p>
          <a:p>
            <a:pPr lvl="1" algn="just"/>
            <a:r>
              <a:rPr lang="en-US" sz="2400" dirty="0" smtClean="0"/>
              <a:t>you will </a:t>
            </a:r>
            <a:r>
              <a:rPr lang="en-US" sz="2400" dirty="0" smtClean="0">
                <a:solidFill>
                  <a:srgbClr val="FF0000"/>
                </a:solidFill>
              </a:rPr>
              <a:t>deal with ethical and practical problems </a:t>
            </a:r>
            <a:r>
              <a:rPr lang="en-US" sz="2400" dirty="0" smtClean="0"/>
              <a:t>in your research</a:t>
            </a:r>
          </a:p>
          <a:p>
            <a:pPr algn="just"/>
            <a:endParaRPr lang="en-US" sz="2000" dirty="0" smtClean="0"/>
          </a:p>
          <a:p>
            <a:pPr algn="just" eaLnBrk="1" hangingPunct="1">
              <a:buNone/>
            </a:pPr>
            <a:endParaRPr lang="en-US" sz="2000" dirty="0" smtClean="0"/>
          </a:p>
        </p:txBody>
      </p:sp>
      <p:sp>
        <p:nvSpPr>
          <p:cNvPr id="5122" name="Footer Placeholder 3"/>
          <p:cNvSpPr>
            <a:spLocks noGrp="1"/>
          </p:cNvSpPr>
          <p:nvPr>
            <p:ph type="ftr" sz="quarter" idx="10"/>
          </p:nvPr>
        </p:nvSpPr>
        <p:spPr>
          <a:noFill/>
        </p:spPr>
        <p:txBody>
          <a:bodyPr/>
          <a:lstStyle/>
          <a:p>
            <a:r>
              <a:rPr lang="en-US" dirty="0"/>
              <a:t>Slide  3 (of  20)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PUtemplate-Level_2-1">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 Level 2</Template>
  <TotalTime>1397</TotalTime>
  <Pages>11</Pages>
  <Words>905</Words>
  <Application>Microsoft Office PowerPoint</Application>
  <PresentationFormat>On-screen Show (4:3)</PresentationFormat>
  <Paragraphs>124</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APUtemplate-Level_2-1</vt:lpstr>
      <vt:lpstr>Research Methods in Computing and Technology CT098-3-2</vt:lpstr>
      <vt:lpstr>Topic and structure of the lesson</vt:lpstr>
      <vt:lpstr>Learning Outcomes</vt:lpstr>
      <vt:lpstr> Introduction</vt:lpstr>
      <vt:lpstr> Aim</vt:lpstr>
      <vt:lpstr> Objective</vt:lpstr>
      <vt:lpstr>Objectives</vt:lpstr>
      <vt:lpstr> Aims and Objectives should</vt:lpstr>
      <vt:lpstr> Aims and Objectives should</vt:lpstr>
      <vt:lpstr>Example of an aim</vt:lpstr>
      <vt:lpstr>Example of objectives for the aim</vt:lpstr>
      <vt:lpstr>Example of objectives for the aim</vt:lpstr>
      <vt:lpstr>Example of aims and objectives</vt:lpstr>
      <vt:lpstr>Research Aims and Objectives</vt:lpstr>
      <vt:lpstr>Research Aims and Objectives</vt:lpstr>
      <vt:lpstr>Research Aims and Objectives</vt:lpstr>
      <vt:lpstr>Quick Review Question</vt:lpstr>
      <vt:lpstr>Research Questions</vt:lpstr>
      <vt:lpstr>Questions and Answer</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in Computing and Technology CT098-3.5-2</dc:title>
  <dc:subject>MSc</dc:subject>
  <dc:creator>bridget</dc:creator>
  <cp:lastModifiedBy>Md. Baharul Islam</cp:lastModifiedBy>
  <cp:revision>56</cp:revision>
  <cp:lastPrinted>1995-11-02T09:23:42Z</cp:lastPrinted>
  <dcterms:created xsi:type="dcterms:W3CDTF">2011-07-08T13:51:54Z</dcterms:created>
  <dcterms:modified xsi:type="dcterms:W3CDTF">2016-05-17T04:46:15Z</dcterms:modified>
</cp:coreProperties>
</file>