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23"/>
  </p:notesMasterIdLst>
  <p:handoutMasterIdLst>
    <p:handoutMasterId r:id="rId24"/>
  </p:handout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8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00"/>
    <a:srgbClr val="FAA4DD"/>
    <a:srgbClr val="FCFEB9"/>
    <a:srgbClr val="A2FFA3"/>
    <a:srgbClr val="FFFF99"/>
    <a:srgbClr val="FF0000"/>
    <a:srgbClr val="00FFFF"/>
    <a:srgbClr val="5E025A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9" autoAdjust="0"/>
    <p:restoredTop sz="92718" autoAdjust="0"/>
  </p:normalViewPr>
  <p:slideViewPr>
    <p:cSldViewPr snapToGrid="0"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C89DB-6D88-47C6-94B0-4CA6E81E8D4F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ECCD263E-301C-4F4C-B253-E0E3F5B05A9D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dirty="0" smtClean="0"/>
            <a:t>Effort Required</a:t>
          </a:r>
          <a:endParaRPr lang="en-GB" sz="1400" dirty="0"/>
        </a:p>
      </dgm:t>
    </dgm:pt>
    <dgm:pt modelId="{0719BE94-117B-412D-AF7D-320C0D7A79FF}" type="parTrans" cxnId="{01A317AA-BBE6-4D5F-9113-949906D3D5C9}">
      <dgm:prSet/>
      <dgm:spPr/>
      <dgm:t>
        <a:bodyPr/>
        <a:lstStyle/>
        <a:p>
          <a:endParaRPr lang="en-GB"/>
        </a:p>
      </dgm:t>
    </dgm:pt>
    <dgm:pt modelId="{D6DCFAA1-7CBB-4F54-8586-ADD30A166EFE}" type="sibTrans" cxnId="{01A317AA-BBE6-4D5F-9113-949906D3D5C9}">
      <dgm:prSet custT="1"/>
      <dgm:spPr>
        <a:solidFill>
          <a:srgbClr val="CC3300"/>
        </a:solidFill>
      </dgm:spPr>
      <dgm:t>
        <a:bodyPr/>
        <a:lstStyle/>
        <a:p>
          <a:endParaRPr lang="en-US"/>
        </a:p>
      </dgm:t>
    </dgm:pt>
    <dgm:pt modelId="{00AF2EE7-5BB1-46F1-813D-7059AEEEA6FE}">
      <dgm:prSet phldrT="[Text]" custT="1"/>
      <dgm:spPr>
        <a:solidFill>
          <a:srgbClr val="00CC00"/>
        </a:solidFill>
      </dgm:spPr>
      <dgm:t>
        <a:bodyPr/>
        <a:lstStyle/>
        <a:p>
          <a:r>
            <a:rPr lang="en-US" sz="1400" dirty="0" smtClean="0"/>
            <a:t>Poor response</a:t>
          </a:r>
          <a:endParaRPr lang="en-GB" sz="1400" dirty="0"/>
        </a:p>
      </dgm:t>
    </dgm:pt>
    <dgm:pt modelId="{8898C20C-6264-4E8E-AF81-10FEAA6D7FCE}" type="parTrans" cxnId="{FC90D3FF-7C93-441C-86F2-80CDF9D496D8}">
      <dgm:prSet/>
      <dgm:spPr/>
      <dgm:t>
        <a:bodyPr/>
        <a:lstStyle/>
        <a:p>
          <a:endParaRPr lang="en-GB"/>
        </a:p>
      </dgm:t>
    </dgm:pt>
    <dgm:pt modelId="{5E1B1630-817E-41D5-94CD-0A23276AD46A}" type="sibTrans" cxnId="{FC90D3FF-7C93-441C-86F2-80CDF9D496D8}">
      <dgm:prSet custT="1"/>
      <dgm:spPr>
        <a:solidFill>
          <a:srgbClr val="FF33CC"/>
        </a:solidFill>
      </dgm:spPr>
      <dgm:t>
        <a:bodyPr/>
        <a:lstStyle/>
        <a:p>
          <a:endParaRPr lang="en-US"/>
        </a:p>
      </dgm:t>
    </dgm:pt>
    <dgm:pt modelId="{BF4C8B7D-3903-4B6D-BCC3-83461C790DE9}">
      <dgm:prSet custT="1"/>
      <dgm:spPr>
        <a:solidFill>
          <a:srgbClr val="FF66CC"/>
        </a:solidFill>
      </dgm:spPr>
      <dgm:t>
        <a:bodyPr/>
        <a:lstStyle/>
        <a:p>
          <a:r>
            <a:rPr lang="en-US" sz="1400" dirty="0" smtClean="0"/>
            <a:t>Structure of questions</a:t>
          </a:r>
          <a:endParaRPr lang="en-GB" sz="1400" dirty="0"/>
        </a:p>
      </dgm:t>
    </dgm:pt>
    <dgm:pt modelId="{BB7C3703-5986-42E8-B386-8E36D0A2751A}" type="parTrans" cxnId="{17C81453-99B8-4835-BEEA-FAC11E77D6B8}">
      <dgm:prSet/>
      <dgm:spPr/>
      <dgm:t>
        <a:bodyPr/>
        <a:lstStyle/>
        <a:p>
          <a:endParaRPr lang="en-GB"/>
        </a:p>
      </dgm:t>
    </dgm:pt>
    <dgm:pt modelId="{A63A4CDD-4F27-4CDA-B783-13970332A9E5}" type="sibTrans" cxnId="{17C81453-99B8-4835-BEEA-FAC11E77D6B8}">
      <dgm:prSet custT="1"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E17BBAB7-2226-411B-A5FE-D2F758A1EC31}">
      <dgm:prSet custT="1"/>
      <dgm:spPr>
        <a:solidFill>
          <a:srgbClr val="FF9966"/>
        </a:solidFill>
      </dgm:spPr>
      <dgm:t>
        <a:bodyPr/>
        <a:lstStyle/>
        <a:p>
          <a:r>
            <a:rPr lang="en-US" sz="1400" dirty="0" smtClean="0"/>
            <a:t>Developing sampling frame</a:t>
          </a:r>
          <a:endParaRPr lang="en-GB" sz="1400" dirty="0"/>
        </a:p>
      </dgm:t>
    </dgm:pt>
    <dgm:pt modelId="{5CBF0E8A-8D24-48A3-B071-BBF13D5CEA51}" type="parTrans" cxnId="{496F92F2-C648-4DAD-850C-24FDF0967A7D}">
      <dgm:prSet/>
      <dgm:spPr/>
      <dgm:t>
        <a:bodyPr/>
        <a:lstStyle/>
        <a:p>
          <a:endParaRPr lang="en-GB"/>
        </a:p>
      </dgm:t>
    </dgm:pt>
    <dgm:pt modelId="{79235DBC-B910-43C0-BDA7-133A3E5768FD}" type="sibTrans" cxnId="{496F92F2-C648-4DAD-850C-24FDF0967A7D}">
      <dgm:prSet/>
      <dgm:spPr/>
      <dgm:t>
        <a:bodyPr/>
        <a:lstStyle/>
        <a:p>
          <a:endParaRPr lang="en-GB"/>
        </a:p>
      </dgm:t>
    </dgm:pt>
    <dgm:pt modelId="{851CA983-B275-4F45-91AB-F5DBD8933056}">
      <dgm:prSet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Biasness</a:t>
          </a:r>
          <a:endParaRPr lang="en-GB" sz="1400" dirty="0"/>
        </a:p>
      </dgm:t>
    </dgm:pt>
    <dgm:pt modelId="{A918F660-A08C-4DA9-B7F1-49FA8B80F6CD}" type="parTrans" cxnId="{D48A8BDD-4D72-415D-8ACF-B502B4D058CE}">
      <dgm:prSet/>
      <dgm:spPr/>
      <dgm:t>
        <a:bodyPr/>
        <a:lstStyle/>
        <a:p>
          <a:endParaRPr lang="en-GB"/>
        </a:p>
      </dgm:t>
    </dgm:pt>
    <dgm:pt modelId="{96329FD5-A604-4B88-A0D2-29B74B8BEABB}" type="sibTrans" cxnId="{D48A8BDD-4D72-415D-8ACF-B502B4D058CE}">
      <dgm:prSet/>
      <dgm:spPr/>
      <dgm:t>
        <a:bodyPr/>
        <a:lstStyle/>
        <a:p>
          <a:endParaRPr lang="en-GB"/>
        </a:p>
      </dgm:t>
    </dgm:pt>
    <dgm:pt modelId="{964090DC-3916-4629-B3AC-5B989BFA959E}">
      <dgm:prSet custT="1"/>
      <dgm:spPr>
        <a:solidFill>
          <a:srgbClr val="008000"/>
        </a:solidFill>
      </dgm:spPr>
      <dgm:t>
        <a:bodyPr/>
        <a:lstStyle/>
        <a:p>
          <a:r>
            <a:rPr lang="en-US" sz="1400" dirty="0" smtClean="0"/>
            <a:t>Limited to well understood topics</a:t>
          </a:r>
          <a:endParaRPr lang="en-GB" sz="1400" dirty="0"/>
        </a:p>
      </dgm:t>
    </dgm:pt>
    <dgm:pt modelId="{81EE97B6-4FB4-4C27-B36E-E2FDDE9B3DE9}" type="parTrans" cxnId="{3C8E81A4-DDEA-40B5-9E66-C4925ADFEB77}">
      <dgm:prSet/>
      <dgm:spPr/>
      <dgm:t>
        <a:bodyPr/>
        <a:lstStyle/>
        <a:p>
          <a:endParaRPr lang="en-GB"/>
        </a:p>
      </dgm:t>
    </dgm:pt>
    <dgm:pt modelId="{126212B2-E180-4777-8371-65869746C25F}" type="sibTrans" cxnId="{3C8E81A4-DDEA-40B5-9E66-C4925ADFEB77}">
      <dgm:prSet/>
      <dgm:spPr/>
      <dgm:t>
        <a:bodyPr/>
        <a:lstStyle/>
        <a:p>
          <a:endParaRPr lang="en-GB"/>
        </a:p>
      </dgm:t>
    </dgm:pt>
    <dgm:pt modelId="{FC315600-F71D-4F0D-A776-DD6002635619}">
      <dgm:prSet custT="1"/>
      <dgm:spPr>
        <a:solidFill>
          <a:srgbClr val="7030A0"/>
        </a:solidFill>
      </dgm:spPr>
      <dgm:t>
        <a:bodyPr/>
        <a:lstStyle/>
        <a:p>
          <a:r>
            <a:rPr lang="en-US" sz="1400" dirty="0" smtClean="0"/>
            <a:t>Need to pilot</a:t>
          </a:r>
          <a:endParaRPr lang="en-GB" sz="1400" dirty="0"/>
        </a:p>
      </dgm:t>
    </dgm:pt>
    <dgm:pt modelId="{92CD89FE-D489-41A4-B055-1DD86AD35D82}" type="parTrans" cxnId="{77E6B277-EAE3-4A37-87EE-F6FEA07EEA57}">
      <dgm:prSet/>
      <dgm:spPr/>
      <dgm:t>
        <a:bodyPr/>
        <a:lstStyle/>
        <a:p>
          <a:endParaRPr lang="en-GB"/>
        </a:p>
      </dgm:t>
    </dgm:pt>
    <dgm:pt modelId="{DC528D0F-912E-4F76-AD15-F3F8207ED11A}" type="sibTrans" cxnId="{77E6B277-EAE3-4A37-87EE-F6FEA07EEA57}">
      <dgm:prSet/>
      <dgm:spPr/>
      <dgm:t>
        <a:bodyPr/>
        <a:lstStyle/>
        <a:p>
          <a:endParaRPr lang="en-GB"/>
        </a:p>
      </dgm:t>
    </dgm:pt>
    <dgm:pt modelId="{2745D920-965C-466A-958A-50D50B306A43}" type="pres">
      <dgm:prSet presAssocID="{57FC89DB-6D88-47C6-94B0-4CA6E81E8D4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396BA79-2C59-4C25-9B08-8E9910B99B56}" type="pres">
      <dgm:prSet presAssocID="{57FC89DB-6D88-47C6-94B0-4CA6E81E8D4F}" presName="arrow" presStyleLbl="bgShp" presStyleIdx="0" presStyleCnt="1"/>
      <dgm:spPr/>
    </dgm:pt>
    <dgm:pt modelId="{DCA64D43-CFEF-4F00-8F4C-B43BA89D14EE}" type="pres">
      <dgm:prSet presAssocID="{57FC89DB-6D88-47C6-94B0-4CA6E81E8D4F}" presName="linearProcess" presStyleCnt="0"/>
      <dgm:spPr/>
    </dgm:pt>
    <dgm:pt modelId="{29B4033F-FCD0-4630-8C46-928C1F7F7E02}" type="pres">
      <dgm:prSet presAssocID="{ECCD263E-301C-4F4C-B253-E0E3F5B05A9D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70F710-BBFD-4DA5-B522-21DD286AC654}" type="pres">
      <dgm:prSet presAssocID="{D6DCFAA1-7CBB-4F54-8586-ADD30A166EFE}" presName="sibTrans" presStyleCnt="0"/>
      <dgm:spPr/>
    </dgm:pt>
    <dgm:pt modelId="{C67A71A7-596D-44AC-8F9A-AD8CDD95386B}" type="pres">
      <dgm:prSet presAssocID="{00AF2EE7-5BB1-46F1-813D-7059AEEEA6FE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762726-0AD9-4C88-918E-6B307940164D}" type="pres">
      <dgm:prSet presAssocID="{5E1B1630-817E-41D5-94CD-0A23276AD46A}" presName="sibTrans" presStyleCnt="0"/>
      <dgm:spPr/>
    </dgm:pt>
    <dgm:pt modelId="{DCD6E4C8-78AF-4C92-8444-E09B00304769}" type="pres">
      <dgm:prSet presAssocID="{BF4C8B7D-3903-4B6D-BCC3-83461C790DE9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838573-CA24-4312-9322-FEECA660642E}" type="pres">
      <dgm:prSet presAssocID="{A63A4CDD-4F27-4CDA-B783-13970332A9E5}" presName="sibTrans" presStyleCnt="0"/>
      <dgm:spPr/>
    </dgm:pt>
    <dgm:pt modelId="{1EFE6BD4-82F3-46F7-B7E3-9C5E262F197B}" type="pres">
      <dgm:prSet presAssocID="{E17BBAB7-2226-411B-A5FE-D2F758A1EC31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19A4DD-EEE5-4B25-89D5-349B2E1818BB}" type="pres">
      <dgm:prSet presAssocID="{79235DBC-B910-43C0-BDA7-133A3E5768FD}" presName="sibTrans" presStyleCnt="0"/>
      <dgm:spPr/>
    </dgm:pt>
    <dgm:pt modelId="{F3A67068-1931-4492-94A2-B44400F429D4}" type="pres">
      <dgm:prSet presAssocID="{851CA983-B275-4F45-91AB-F5DBD8933056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EC8057-2DA2-4F05-BAE8-D2E4FB606841}" type="pres">
      <dgm:prSet presAssocID="{96329FD5-A604-4B88-A0D2-29B74B8BEABB}" presName="sibTrans" presStyleCnt="0"/>
      <dgm:spPr/>
    </dgm:pt>
    <dgm:pt modelId="{D051B748-8013-4C33-A63F-3B3502B0A635}" type="pres">
      <dgm:prSet presAssocID="{964090DC-3916-4629-B3AC-5B989BFA959E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22E86D-5F7A-4CC6-8FA7-7EF2AFFD894F}" type="pres">
      <dgm:prSet presAssocID="{126212B2-E180-4777-8371-65869746C25F}" presName="sibTrans" presStyleCnt="0"/>
      <dgm:spPr/>
    </dgm:pt>
    <dgm:pt modelId="{EC838C1A-C705-4D08-A2F1-1B256A9608EC}" type="pres">
      <dgm:prSet presAssocID="{FC315600-F71D-4F0D-A776-DD6002635619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48A8BDD-4D72-415D-8ACF-B502B4D058CE}" srcId="{57FC89DB-6D88-47C6-94B0-4CA6E81E8D4F}" destId="{851CA983-B275-4F45-91AB-F5DBD8933056}" srcOrd="4" destOrd="0" parTransId="{A918F660-A08C-4DA9-B7F1-49FA8B80F6CD}" sibTransId="{96329FD5-A604-4B88-A0D2-29B74B8BEABB}"/>
    <dgm:cxn modelId="{D6FFD17E-3B97-4866-B5E8-61E13CD56389}" type="presOf" srcId="{ECCD263E-301C-4F4C-B253-E0E3F5B05A9D}" destId="{29B4033F-FCD0-4630-8C46-928C1F7F7E02}" srcOrd="0" destOrd="0" presId="urn:microsoft.com/office/officeart/2005/8/layout/hProcess9"/>
    <dgm:cxn modelId="{C51B9107-3A17-4073-836F-306D7644C800}" type="presOf" srcId="{964090DC-3916-4629-B3AC-5B989BFA959E}" destId="{D051B748-8013-4C33-A63F-3B3502B0A635}" srcOrd="0" destOrd="0" presId="urn:microsoft.com/office/officeart/2005/8/layout/hProcess9"/>
    <dgm:cxn modelId="{17C81453-99B8-4835-BEEA-FAC11E77D6B8}" srcId="{57FC89DB-6D88-47C6-94B0-4CA6E81E8D4F}" destId="{BF4C8B7D-3903-4B6D-BCC3-83461C790DE9}" srcOrd="2" destOrd="0" parTransId="{BB7C3703-5986-42E8-B386-8E36D0A2751A}" sibTransId="{A63A4CDD-4F27-4CDA-B783-13970332A9E5}"/>
    <dgm:cxn modelId="{813285FF-94BC-4979-9E96-E79AECE03415}" type="presOf" srcId="{00AF2EE7-5BB1-46F1-813D-7059AEEEA6FE}" destId="{C67A71A7-596D-44AC-8F9A-AD8CDD95386B}" srcOrd="0" destOrd="0" presId="urn:microsoft.com/office/officeart/2005/8/layout/hProcess9"/>
    <dgm:cxn modelId="{5BAC767D-8D7A-4407-BB2A-4134EB01E753}" type="presOf" srcId="{E17BBAB7-2226-411B-A5FE-D2F758A1EC31}" destId="{1EFE6BD4-82F3-46F7-B7E3-9C5E262F197B}" srcOrd="0" destOrd="0" presId="urn:microsoft.com/office/officeart/2005/8/layout/hProcess9"/>
    <dgm:cxn modelId="{496F92F2-C648-4DAD-850C-24FDF0967A7D}" srcId="{57FC89DB-6D88-47C6-94B0-4CA6E81E8D4F}" destId="{E17BBAB7-2226-411B-A5FE-D2F758A1EC31}" srcOrd="3" destOrd="0" parTransId="{5CBF0E8A-8D24-48A3-B071-BBF13D5CEA51}" sibTransId="{79235DBC-B910-43C0-BDA7-133A3E5768FD}"/>
    <dgm:cxn modelId="{FC90D3FF-7C93-441C-86F2-80CDF9D496D8}" srcId="{57FC89DB-6D88-47C6-94B0-4CA6E81E8D4F}" destId="{00AF2EE7-5BB1-46F1-813D-7059AEEEA6FE}" srcOrd="1" destOrd="0" parTransId="{8898C20C-6264-4E8E-AF81-10FEAA6D7FCE}" sibTransId="{5E1B1630-817E-41D5-94CD-0A23276AD46A}"/>
    <dgm:cxn modelId="{888CD650-9FF4-4E10-954D-F09840DC02F5}" type="presOf" srcId="{851CA983-B275-4F45-91AB-F5DBD8933056}" destId="{F3A67068-1931-4492-94A2-B44400F429D4}" srcOrd="0" destOrd="0" presId="urn:microsoft.com/office/officeart/2005/8/layout/hProcess9"/>
    <dgm:cxn modelId="{77E6B277-EAE3-4A37-87EE-F6FEA07EEA57}" srcId="{57FC89DB-6D88-47C6-94B0-4CA6E81E8D4F}" destId="{FC315600-F71D-4F0D-A776-DD6002635619}" srcOrd="6" destOrd="0" parTransId="{92CD89FE-D489-41A4-B055-1DD86AD35D82}" sibTransId="{DC528D0F-912E-4F76-AD15-F3F8207ED11A}"/>
    <dgm:cxn modelId="{EBF9BE89-64D2-4D6E-8443-C60E55C3D5A1}" type="presOf" srcId="{BF4C8B7D-3903-4B6D-BCC3-83461C790DE9}" destId="{DCD6E4C8-78AF-4C92-8444-E09B00304769}" srcOrd="0" destOrd="0" presId="urn:microsoft.com/office/officeart/2005/8/layout/hProcess9"/>
    <dgm:cxn modelId="{01A317AA-BBE6-4D5F-9113-949906D3D5C9}" srcId="{57FC89DB-6D88-47C6-94B0-4CA6E81E8D4F}" destId="{ECCD263E-301C-4F4C-B253-E0E3F5B05A9D}" srcOrd="0" destOrd="0" parTransId="{0719BE94-117B-412D-AF7D-320C0D7A79FF}" sibTransId="{D6DCFAA1-7CBB-4F54-8586-ADD30A166EFE}"/>
    <dgm:cxn modelId="{20026335-6586-4E83-AC48-936D5483D8BD}" type="presOf" srcId="{57FC89DB-6D88-47C6-94B0-4CA6E81E8D4F}" destId="{2745D920-965C-466A-958A-50D50B306A43}" srcOrd="0" destOrd="0" presId="urn:microsoft.com/office/officeart/2005/8/layout/hProcess9"/>
    <dgm:cxn modelId="{C8505E81-29C1-4846-9F49-846CBE0D8F43}" type="presOf" srcId="{FC315600-F71D-4F0D-A776-DD6002635619}" destId="{EC838C1A-C705-4D08-A2F1-1B256A9608EC}" srcOrd="0" destOrd="0" presId="urn:microsoft.com/office/officeart/2005/8/layout/hProcess9"/>
    <dgm:cxn modelId="{3C8E81A4-DDEA-40B5-9E66-C4925ADFEB77}" srcId="{57FC89DB-6D88-47C6-94B0-4CA6E81E8D4F}" destId="{964090DC-3916-4629-B3AC-5B989BFA959E}" srcOrd="5" destOrd="0" parTransId="{81EE97B6-4FB4-4C27-B36E-E2FDDE9B3DE9}" sibTransId="{126212B2-E180-4777-8371-65869746C25F}"/>
    <dgm:cxn modelId="{654A3076-94DE-4AC7-B574-339F49BC2F26}" type="presParOf" srcId="{2745D920-965C-466A-958A-50D50B306A43}" destId="{D396BA79-2C59-4C25-9B08-8E9910B99B56}" srcOrd="0" destOrd="0" presId="urn:microsoft.com/office/officeart/2005/8/layout/hProcess9"/>
    <dgm:cxn modelId="{C63FFBC0-86B1-4C5D-8FCF-24681124DC67}" type="presParOf" srcId="{2745D920-965C-466A-958A-50D50B306A43}" destId="{DCA64D43-CFEF-4F00-8F4C-B43BA89D14EE}" srcOrd="1" destOrd="0" presId="urn:microsoft.com/office/officeart/2005/8/layout/hProcess9"/>
    <dgm:cxn modelId="{913BC733-2209-4F77-94E2-77F86A2C107A}" type="presParOf" srcId="{DCA64D43-CFEF-4F00-8F4C-B43BA89D14EE}" destId="{29B4033F-FCD0-4630-8C46-928C1F7F7E02}" srcOrd="0" destOrd="0" presId="urn:microsoft.com/office/officeart/2005/8/layout/hProcess9"/>
    <dgm:cxn modelId="{81840CAD-325D-4EE3-A079-D1C7596CAF9D}" type="presParOf" srcId="{DCA64D43-CFEF-4F00-8F4C-B43BA89D14EE}" destId="{7B70F710-BBFD-4DA5-B522-21DD286AC654}" srcOrd="1" destOrd="0" presId="urn:microsoft.com/office/officeart/2005/8/layout/hProcess9"/>
    <dgm:cxn modelId="{1FD38269-9B5C-41D4-BC07-52E2A7F4A3FF}" type="presParOf" srcId="{DCA64D43-CFEF-4F00-8F4C-B43BA89D14EE}" destId="{C67A71A7-596D-44AC-8F9A-AD8CDD95386B}" srcOrd="2" destOrd="0" presId="urn:microsoft.com/office/officeart/2005/8/layout/hProcess9"/>
    <dgm:cxn modelId="{7BAA1100-C83B-4411-BCB8-AF3D27044F80}" type="presParOf" srcId="{DCA64D43-CFEF-4F00-8F4C-B43BA89D14EE}" destId="{90762726-0AD9-4C88-918E-6B307940164D}" srcOrd="3" destOrd="0" presId="urn:microsoft.com/office/officeart/2005/8/layout/hProcess9"/>
    <dgm:cxn modelId="{5A45CD98-EF6A-45CF-AAAF-646180C2BD31}" type="presParOf" srcId="{DCA64D43-CFEF-4F00-8F4C-B43BA89D14EE}" destId="{DCD6E4C8-78AF-4C92-8444-E09B00304769}" srcOrd="4" destOrd="0" presId="urn:microsoft.com/office/officeart/2005/8/layout/hProcess9"/>
    <dgm:cxn modelId="{05283307-D2DC-4F26-93E6-3679C77AA484}" type="presParOf" srcId="{DCA64D43-CFEF-4F00-8F4C-B43BA89D14EE}" destId="{9D838573-CA24-4312-9322-FEECA660642E}" srcOrd="5" destOrd="0" presId="urn:microsoft.com/office/officeart/2005/8/layout/hProcess9"/>
    <dgm:cxn modelId="{0C6586F8-9634-4F0C-BFCB-794AFE7CE0E8}" type="presParOf" srcId="{DCA64D43-CFEF-4F00-8F4C-B43BA89D14EE}" destId="{1EFE6BD4-82F3-46F7-B7E3-9C5E262F197B}" srcOrd="6" destOrd="0" presId="urn:microsoft.com/office/officeart/2005/8/layout/hProcess9"/>
    <dgm:cxn modelId="{88E55A78-B42F-49A9-837B-B8B6EDEB9DF9}" type="presParOf" srcId="{DCA64D43-CFEF-4F00-8F4C-B43BA89D14EE}" destId="{5D19A4DD-EEE5-4B25-89D5-349B2E1818BB}" srcOrd="7" destOrd="0" presId="urn:microsoft.com/office/officeart/2005/8/layout/hProcess9"/>
    <dgm:cxn modelId="{C2FC980D-DA38-43A8-9EFD-39079D5C1732}" type="presParOf" srcId="{DCA64D43-CFEF-4F00-8F4C-B43BA89D14EE}" destId="{F3A67068-1931-4492-94A2-B44400F429D4}" srcOrd="8" destOrd="0" presId="urn:microsoft.com/office/officeart/2005/8/layout/hProcess9"/>
    <dgm:cxn modelId="{B3C45C64-4ECC-4AD5-803B-46E8C2420EF5}" type="presParOf" srcId="{DCA64D43-CFEF-4F00-8F4C-B43BA89D14EE}" destId="{28EC8057-2DA2-4F05-BAE8-D2E4FB606841}" srcOrd="9" destOrd="0" presId="urn:microsoft.com/office/officeart/2005/8/layout/hProcess9"/>
    <dgm:cxn modelId="{C03C7285-F38C-41B1-B30C-4F9C6DC96E0E}" type="presParOf" srcId="{DCA64D43-CFEF-4F00-8F4C-B43BA89D14EE}" destId="{D051B748-8013-4C33-A63F-3B3502B0A635}" srcOrd="10" destOrd="0" presId="urn:microsoft.com/office/officeart/2005/8/layout/hProcess9"/>
    <dgm:cxn modelId="{A10FEA70-98FB-4918-A701-3BB0A5E9AB71}" type="presParOf" srcId="{DCA64D43-CFEF-4F00-8F4C-B43BA89D14EE}" destId="{6E22E86D-5F7A-4CC6-8FA7-7EF2AFFD894F}" srcOrd="11" destOrd="0" presId="urn:microsoft.com/office/officeart/2005/8/layout/hProcess9"/>
    <dgm:cxn modelId="{0FFA4632-38EA-499D-AA4E-ACB66AF14EBA}" type="presParOf" srcId="{DCA64D43-CFEF-4F00-8F4C-B43BA89D14EE}" destId="{EC838C1A-C705-4D08-A2F1-1B256A9608E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1874F-93DB-47F7-803E-96654662C174}" type="doc">
      <dgm:prSet loTypeId="urn:microsoft.com/office/officeart/2005/8/layout/cycle5" loCatId="cycle" qsTypeId="urn:microsoft.com/office/officeart/2005/8/quickstyle/3d2" qsCatId="3D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1991520E-E4F2-4005-AE11-DE9CD512736B}">
      <dgm:prSet phldrT="[Text]" custT="1"/>
      <dgm:spPr/>
      <dgm:t>
        <a:bodyPr/>
        <a:lstStyle/>
        <a:p>
          <a:r>
            <a:rPr lang="en-GB" sz="2800" b="1" dirty="0" smtClean="0"/>
            <a:t>Self Administered</a:t>
          </a:r>
          <a:endParaRPr lang="en-GB" sz="2800" b="1" dirty="0"/>
        </a:p>
      </dgm:t>
    </dgm:pt>
    <dgm:pt modelId="{DB13BB43-542B-4B95-8AE9-1AF403D39FD0}" type="parTrans" cxnId="{D07D412A-F21A-491A-9213-4F6A0BEA7CAA}">
      <dgm:prSet/>
      <dgm:spPr/>
      <dgm:t>
        <a:bodyPr/>
        <a:lstStyle/>
        <a:p>
          <a:endParaRPr lang="en-GB"/>
        </a:p>
      </dgm:t>
    </dgm:pt>
    <dgm:pt modelId="{1174A565-7E28-4565-8238-154F125BAD6E}" type="sibTrans" cxnId="{D07D412A-F21A-491A-9213-4F6A0BEA7CAA}">
      <dgm:prSet/>
      <dgm:spPr/>
      <dgm:t>
        <a:bodyPr/>
        <a:lstStyle/>
        <a:p>
          <a:endParaRPr lang="en-GB"/>
        </a:p>
      </dgm:t>
    </dgm:pt>
    <dgm:pt modelId="{1C836E56-407F-44DF-8247-5E0A6460D1E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Internet-mediated questionnaire</a:t>
          </a:r>
          <a:endParaRPr lang="en-GB" sz="1800" b="1" dirty="0">
            <a:solidFill>
              <a:schemeClr val="bg1"/>
            </a:solidFill>
          </a:endParaRPr>
        </a:p>
      </dgm:t>
    </dgm:pt>
    <dgm:pt modelId="{6EA1190E-93D2-4F88-AD4E-869A14B28D48}" type="parTrans" cxnId="{FE869E10-223D-4BC5-9A58-53309C247BDF}">
      <dgm:prSet/>
      <dgm:spPr/>
      <dgm:t>
        <a:bodyPr/>
        <a:lstStyle/>
        <a:p>
          <a:endParaRPr lang="en-GB"/>
        </a:p>
      </dgm:t>
    </dgm:pt>
    <dgm:pt modelId="{6D7CD5B5-CFBB-43D8-97DE-C0DA8DF20401}" type="sibTrans" cxnId="{FE869E10-223D-4BC5-9A58-53309C247BDF}">
      <dgm:prSet/>
      <dgm:spPr/>
      <dgm:t>
        <a:bodyPr/>
        <a:lstStyle/>
        <a:p>
          <a:endParaRPr lang="en-GB"/>
        </a:p>
      </dgm:t>
    </dgm:pt>
    <dgm:pt modelId="{282D1C7A-720C-4BA5-96F4-11FEB6E6B198}">
      <dgm:prSet phldrT="[Text]"/>
      <dgm:spPr>
        <a:solidFill>
          <a:srgbClr val="C00000"/>
        </a:solidFill>
      </dgm:spPr>
      <dgm:t>
        <a:bodyPr/>
        <a:lstStyle/>
        <a:p>
          <a:endParaRPr lang="en-GB" sz="1200" b="1" dirty="0">
            <a:solidFill>
              <a:schemeClr val="bg1"/>
            </a:solidFill>
          </a:endParaRPr>
        </a:p>
      </dgm:t>
    </dgm:pt>
    <dgm:pt modelId="{347713EA-6B3F-44E0-AE3F-62228D85D126}" type="parTrans" cxnId="{A347EE4E-E1A2-44A5-8802-7144A03EF7BC}">
      <dgm:prSet/>
      <dgm:spPr/>
      <dgm:t>
        <a:bodyPr/>
        <a:lstStyle/>
        <a:p>
          <a:endParaRPr lang="en-GB"/>
        </a:p>
      </dgm:t>
    </dgm:pt>
    <dgm:pt modelId="{50A38F32-18C1-4FD4-B866-CC6B7B269A54}" type="sibTrans" cxnId="{A347EE4E-E1A2-44A5-8802-7144A03EF7BC}">
      <dgm:prSet/>
      <dgm:spPr/>
      <dgm:t>
        <a:bodyPr/>
        <a:lstStyle/>
        <a:p>
          <a:endParaRPr lang="en-GB"/>
        </a:p>
      </dgm:t>
    </dgm:pt>
    <dgm:pt modelId="{188C7B18-EFE8-4CA0-94FF-F2D0ECD85CBB}">
      <dgm:prSet phldrT="[Text]" custT="1"/>
      <dgm:spPr>
        <a:solidFill>
          <a:srgbClr val="CC6600"/>
        </a:solidFill>
      </dgm:spPr>
      <dgm:t>
        <a:bodyPr/>
        <a:lstStyle/>
        <a:p>
          <a:r>
            <a:rPr lang="en-GB" sz="2800" b="1" dirty="0" smtClean="0"/>
            <a:t>Interviewer Administered</a:t>
          </a:r>
          <a:endParaRPr lang="en-GB" sz="2800" b="1" dirty="0"/>
        </a:p>
      </dgm:t>
    </dgm:pt>
    <dgm:pt modelId="{085CFCB3-45F5-4DCF-B044-32AC5D51FA5C}" type="sibTrans" cxnId="{77BC6029-B37A-4FE8-BA3B-1ECF12D49728}">
      <dgm:prSet/>
      <dgm:spPr/>
      <dgm:t>
        <a:bodyPr/>
        <a:lstStyle/>
        <a:p>
          <a:endParaRPr lang="en-GB"/>
        </a:p>
      </dgm:t>
    </dgm:pt>
    <dgm:pt modelId="{97066FAB-F8F8-4741-A6E1-0D65258DDF37}" type="parTrans" cxnId="{77BC6029-B37A-4FE8-BA3B-1ECF12D49728}">
      <dgm:prSet/>
      <dgm:spPr/>
      <dgm:t>
        <a:bodyPr/>
        <a:lstStyle/>
        <a:p>
          <a:endParaRPr lang="en-GB"/>
        </a:p>
      </dgm:t>
    </dgm:pt>
    <dgm:pt modelId="{5BAEDA89-3DF5-42CF-9E36-888ABB327B1F}">
      <dgm:prSet phldrT="[Text]" custT="1"/>
      <dgm:spPr>
        <a:solidFill>
          <a:srgbClr val="CD9BFF"/>
        </a:solidFill>
      </dgm:spPr>
      <dgm:t>
        <a:bodyPr/>
        <a:lstStyle/>
        <a:p>
          <a:r>
            <a:rPr lang="en-GB" sz="1800" b="1" dirty="0" smtClean="0"/>
            <a:t>Telephone questionnaire</a:t>
          </a:r>
          <a:endParaRPr lang="en-GB" sz="1800" b="1" dirty="0"/>
        </a:p>
      </dgm:t>
    </dgm:pt>
    <dgm:pt modelId="{7A2281D4-DBE9-4D51-A408-2D3BCB1BF921}" type="parTrans" cxnId="{B6A46FFE-F025-4B99-8AE6-A4BE6A055495}">
      <dgm:prSet/>
      <dgm:spPr/>
      <dgm:t>
        <a:bodyPr/>
        <a:lstStyle/>
        <a:p>
          <a:endParaRPr lang="en-GB"/>
        </a:p>
      </dgm:t>
    </dgm:pt>
    <dgm:pt modelId="{F1F7B164-F63D-4EEE-9CFF-ED79EC5C8611}" type="sibTrans" cxnId="{B6A46FFE-F025-4B99-8AE6-A4BE6A055495}">
      <dgm:prSet/>
      <dgm:spPr/>
      <dgm:t>
        <a:bodyPr/>
        <a:lstStyle/>
        <a:p>
          <a:endParaRPr lang="en-GB"/>
        </a:p>
      </dgm:t>
    </dgm:pt>
    <dgm:pt modelId="{E64B103D-1D54-47AB-BB70-6AA229EA43B9}">
      <dgm:prSet phldrT="[Text]" custT="1"/>
      <dgm:spPr>
        <a:solidFill>
          <a:srgbClr val="C00000"/>
        </a:solidFill>
      </dgm:spPr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Postal questionnaire</a:t>
          </a:r>
          <a:endParaRPr lang="en-GB" sz="1800" b="1" dirty="0">
            <a:solidFill>
              <a:schemeClr val="bg1"/>
            </a:solidFill>
          </a:endParaRPr>
        </a:p>
      </dgm:t>
    </dgm:pt>
    <dgm:pt modelId="{E528F27F-0934-446E-AFDE-952490B975DB}" type="parTrans" cxnId="{1A3463CE-D942-4A65-BB51-001E8E4E290B}">
      <dgm:prSet/>
      <dgm:spPr/>
      <dgm:t>
        <a:bodyPr/>
        <a:lstStyle/>
        <a:p>
          <a:endParaRPr lang="en-GB"/>
        </a:p>
      </dgm:t>
    </dgm:pt>
    <dgm:pt modelId="{4750F9EE-F5DC-4616-B00F-46C3453C6B85}" type="sibTrans" cxnId="{1A3463CE-D942-4A65-BB51-001E8E4E290B}">
      <dgm:prSet/>
      <dgm:spPr/>
      <dgm:t>
        <a:bodyPr/>
        <a:lstStyle/>
        <a:p>
          <a:endParaRPr lang="en-GB"/>
        </a:p>
      </dgm:t>
    </dgm:pt>
    <dgm:pt modelId="{EDE96E9B-9E28-457B-9CAC-1FCE9C52EB6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Delivery and collection questionnaire</a:t>
          </a:r>
          <a:endParaRPr lang="en-GB" sz="1800" b="1" dirty="0">
            <a:solidFill>
              <a:schemeClr val="bg1"/>
            </a:solidFill>
          </a:endParaRPr>
        </a:p>
      </dgm:t>
    </dgm:pt>
    <dgm:pt modelId="{12EC6914-B2D8-4D55-B801-E6D186E06608}" type="parTrans" cxnId="{6C368009-147C-4126-A460-28B3CC1C5D16}">
      <dgm:prSet/>
      <dgm:spPr/>
      <dgm:t>
        <a:bodyPr/>
        <a:lstStyle/>
        <a:p>
          <a:endParaRPr lang="en-GB"/>
        </a:p>
      </dgm:t>
    </dgm:pt>
    <dgm:pt modelId="{96097D70-E1BE-4F7B-90C3-AFAFA129410B}" type="sibTrans" cxnId="{6C368009-147C-4126-A460-28B3CC1C5D16}">
      <dgm:prSet/>
      <dgm:spPr/>
      <dgm:t>
        <a:bodyPr/>
        <a:lstStyle/>
        <a:p>
          <a:endParaRPr lang="en-GB"/>
        </a:p>
      </dgm:t>
    </dgm:pt>
    <dgm:pt modelId="{2F7ABBD7-FA2E-4AD9-963F-9C004F0F6578}">
      <dgm:prSet phldrT="[Text]" custT="1"/>
      <dgm:spPr>
        <a:solidFill>
          <a:srgbClr val="CD9BFF"/>
        </a:solidFill>
      </dgm:spPr>
      <dgm:t>
        <a:bodyPr/>
        <a:lstStyle/>
        <a:p>
          <a:r>
            <a:rPr lang="en-GB" sz="1800" b="1" dirty="0" smtClean="0"/>
            <a:t>Structured Interview</a:t>
          </a:r>
          <a:endParaRPr lang="en-GB" sz="1800" b="1" dirty="0"/>
        </a:p>
      </dgm:t>
    </dgm:pt>
    <dgm:pt modelId="{006A16CD-DCB6-40B8-9BE5-DE963841AD76}" type="parTrans" cxnId="{AE976363-64E2-49CC-AAB5-CA57B72189EB}">
      <dgm:prSet/>
      <dgm:spPr/>
      <dgm:t>
        <a:bodyPr/>
        <a:lstStyle/>
        <a:p>
          <a:endParaRPr lang="en-GB"/>
        </a:p>
      </dgm:t>
    </dgm:pt>
    <dgm:pt modelId="{B35FB48B-4896-4ADD-AF54-A1958904BC37}" type="sibTrans" cxnId="{AE976363-64E2-49CC-AAB5-CA57B72189EB}">
      <dgm:prSet/>
      <dgm:spPr/>
      <dgm:t>
        <a:bodyPr/>
        <a:lstStyle/>
        <a:p>
          <a:endParaRPr lang="en-GB"/>
        </a:p>
      </dgm:t>
    </dgm:pt>
    <dgm:pt modelId="{DD75E3D0-F055-441A-BD75-F7408031F7FB}" type="pres">
      <dgm:prSet presAssocID="{9121874F-93DB-47F7-803E-96654662C1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7216D28-3E78-4EEA-AE93-4A9D4008227A}" type="pres">
      <dgm:prSet presAssocID="{1991520E-E4F2-4005-AE11-DE9CD512736B}" presName="node" presStyleLbl="node1" presStyleIdx="0" presStyleCnt="2" custScaleY="1182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F9C5A8-DD6B-4784-AEC4-B6353C1DF60F}" type="pres">
      <dgm:prSet presAssocID="{1991520E-E4F2-4005-AE11-DE9CD512736B}" presName="spNode" presStyleCnt="0"/>
      <dgm:spPr/>
    </dgm:pt>
    <dgm:pt modelId="{44BD9B55-6FC8-4C53-8A7D-E4A0C1000120}" type="pres">
      <dgm:prSet presAssocID="{1174A565-7E28-4565-8238-154F125BAD6E}" presName="sibTrans" presStyleLbl="sibTrans1D1" presStyleIdx="0" presStyleCnt="2"/>
      <dgm:spPr/>
      <dgm:t>
        <a:bodyPr/>
        <a:lstStyle/>
        <a:p>
          <a:endParaRPr lang="en-GB"/>
        </a:p>
      </dgm:t>
    </dgm:pt>
    <dgm:pt modelId="{40D2348C-ABF7-4DEF-B9E7-E1766752EB17}" type="pres">
      <dgm:prSet presAssocID="{188C7B18-EFE8-4CA0-94FF-F2D0ECD85C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317FCF-3540-4E78-A5C3-C8B4BEC0DA69}" type="pres">
      <dgm:prSet presAssocID="{188C7B18-EFE8-4CA0-94FF-F2D0ECD85CBB}" presName="spNode" presStyleCnt="0"/>
      <dgm:spPr/>
    </dgm:pt>
    <dgm:pt modelId="{9EA84D06-CB46-40E8-AC7E-7B4679AB85E4}" type="pres">
      <dgm:prSet presAssocID="{085CFCB3-45F5-4DCF-B044-32AC5D51FA5C}" presName="sibTrans" presStyleLbl="sibTrans1D1" presStyleIdx="1" presStyleCnt="2"/>
      <dgm:spPr/>
      <dgm:t>
        <a:bodyPr/>
        <a:lstStyle/>
        <a:p>
          <a:endParaRPr lang="en-GB"/>
        </a:p>
      </dgm:t>
    </dgm:pt>
  </dgm:ptLst>
  <dgm:cxnLst>
    <dgm:cxn modelId="{5EBD79C2-16B0-4A4D-98DE-25C4BB53F71E}" type="presOf" srcId="{1991520E-E4F2-4005-AE11-DE9CD512736B}" destId="{D7216D28-3E78-4EEA-AE93-4A9D4008227A}" srcOrd="0" destOrd="0" presId="urn:microsoft.com/office/officeart/2005/8/layout/cycle5"/>
    <dgm:cxn modelId="{2CA9DBDF-FCE8-4D05-945F-09ABA0D508A8}" type="presOf" srcId="{5BAEDA89-3DF5-42CF-9E36-888ABB327B1F}" destId="{40D2348C-ABF7-4DEF-B9E7-E1766752EB17}" srcOrd="0" destOrd="1" presId="urn:microsoft.com/office/officeart/2005/8/layout/cycle5"/>
    <dgm:cxn modelId="{336E3B51-9311-4475-8828-39D02F760F04}" type="presOf" srcId="{188C7B18-EFE8-4CA0-94FF-F2D0ECD85CBB}" destId="{40D2348C-ABF7-4DEF-B9E7-E1766752EB17}" srcOrd="0" destOrd="0" presId="urn:microsoft.com/office/officeart/2005/8/layout/cycle5"/>
    <dgm:cxn modelId="{A630FC2E-FF55-4317-8FE4-0FC186BD1C1E}" type="presOf" srcId="{E64B103D-1D54-47AB-BB70-6AA229EA43B9}" destId="{D7216D28-3E78-4EEA-AE93-4A9D4008227A}" srcOrd="0" destOrd="2" presId="urn:microsoft.com/office/officeart/2005/8/layout/cycle5"/>
    <dgm:cxn modelId="{B6A46FFE-F025-4B99-8AE6-A4BE6A055495}" srcId="{188C7B18-EFE8-4CA0-94FF-F2D0ECD85CBB}" destId="{5BAEDA89-3DF5-42CF-9E36-888ABB327B1F}" srcOrd="0" destOrd="0" parTransId="{7A2281D4-DBE9-4D51-A408-2D3BCB1BF921}" sibTransId="{F1F7B164-F63D-4EEE-9CFF-ED79EC5C8611}"/>
    <dgm:cxn modelId="{6C368009-147C-4126-A460-28B3CC1C5D16}" srcId="{1991520E-E4F2-4005-AE11-DE9CD512736B}" destId="{EDE96E9B-9E28-457B-9CAC-1FCE9C52EB6F}" srcOrd="2" destOrd="0" parTransId="{12EC6914-B2D8-4D55-B801-E6D186E06608}" sibTransId="{96097D70-E1BE-4F7B-90C3-AFAFA129410B}"/>
    <dgm:cxn modelId="{B28E6321-4C67-430D-8323-1856206CCE07}" type="presOf" srcId="{1174A565-7E28-4565-8238-154F125BAD6E}" destId="{44BD9B55-6FC8-4C53-8A7D-E4A0C1000120}" srcOrd="0" destOrd="0" presId="urn:microsoft.com/office/officeart/2005/8/layout/cycle5"/>
    <dgm:cxn modelId="{25839D2F-1CC4-42BF-9C81-6ED17D388677}" type="presOf" srcId="{1C836E56-407F-44DF-8247-5E0A6460D1EB}" destId="{D7216D28-3E78-4EEA-AE93-4A9D4008227A}" srcOrd="0" destOrd="1" presId="urn:microsoft.com/office/officeart/2005/8/layout/cycle5"/>
    <dgm:cxn modelId="{AE976363-64E2-49CC-AAB5-CA57B72189EB}" srcId="{188C7B18-EFE8-4CA0-94FF-F2D0ECD85CBB}" destId="{2F7ABBD7-FA2E-4AD9-963F-9C004F0F6578}" srcOrd="1" destOrd="0" parTransId="{006A16CD-DCB6-40B8-9BE5-DE963841AD76}" sibTransId="{B35FB48B-4896-4ADD-AF54-A1958904BC37}"/>
    <dgm:cxn modelId="{A347EE4E-E1A2-44A5-8802-7144A03EF7BC}" srcId="{1991520E-E4F2-4005-AE11-DE9CD512736B}" destId="{282D1C7A-720C-4BA5-96F4-11FEB6E6B198}" srcOrd="3" destOrd="0" parTransId="{347713EA-6B3F-44E0-AE3F-62228D85D126}" sibTransId="{50A38F32-18C1-4FD4-B866-CC6B7B269A54}"/>
    <dgm:cxn modelId="{DA62EA02-1C6D-4CD8-B294-37FBCBEC23B0}" type="presOf" srcId="{EDE96E9B-9E28-457B-9CAC-1FCE9C52EB6F}" destId="{D7216D28-3E78-4EEA-AE93-4A9D4008227A}" srcOrd="0" destOrd="3" presId="urn:microsoft.com/office/officeart/2005/8/layout/cycle5"/>
    <dgm:cxn modelId="{FE869E10-223D-4BC5-9A58-53309C247BDF}" srcId="{1991520E-E4F2-4005-AE11-DE9CD512736B}" destId="{1C836E56-407F-44DF-8247-5E0A6460D1EB}" srcOrd="0" destOrd="0" parTransId="{6EA1190E-93D2-4F88-AD4E-869A14B28D48}" sibTransId="{6D7CD5B5-CFBB-43D8-97DE-C0DA8DF20401}"/>
    <dgm:cxn modelId="{0527242D-7A59-47EE-8560-A9A61B2F2932}" type="presOf" srcId="{282D1C7A-720C-4BA5-96F4-11FEB6E6B198}" destId="{D7216D28-3E78-4EEA-AE93-4A9D4008227A}" srcOrd="0" destOrd="4" presId="urn:microsoft.com/office/officeart/2005/8/layout/cycle5"/>
    <dgm:cxn modelId="{E2D029E9-554F-4250-937C-677A798BDEF7}" type="presOf" srcId="{9121874F-93DB-47F7-803E-96654662C174}" destId="{DD75E3D0-F055-441A-BD75-F7408031F7FB}" srcOrd="0" destOrd="0" presId="urn:microsoft.com/office/officeart/2005/8/layout/cycle5"/>
    <dgm:cxn modelId="{E1BA96C9-C9B8-4AD3-B850-A6C41727F97F}" type="presOf" srcId="{085CFCB3-45F5-4DCF-B044-32AC5D51FA5C}" destId="{9EA84D06-CB46-40E8-AC7E-7B4679AB85E4}" srcOrd="0" destOrd="0" presId="urn:microsoft.com/office/officeart/2005/8/layout/cycle5"/>
    <dgm:cxn modelId="{51BDC4B2-5304-414A-8E2A-F34047F0BA4A}" type="presOf" srcId="{2F7ABBD7-FA2E-4AD9-963F-9C004F0F6578}" destId="{40D2348C-ABF7-4DEF-B9E7-E1766752EB17}" srcOrd="0" destOrd="2" presId="urn:microsoft.com/office/officeart/2005/8/layout/cycle5"/>
    <dgm:cxn modelId="{D07D412A-F21A-491A-9213-4F6A0BEA7CAA}" srcId="{9121874F-93DB-47F7-803E-96654662C174}" destId="{1991520E-E4F2-4005-AE11-DE9CD512736B}" srcOrd="0" destOrd="0" parTransId="{DB13BB43-542B-4B95-8AE9-1AF403D39FD0}" sibTransId="{1174A565-7E28-4565-8238-154F125BAD6E}"/>
    <dgm:cxn modelId="{1A3463CE-D942-4A65-BB51-001E8E4E290B}" srcId="{1991520E-E4F2-4005-AE11-DE9CD512736B}" destId="{E64B103D-1D54-47AB-BB70-6AA229EA43B9}" srcOrd="1" destOrd="0" parTransId="{E528F27F-0934-446E-AFDE-952490B975DB}" sibTransId="{4750F9EE-F5DC-4616-B00F-46C3453C6B85}"/>
    <dgm:cxn modelId="{77BC6029-B37A-4FE8-BA3B-1ECF12D49728}" srcId="{9121874F-93DB-47F7-803E-96654662C174}" destId="{188C7B18-EFE8-4CA0-94FF-F2D0ECD85CBB}" srcOrd="1" destOrd="0" parTransId="{97066FAB-F8F8-4741-A6E1-0D65258DDF37}" sibTransId="{085CFCB3-45F5-4DCF-B044-32AC5D51FA5C}"/>
    <dgm:cxn modelId="{381E205E-1D6B-4646-866F-A8935748E92D}" type="presParOf" srcId="{DD75E3D0-F055-441A-BD75-F7408031F7FB}" destId="{D7216D28-3E78-4EEA-AE93-4A9D4008227A}" srcOrd="0" destOrd="0" presId="urn:microsoft.com/office/officeart/2005/8/layout/cycle5"/>
    <dgm:cxn modelId="{C32E3BEE-5534-47F0-905C-EF52C0E77A9E}" type="presParOf" srcId="{DD75E3D0-F055-441A-BD75-F7408031F7FB}" destId="{C9F9C5A8-DD6B-4784-AEC4-B6353C1DF60F}" srcOrd="1" destOrd="0" presId="urn:microsoft.com/office/officeart/2005/8/layout/cycle5"/>
    <dgm:cxn modelId="{FD9A6F33-35FF-471C-8E21-62E0B058CBD6}" type="presParOf" srcId="{DD75E3D0-F055-441A-BD75-F7408031F7FB}" destId="{44BD9B55-6FC8-4C53-8A7D-E4A0C1000120}" srcOrd="2" destOrd="0" presId="urn:microsoft.com/office/officeart/2005/8/layout/cycle5"/>
    <dgm:cxn modelId="{5F10C6DC-0E4B-459A-BD56-AC147935CF09}" type="presParOf" srcId="{DD75E3D0-F055-441A-BD75-F7408031F7FB}" destId="{40D2348C-ABF7-4DEF-B9E7-E1766752EB17}" srcOrd="3" destOrd="0" presId="urn:microsoft.com/office/officeart/2005/8/layout/cycle5"/>
    <dgm:cxn modelId="{437C0968-4B25-4A43-859D-71BCA49C2A48}" type="presParOf" srcId="{DD75E3D0-F055-441A-BD75-F7408031F7FB}" destId="{77317FCF-3540-4E78-A5C3-C8B4BEC0DA69}" srcOrd="4" destOrd="0" presId="urn:microsoft.com/office/officeart/2005/8/layout/cycle5"/>
    <dgm:cxn modelId="{77BD8A96-153B-4BFF-9225-B0F5195F1F76}" type="presParOf" srcId="{DD75E3D0-F055-441A-BD75-F7408031F7FB}" destId="{9EA84D06-CB46-40E8-AC7E-7B4679AB85E4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821A1E-F341-4799-BB96-D229EE80D165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93A2A6-C40C-4751-BFBE-93B59038D01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3200" dirty="0" smtClean="0"/>
            <a:t>Types of questions</a:t>
          </a:r>
          <a:endParaRPr lang="en-GB" sz="3200" dirty="0"/>
        </a:p>
      </dgm:t>
    </dgm:pt>
    <dgm:pt modelId="{AE6C1CE7-6A1F-4B44-9C7F-CB73FED3F75D}" type="parTrans" cxnId="{A09FB0A9-F690-4CD3-A383-568C40BE0194}">
      <dgm:prSet/>
      <dgm:spPr/>
      <dgm:t>
        <a:bodyPr/>
        <a:lstStyle/>
        <a:p>
          <a:endParaRPr lang="en-GB"/>
        </a:p>
      </dgm:t>
    </dgm:pt>
    <dgm:pt modelId="{54C2EBFB-509F-4FA1-9900-827512ACAB2A}" type="sibTrans" cxnId="{A09FB0A9-F690-4CD3-A383-568C40BE0194}">
      <dgm:prSet/>
      <dgm:spPr/>
      <dgm:t>
        <a:bodyPr/>
        <a:lstStyle/>
        <a:p>
          <a:endParaRPr lang="en-GB"/>
        </a:p>
      </dgm:t>
    </dgm:pt>
    <dgm:pt modelId="{287C5335-62D5-481A-8590-FCCE078D78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2800" dirty="0" smtClean="0"/>
            <a:t>Open questions </a:t>
          </a:r>
          <a:endParaRPr lang="en-GB" sz="2800" dirty="0"/>
        </a:p>
      </dgm:t>
    </dgm:pt>
    <dgm:pt modelId="{75EB07C9-530F-4C2F-B6AC-774AA31FD0F6}" type="parTrans" cxnId="{29F17E46-7401-4C01-AA2A-82D24B1804E9}">
      <dgm:prSet/>
      <dgm:spPr/>
      <dgm:t>
        <a:bodyPr/>
        <a:lstStyle/>
        <a:p>
          <a:endParaRPr lang="en-GB"/>
        </a:p>
      </dgm:t>
    </dgm:pt>
    <dgm:pt modelId="{32A4CD37-CE89-4384-BB65-4E05EE17E0CC}" type="sibTrans" cxnId="{29F17E46-7401-4C01-AA2A-82D24B1804E9}">
      <dgm:prSet/>
      <dgm:spPr/>
      <dgm:t>
        <a:bodyPr/>
        <a:lstStyle/>
        <a:p>
          <a:endParaRPr lang="en-GB"/>
        </a:p>
      </dgm:t>
    </dgm:pt>
    <dgm:pt modelId="{A5E432A7-4716-4240-9071-0B7425E6CFB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2800" dirty="0" smtClean="0"/>
            <a:t>Closed questions</a:t>
          </a:r>
          <a:endParaRPr lang="en-GB" sz="2800" dirty="0"/>
        </a:p>
      </dgm:t>
    </dgm:pt>
    <dgm:pt modelId="{BBA66B87-A616-4F72-A6B7-E1C6212559E6}" type="parTrans" cxnId="{E821260F-E3E4-48E4-8110-612077B458B2}">
      <dgm:prSet/>
      <dgm:spPr/>
      <dgm:t>
        <a:bodyPr/>
        <a:lstStyle/>
        <a:p>
          <a:endParaRPr lang="en-GB"/>
        </a:p>
      </dgm:t>
    </dgm:pt>
    <dgm:pt modelId="{E593EB90-8CDC-492F-9445-CE1691F135A9}" type="sibTrans" cxnId="{E821260F-E3E4-48E4-8110-612077B458B2}">
      <dgm:prSet/>
      <dgm:spPr/>
      <dgm:t>
        <a:bodyPr/>
        <a:lstStyle/>
        <a:p>
          <a:endParaRPr lang="en-GB"/>
        </a:p>
      </dgm:t>
    </dgm:pt>
    <dgm:pt modelId="{672DF17D-8FC9-409C-95C3-8D744DA35076}" type="pres">
      <dgm:prSet presAssocID="{F7821A1E-F341-4799-BB96-D229EE80D16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E159DB9-CE9C-46E5-A901-C629EA11B66A}" type="pres">
      <dgm:prSet presAssocID="{F7821A1E-F341-4799-BB96-D229EE80D165}" presName="hierFlow" presStyleCnt="0"/>
      <dgm:spPr/>
    </dgm:pt>
    <dgm:pt modelId="{5E0E8422-889E-4B03-862A-B54DDED769D5}" type="pres">
      <dgm:prSet presAssocID="{F7821A1E-F341-4799-BB96-D229EE80D16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78663A-0A01-464D-A080-5EC4B225CD7C}" type="pres">
      <dgm:prSet presAssocID="{DC93A2A6-C40C-4751-BFBE-93B59038D01A}" presName="Name14" presStyleCnt="0"/>
      <dgm:spPr/>
    </dgm:pt>
    <dgm:pt modelId="{19B5D6C9-F85B-4AFE-B79F-21F96BDC02A8}" type="pres">
      <dgm:prSet presAssocID="{DC93A2A6-C40C-4751-BFBE-93B59038D01A}" presName="level1Shape" presStyleLbl="node0" presStyleIdx="0" presStyleCnt="1" custScaleX="309277" custScaleY="9130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9D9B6EE-81AB-4FFB-920B-8287A46E0E41}" type="pres">
      <dgm:prSet presAssocID="{DC93A2A6-C40C-4751-BFBE-93B59038D01A}" presName="hierChild2" presStyleCnt="0"/>
      <dgm:spPr/>
    </dgm:pt>
    <dgm:pt modelId="{2E114410-70C4-4ADE-9C8E-2EDCAA9F97FE}" type="pres">
      <dgm:prSet presAssocID="{75EB07C9-530F-4C2F-B6AC-774AA31FD0F6}" presName="Name19" presStyleLbl="parChTrans1D2" presStyleIdx="0" presStyleCnt="2"/>
      <dgm:spPr/>
      <dgm:t>
        <a:bodyPr/>
        <a:lstStyle/>
        <a:p>
          <a:endParaRPr lang="en-GB"/>
        </a:p>
      </dgm:t>
    </dgm:pt>
    <dgm:pt modelId="{47673323-089A-47DB-8232-655B191D5C7E}" type="pres">
      <dgm:prSet presAssocID="{287C5335-62D5-481A-8590-FCCE078D78CE}" presName="Name21" presStyleCnt="0"/>
      <dgm:spPr/>
    </dgm:pt>
    <dgm:pt modelId="{4FA59365-8C7A-47F5-A0F7-C07C7978A901}" type="pres">
      <dgm:prSet presAssocID="{287C5335-62D5-481A-8590-FCCE078D78CE}" presName="level2Shape" presStyleLbl="node2" presStyleIdx="0" presStyleCnt="2" custScaleX="188865"/>
      <dgm:spPr/>
      <dgm:t>
        <a:bodyPr/>
        <a:lstStyle/>
        <a:p>
          <a:endParaRPr lang="en-GB"/>
        </a:p>
      </dgm:t>
    </dgm:pt>
    <dgm:pt modelId="{4B75CF39-8961-4F72-B536-BF672082D3AE}" type="pres">
      <dgm:prSet presAssocID="{287C5335-62D5-481A-8590-FCCE078D78CE}" presName="hierChild3" presStyleCnt="0"/>
      <dgm:spPr/>
    </dgm:pt>
    <dgm:pt modelId="{1A3EB18F-7762-4996-AF2B-3FC7C2AF314C}" type="pres">
      <dgm:prSet presAssocID="{BBA66B87-A616-4F72-A6B7-E1C6212559E6}" presName="Name19" presStyleLbl="parChTrans1D2" presStyleIdx="1" presStyleCnt="2"/>
      <dgm:spPr/>
      <dgm:t>
        <a:bodyPr/>
        <a:lstStyle/>
        <a:p>
          <a:endParaRPr lang="en-GB"/>
        </a:p>
      </dgm:t>
    </dgm:pt>
    <dgm:pt modelId="{CD285D1E-288F-4390-BF40-D6715D565B18}" type="pres">
      <dgm:prSet presAssocID="{A5E432A7-4716-4240-9071-0B7425E6CFBD}" presName="Name21" presStyleCnt="0"/>
      <dgm:spPr/>
    </dgm:pt>
    <dgm:pt modelId="{C44B70A7-4B1C-4A8E-891E-F65EF1145C3D}" type="pres">
      <dgm:prSet presAssocID="{A5E432A7-4716-4240-9071-0B7425E6CFBD}" presName="level2Shape" presStyleLbl="node2" presStyleIdx="1" presStyleCnt="2" custScaleX="188865"/>
      <dgm:spPr/>
      <dgm:t>
        <a:bodyPr/>
        <a:lstStyle/>
        <a:p>
          <a:endParaRPr lang="en-GB"/>
        </a:p>
      </dgm:t>
    </dgm:pt>
    <dgm:pt modelId="{98C1BE58-A1C0-4C57-B692-9034423AB06E}" type="pres">
      <dgm:prSet presAssocID="{A5E432A7-4716-4240-9071-0B7425E6CFBD}" presName="hierChild3" presStyleCnt="0"/>
      <dgm:spPr/>
    </dgm:pt>
    <dgm:pt modelId="{FFA5A233-1A13-4136-9DD7-3263B5827D65}" type="pres">
      <dgm:prSet presAssocID="{F7821A1E-F341-4799-BB96-D229EE80D165}" presName="bgShapesFlow" presStyleCnt="0"/>
      <dgm:spPr/>
    </dgm:pt>
  </dgm:ptLst>
  <dgm:cxnLst>
    <dgm:cxn modelId="{F13B2C77-DD57-43DD-89BA-7B8EB3330A27}" type="presOf" srcId="{DC93A2A6-C40C-4751-BFBE-93B59038D01A}" destId="{19B5D6C9-F85B-4AFE-B79F-21F96BDC02A8}" srcOrd="0" destOrd="0" presId="urn:microsoft.com/office/officeart/2005/8/layout/hierarchy6"/>
    <dgm:cxn modelId="{E821260F-E3E4-48E4-8110-612077B458B2}" srcId="{DC93A2A6-C40C-4751-BFBE-93B59038D01A}" destId="{A5E432A7-4716-4240-9071-0B7425E6CFBD}" srcOrd="1" destOrd="0" parTransId="{BBA66B87-A616-4F72-A6B7-E1C6212559E6}" sibTransId="{E593EB90-8CDC-492F-9445-CE1691F135A9}"/>
    <dgm:cxn modelId="{3B51C1AA-168D-441C-AD8D-03A8906C317B}" type="presOf" srcId="{A5E432A7-4716-4240-9071-0B7425E6CFBD}" destId="{C44B70A7-4B1C-4A8E-891E-F65EF1145C3D}" srcOrd="0" destOrd="0" presId="urn:microsoft.com/office/officeart/2005/8/layout/hierarchy6"/>
    <dgm:cxn modelId="{29F17E46-7401-4C01-AA2A-82D24B1804E9}" srcId="{DC93A2A6-C40C-4751-BFBE-93B59038D01A}" destId="{287C5335-62D5-481A-8590-FCCE078D78CE}" srcOrd="0" destOrd="0" parTransId="{75EB07C9-530F-4C2F-B6AC-774AA31FD0F6}" sibTransId="{32A4CD37-CE89-4384-BB65-4E05EE17E0CC}"/>
    <dgm:cxn modelId="{0B5B4841-5FAC-4EEA-874D-CA5F43618E9E}" type="presOf" srcId="{287C5335-62D5-481A-8590-FCCE078D78CE}" destId="{4FA59365-8C7A-47F5-A0F7-C07C7978A901}" srcOrd="0" destOrd="0" presId="urn:microsoft.com/office/officeart/2005/8/layout/hierarchy6"/>
    <dgm:cxn modelId="{23D3C069-BBD8-4DCB-B39F-7C44ABC346B4}" type="presOf" srcId="{75EB07C9-530F-4C2F-B6AC-774AA31FD0F6}" destId="{2E114410-70C4-4ADE-9C8E-2EDCAA9F97FE}" srcOrd="0" destOrd="0" presId="urn:microsoft.com/office/officeart/2005/8/layout/hierarchy6"/>
    <dgm:cxn modelId="{801BBB71-2EF2-42D2-90D3-C6F6FDC8D05C}" type="presOf" srcId="{BBA66B87-A616-4F72-A6B7-E1C6212559E6}" destId="{1A3EB18F-7762-4996-AF2B-3FC7C2AF314C}" srcOrd="0" destOrd="0" presId="urn:microsoft.com/office/officeart/2005/8/layout/hierarchy6"/>
    <dgm:cxn modelId="{B19E9F39-2158-4DF2-A01B-60CA0093B31A}" type="presOf" srcId="{F7821A1E-F341-4799-BB96-D229EE80D165}" destId="{672DF17D-8FC9-409C-95C3-8D744DA35076}" srcOrd="0" destOrd="0" presId="urn:microsoft.com/office/officeart/2005/8/layout/hierarchy6"/>
    <dgm:cxn modelId="{A09FB0A9-F690-4CD3-A383-568C40BE0194}" srcId="{F7821A1E-F341-4799-BB96-D229EE80D165}" destId="{DC93A2A6-C40C-4751-BFBE-93B59038D01A}" srcOrd="0" destOrd="0" parTransId="{AE6C1CE7-6A1F-4B44-9C7F-CB73FED3F75D}" sibTransId="{54C2EBFB-509F-4FA1-9900-827512ACAB2A}"/>
    <dgm:cxn modelId="{81901957-9B17-45EA-B4A3-5087BAC2D863}" type="presParOf" srcId="{672DF17D-8FC9-409C-95C3-8D744DA35076}" destId="{0E159DB9-CE9C-46E5-A901-C629EA11B66A}" srcOrd="0" destOrd="0" presId="urn:microsoft.com/office/officeart/2005/8/layout/hierarchy6"/>
    <dgm:cxn modelId="{BADF9592-8942-4448-B584-15B510027E33}" type="presParOf" srcId="{0E159DB9-CE9C-46E5-A901-C629EA11B66A}" destId="{5E0E8422-889E-4B03-862A-B54DDED769D5}" srcOrd="0" destOrd="0" presId="urn:microsoft.com/office/officeart/2005/8/layout/hierarchy6"/>
    <dgm:cxn modelId="{46597DD5-C8F1-47B0-AF82-1546C27C2370}" type="presParOf" srcId="{5E0E8422-889E-4B03-862A-B54DDED769D5}" destId="{9F78663A-0A01-464D-A080-5EC4B225CD7C}" srcOrd="0" destOrd="0" presId="urn:microsoft.com/office/officeart/2005/8/layout/hierarchy6"/>
    <dgm:cxn modelId="{FF27EBEF-0871-4241-92CF-0184EF311E98}" type="presParOf" srcId="{9F78663A-0A01-464D-A080-5EC4B225CD7C}" destId="{19B5D6C9-F85B-4AFE-B79F-21F96BDC02A8}" srcOrd="0" destOrd="0" presId="urn:microsoft.com/office/officeart/2005/8/layout/hierarchy6"/>
    <dgm:cxn modelId="{69730A83-CABC-410A-AED2-6AEA2100537B}" type="presParOf" srcId="{9F78663A-0A01-464D-A080-5EC4B225CD7C}" destId="{39D9B6EE-81AB-4FFB-920B-8287A46E0E41}" srcOrd="1" destOrd="0" presId="urn:microsoft.com/office/officeart/2005/8/layout/hierarchy6"/>
    <dgm:cxn modelId="{CFE342A1-3B94-4420-9184-80C6EF552295}" type="presParOf" srcId="{39D9B6EE-81AB-4FFB-920B-8287A46E0E41}" destId="{2E114410-70C4-4ADE-9C8E-2EDCAA9F97FE}" srcOrd="0" destOrd="0" presId="urn:microsoft.com/office/officeart/2005/8/layout/hierarchy6"/>
    <dgm:cxn modelId="{2518A51F-53A4-4151-BD38-CE9CE43E2D41}" type="presParOf" srcId="{39D9B6EE-81AB-4FFB-920B-8287A46E0E41}" destId="{47673323-089A-47DB-8232-655B191D5C7E}" srcOrd="1" destOrd="0" presId="urn:microsoft.com/office/officeart/2005/8/layout/hierarchy6"/>
    <dgm:cxn modelId="{347F63DF-ED58-49EB-A11D-043E7943D3E4}" type="presParOf" srcId="{47673323-089A-47DB-8232-655B191D5C7E}" destId="{4FA59365-8C7A-47F5-A0F7-C07C7978A901}" srcOrd="0" destOrd="0" presId="urn:microsoft.com/office/officeart/2005/8/layout/hierarchy6"/>
    <dgm:cxn modelId="{106FD7CD-D117-4E86-8DE1-D66884602248}" type="presParOf" srcId="{47673323-089A-47DB-8232-655B191D5C7E}" destId="{4B75CF39-8961-4F72-B536-BF672082D3AE}" srcOrd="1" destOrd="0" presId="urn:microsoft.com/office/officeart/2005/8/layout/hierarchy6"/>
    <dgm:cxn modelId="{0406EBD9-1B2A-497A-8DB1-5D9FABACAB5B}" type="presParOf" srcId="{39D9B6EE-81AB-4FFB-920B-8287A46E0E41}" destId="{1A3EB18F-7762-4996-AF2B-3FC7C2AF314C}" srcOrd="2" destOrd="0" presId="urn:microsoft.com/office/officeart/2005/8/layout/hierarchy6"/>
    <dgm:cxn modelId="{A24D13FE-193F-4C61-BD65-5EBEC1A2D9C4}" type="presParOf" srcId="{39D9B6EE-81AB-4FFB-920B-8287A46E0E41}" destId="{CD285D1E-288F-4390-BF40-D6715D565B18}" srcOrd="3" destOrd="0" presId="urn:microsoft.com/office/officeart/2005/8/layout/hierarchy6"/>
    <dgm:cxn modelId="{F5527220-6EA1-40A2-A3A1-52C651F4B067}" type="presParOf" srcId="{CD285D1E-288F-4390-BF40-D6715D565B18}" destId="{C44B70A7-4B1C-4A8E-891E-F65EF1145C3D}" srcOrd="0" destOrd="0" presId="urn:microsoft.com/office/officeart/2005/8/layout/hierarchy6"/>
    <dgm:cxn modelId="{0D0B33B2-0693-41FA-BE78-1E90C7D6DF9F}" type="presParOf" srcId="{CD285D1E-288F-4390-BF40-D6715D565B18}" destId="{98C1BE58-A1C0-4C57-B692-9034423AB06E}" srcOrd="1" destOrd="0" presId="urn:microsoft.com/office/officeart/2005/8/layout/hierarchy6"/>
    <dgm:cxn modelId="{14CF7681-CD05-4371-AF2D-C8E987AFB106}" type="presParOf" srcId="{672DF17D-8FC9-409C-95C3-8D744DA35076}" destId="{FFA5A233-1A13-4136-9DD7-3263B5827D6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821A1E-F341-4799-BB96-D229EE80D165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93A2A6-C40C-4751-BFBE-93B59038D01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1400" dirty="0" smtClean="0"/>
            <a:t>Types of questions</a:t>
          </a:r>
          <a:endParaRPr lang="en-GB" sz="1400" dirty="0"/>
        </a:p>
      </dgm:t>
    </dgm:pt>
    <dgm:pt modelId="{AE6C1CE7-6A1F-4B44-9C7F-CB73FED3F75D}" type="parTrans" cxnId="{A09FB0A9-F690-4CD3-A383-568C40BE0194}">
      <dgm:prSet/>
      <dgm:spPr/>
      <dgm:t>
        <a:bodyPr/>
        <a:lstStyle/>
        <a:p>
          <a:endParaRPr lang="en-GB"/>
        </a:p>
      </dgm:t>
    </dgm:pt>
    <dgm:pt modelId="{54C2EBFB-509F-4FA1-9900-827512ACAB2A}" type="sibTrans" cxnId="{A09FB0A9-F690-4CD3-A383-568C40BE0194}">
      <dgm:prSet/>
      <dgm:spPr/>
      <dgm:t>
        <a:bodyPr/>
        <a:lstStyle/>
        <a:p>
          <a:endParaRPr lang="en-GB"/>
        </a:p>
      </dgm:t>
    </dgm:pt>
    <dgm:pt modelId="{287C5335-62D5-481A-8590-FCCE078D78C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1600" dirty="0" smtClean="0"/>
            <a:t>Open questions </a:t>
          </a:r>
          <a:endParaRPr lang="en-GB" sz="1600" dirty="0"/>
        </a:p>
      </dgm:t>
    </dgm:pt>
    <dgm:pt modelId="{75EB07C9-530F-4C2F-B6AC-774AA31FD0F6}" type="parTrans" cxnId="{29F17E46-7401-4C01-AA2A-82D24B1804E9}">
      <dgm:prSet/>
      <dgm:spPr/>
      <dgm:t>
        <a:bodyPr/>
        <a:lstStyle/>
        <a:p>
          <a:endParaRPr lang="en-GB"/>
        </a:p>
      </dgm:t>
    </dgm:pt>
    <dgm:pt modelId="{32A4CD37-CE89-4384-BB65-4E05EE17E0CC}" type="sibTrans" cxnId="{29F17E46-7401-4C01-AA2A-82D24B1804E9}">
      <dgm:prSet/>
      <dgm:spPr/>
      <dgm:t>
        <a:bodyPr/>
        <a:lstStyle/>
        <a:p>
          <a:endParaRPr lang="en-GB"/>
        </a:p>
      </dgm:t>
    </dgm:pt>
    <dgm:pt modelId="{A5E432A7-4716-4240-9071-0B7425E6CFB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1600" dirty="0" smtClean="0"/>
            <a:t>Closed questions</a:t>
          </a:r>
          <a:endParaRPr lang="en-GB" sz="1600" dirty="0"/>
        </a:p>
      </dgm:t>
    </dgm:pt>
    <dgm:pt modelId="{BBA66B87-A616-4F72-A6B7-E1C6212559E6}" type="parTrans" cxnId="{E821260F-E3E4-48E4-8110-612077B458B2}">
      <dgm:prSet/>
      <dgm:spPr/>
      <dgm:t>
        <a:bodyPr/>
        <a:lstStyle/>
        <a:p>
          <a:endParaRPr lang="en-GB"/>
        </a:p>
      </dgm:t>
    </dgm:pt>
    <dgm:pt modelId="{E593EB90-8CDC-492F-9445-CE1691F135A9}" type="sibTrans" cxnId="{E821260F-E3E4-48E4-8110-612077B458B2}">
      <dgm:prSet/>
      <dgm:spPr/>
      <dgm:t>
        <a:bodyPr/>
        <a:lstStyle/>
        <a:p>
          <a:endParaRPr lang="en-GB"/>
        </a:p>
      </dgm:t>
    </dgm:pt>
    <dgm:pt modelId="{DE15B8C3-88C9-4563-A699-81F5508E9670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Objective</a:t>
          </a:r>
          <a:endParaRPr lang="en-GB" dirty="0"/>
        </a:p>
      </dgm:t>
    </dgm:pt>
    <dgm:pt modelId="{5EBB70A2-F8CE-40C5-B397-3564D8F219CA}" type="parTrans" cxnId="{58543591-FF13-4BA8-8014-364CEE4D2051}">
      <dgm:prSet/>
      <dgm:spPr/>
      <dgm:t>
        <a:bodyPr/>
        <a:lstStyle/>
        <a:p>
          <a:endParaRPr lang="en-GB"/>
        </a:p>
      </dgm:t>
    </dgm:pt>
    <dgm:pt modelId="{3791F42A-D8D8-4881-98E3-E7F1B90CC809}" type="sibTrans" cxnId="{58543591-FF13-4BA8-8014-364CEE4D2051}">
      <dgm:prSet/>
      <dgm:spPr/>
      <dgm:t>
        <a:bodyPr/>
        <a:lstStyle/>
        <a:p>
          <a:endParaRPr lang="en-GB"/>
        </a:p>
      </dgm:t>
    </dgm:pt>
    <dgm:pt modelId="{2C3D72C9-F932-4BBE-B783-041871E2F266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Subjective</a:t>
          </a:r>
          <a:endParaRPr lang="en-GB" dirty="0"/>
        </a:p>
      </dgm:t>
    </dgm:pt>
    <dgm:pt modelId="{051B9528-B143-4C4B-BDFC-E78F186F9258}" type="parTrans" cxnId="{0BF49F4C-BEAA-4DCD-8F0C-01FDCAADB0CF}">
      <dgm:prSet/>
      <dgm:spPr/>
      <dgm:t>
        <a:bodyPr/>
        <a:lstStyle/>
        <a:p>
          <a:endParaRPr lang="en-GB"/>
        </a:p>
      </dgm:t>
    </dgm:pt>
    <dgm:pt modelId="{3EB05B6A-1151-44D7-B65E-7276718D2B9B}" type="sibTrans" cxnId="{0BF49F4C-BEAA-4DCD-8F0C-01FDCAADB0CF}">
      <dgm:prSet/>
      <dgm:spPr/>
      <dgm:t>
        <a:bodyPr/>
        <a:lstStyle/>
        <a:p>
          <a:endParaRPr lang="en-GB"/>
        </a:p>
      </dgm:t>
    </dgm:pt>
    <dgm:pt modelId="{DCE75399-6137-49A3-A5BE-933D8B32008B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Speculative</a:t>
          </a:r>
          <a:endParaRPr lang="en-GB" dirty="0"/>
        </a:p>
      </dgm:t>
    </dgm:pt>
    <dgm:pt modelId="{BC27F912-527B-419F-BB72-E44D22DBC974}" type="parTrans" cxnId="{59FD1871-0686-42E4-81A5-D6D500386E54}">
      <dgm:prSet/>
      <dgm:spPr/>
      <dgm:t>
        <a:bodyPr/>
        <a:lstStyle/>
        <a:p>
          <a:endParaRPr lang="en-GB"/>
        </a:p>
      </dgm:t>
    </dgm:pt>
    <dgm:pt modelId="{14A72D6F-7D71-463F-96FE-98E53BD490F9}" type="sibTrans" cxnId="{59FD1871-0686-42E4-81A5-D6D500386E54}">
      <dgm:prSet/>
      <dgm:spPr/>
      <dgm:t>
        <a:bodyPr/>
        <a:lstStyle/>
        <a:p>
          <a:endParaRPr lang="en-GB"/>
        </a:p>
      </dgm:t>
    </dgm:pt>
    <dgm:pt modelId="{672DF17D-8FC9-409C-95C3-8D744DA35076}" type="pres">
      <dgm:prSet presAssocID="{F7821A1E-F341-4799-BB96-D229EE80D16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E159DB9-CE9C-46E5-A901-C629EA11B66A}" type="pres">
      <dgm:prSet presAssocID="{F7821A1E-F341-4799-BB96-D229EE80D165}" presName="hierFlow" presStyleCnt="0"/>
      <dgm:spPr/>
    </dgm:pt>
    <dgm:pt modelId="{5E0E8422-889E-4B03-862A-B54DDED769D5}" type="pres">
      <dgm:prSet presAssocID="{F7821A1E-F341-4799-BB96-D229EE80D16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78663A-0A01-464D-A080-5EC4B225CD7C}" type="pres">
      <dgm:prSet presAssocID="{DC93A2A6-C40C-4751-BFBE-93B59038D01A}" presName="Name14" presStyleCnt="0"/>
      <dgm:spPr/>
    </dgm:pt>
    <dgm:pt modelId="{19B5D6C9-F85B-4AFE-B79F-21F96BDC02A8}" type="pres">
      <dgm:prSet presAssocID="{DC93A2A6-C40C-4751-BFBE-93B59038D01A}" presName="level1Shape" presStyleLbl="node0" presStyleIdx="0" presStyleCnt="1" custScaleX="141226" custScaleY="1761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9D9B6EE-81AB-4FFB-920B-8287A46E0E41}" type="pres">
      <dgm:prSet presAssocID="{DC93A2A6-C40C-4751-BFBE-93B59038D01A}" presName="hierChild2" presStyleCnt="0"/>
      <dgm:spPr/>
    </dgm:pt>
    <dgm:pt modelId="{2E114410-70C4-4ADE-9C8E-2EDCAA9F97FE}" type="pres">
      <dgm:prSet presAssocID="{75EB07C9-530F-4C2F-B6AC-774AA31FD0F6}" presName="Name19" presStyleLbl="parChTrans1D2" presStyleIdx="0" presStyleCnt="2"/>
      <dgm:spPr/>
      <dgm:t>
        <a:bodyPr/>
        <a:lstStyle/>
        <a:p>
          <a:endParaRPr lang="en-GB"/>
        </a:p>
      </dgm:t>
    </dgm:pt>
    <dgm:pt modelId="{47673323-089A-47DB-8232-655B191D5C7E}" type="pres">
      <dgm:prSet presAssocID="{287C5335-62D5-481A-8590-FCCE078D78CE}" presName="Name21" presStyleCnt="0"/>
      <dgm:spPr/>
    </dgm:pt>
    <dgm:pt modelId="{4FA59365-8C7A-47F5-A0F7-C07C7978A901}" type="pres">
      <dgm:prSet presAssocID="{287C5335-62D5-481A-8590-FCCE078D78CE}" presName="level2Shape" presStyleLbl="node2" presStyleIdx="0" presStyleCnt="2" custScaleX="188865"/>
      <dgm:spPr/>
      <dgm:t>
        <a:bodyPr/>
        <a:lstStyle/>
        <a:p>
          <a:endParaRPr lang="en-GB"/>
        </a:p>
      </dgm:t>
    </dgm:pt>
    <dgm:pt modelId="{4B75CF39-8961-4F72-B536-BF672082D3AE}" type="pres">
      <dgm:prSet presAssocID="{287C5335-62D5-481A-8590-FCCE078D78CE}" presName="hierChild3" presStyleCnt="0"/>
      <dgm:spPr/>
    </dgm:pt>
    <dgm:pt modelId="{ED8302CF-FCD8-4095-8E0A-03503350BD2D}" type="pres">
      <dgm:prSet presAssocID="{5EBB70A2-F8CE-40C5-B397-3564D8F219CA}" presName="Name19" presStyleLbl="parChTrans1D3" presStyleIdx="0" presStyleCnt="3"/>
      <dgm:spPr/>
      <dgm:t>
        <a:bodyPr/>
        <a:lstStyle/>
        <a:p>
          <a:endParaRPr lang="en-GB"/>
        </a:p>
      </dgm:t>
    </dgm:pt>
    <dgm:pt modelId="{1C567983-77B2-456F-A0CD-9C7EA27B9146}" type="pres">
      <dgm:prSet presAssocID="{DE15B8C3-88C9-4563-A699-81F5508E9670}" presName="Name21" presStyleCnt="0"/>
      <dgm:spPr/>
    </dgm:pt>
    <dgm:pt modelId="{0FD9C683-57DA-4A7E-B244-52ED1836ED69}" type="pres">
      <dgm:prSet presAssocID="{DE15B8C3-88C9-4563-A699-81F5508E9670}" presName="level2Shape" presStyleLbl="node3" presStyleIdx="0" presStyleCnt="3" custScaleX="110000"/>
      <dgm:spPr/>
      <dgm:t>
        <a:bodyPr/>
        <a:lstStyle/>
        <a:p>
          <a:endParaRPr lang="en-GB"/>
        </a:p>
      </dgm:t>
    </dgm:pt>
    <dgm:pt modelId="{05B24468-18BF-4F7C-9260-2B82606C1195}" type="pres">
      <dgm:prSet presAssocID="{DE15B8C3-88C9-4563-A699-81F5508E9670}" presName="hierChild3" presStyleCnt="0"/>
      <dgm:spPr/>
    </dgm:pt>
    <dgm:pt modelId="{CA596266-A4A9-4B12-937B-258AD4FE89FF}" type="pres">
      <dgm:prSet presAssocID="{051B9528-B143-4C4B-BDFC-E78F186F9258}" presName="Name19" presStyleLbl="parChTrans1D3" presStyleIdx="1" presStyleCnt="3"/>
      <dgm:spPr/>
      <dgm:t>
        <a:bodyPr/>
        <a:lstStyle/>
        <a:p>
          <a:endParaRPr lang="en-GB"/>
        </a:p>
      </dgm:t>
    </dgm:pt>
    <dgm:pt modelId="{C918B709-1E6A-4A67-BE06-A5E7AB61DAD8}" type="pres">
      <dgm:prSet presAssocID="{2C3D72C9-F932-4BBE-B783-041871E2F266}" presName="Name21" presStyleCnt="0"/>
      <dgm:spPr/>
    </dgm:pt>
    <dgm:pt modelId="{1CDA19E7-804E-4E69-ACA5-EC33F88C629E}" type="pres">
      <dgm:prSet presAssocID="{2C3D72C9-F932-4BBE-B783-041871E2F266}" presName="level2Shape" presStyleLbl="node3" presStyleIdx="1" presStyleCnt="3"/>
      <dgm:spPr/>
      <dgm:t>
        <a:bodyPr/>
        <a:lstStyle/>
        <a:p>
          <a:endParaRPr lang="en-GB"/>
        </a:p>
      </dgm:t>
    </dgm:pt>
    <dgm:pt modelId="{685E31FE-8052-45B0-B942-5250B4E2695A}" type="pres">
      <dgm:prSet presAssocID="{2C3D72C9-F932-4BBE-B783-041871E2F266}" presName="hierChild3" presStyleCnt="0"/>
      <dgm:spPr/>
    </dgm:pt>
    <dgm:pt modelId="{823CA242-2D88-4EDF-B3B1-817B74BDA0EA}" type="pres">
      <dgm:prSet presAssocID="{BC27F912-527B-419F-BB72-E44D22DBC974}" presName="Name19" presStyleLbl="parChTrans1D3" presStyleIdx="2" presStyleCnt="3"/>
      <dgm:spPr/>
      <dgm:t>
        <a:bodyPr/>
        <a:lstStyle/>
        <a:p>
          <a:endParaRPr lang="en-GB"/>
        </a:p>
      </dgm:t>
    </dgm:pt>
    <dgm:pt modelId="{71B109BE-5223-41A5-86D3-E702EA97E514}" type="pres">
      <dgm:prSet presAssocID="{DCE75399-6137-49A3-A5BE-933D8B32008B}" presName="Name21" presStyleCnt="0"/>
      <dgm:spPr/>
    </dgm:pt>
    <dgm:pt modelId="{F11E3684-8D10-4703-BB1C-9FE88EDC0760}" type="pres">
      <dgm:prSet presAssocID="{DCE75399-6137-49A3-A5BE-933D8B32008B}" presName="level2Shape" presStyleLbl="node3" presStyleIdx="2" presStyleCnt="3"/>
      <dgm:spPr/>
      <dgm:t>
        <a:bodyPr/>
        <a:lstStyle/>
        <a:p>
          <a:endParaRPr lang="en-GB"/>
        </a:p>
      </dgm:t>
    </dgm:pt>
    <dgm:pt modelId="{BDC577B4-F307-465A-9378-8EAF9709919A}" type="pres">
      <dgm:prSet presAssocID="{DCE75399-6137-49A3-A5BE-933D8B32008B}" presName="hierChild3" presStyleCnt="0"/>
      <dgm:spPr/>
    </dgm:pt>
    <dgm:pt modelId="{1A3EB18F-7762-4996-AF2B-3FC7C2AF314C}" type="pres">
      <dgm:prSet presAssocID="{BBA66B87-A616-4F72-A6B7-E1C6212559E6}" presName="Name19" presStyleLbl="parChTrans1D2" presStyleIdx="1" presStyleCnt="2"/>
      <dgm:spPr/>
      <dgm:t>
        <a:bodyPr/>
        <a:lstStyle/>
        <a:p>
          <a:endParaRPr lang="en-GB"/>
        </a:p>
      </dgm:t>
    </dgm:pt>
    <dgm:pt modelId="{CD285D1E-288F-4390-BF40-D6715D565B18}" type="pres">
      <dgm:prSet presAssocID="{A5E432A7-4716-4240-9071-0B7425E6CFBD}" presName="Name21" presStyleCnt="0"/>
      <dgm:spPr/>
    </dgm:pt>
    <dgm:pt modelId="{C44B70A7-4B1C-4A8E-891E-F65EF1145C3D}" type="pres">
      <dgm:prSet presAssocID="{A5E432A7-4716-4240-9071-0B7425E6CFBD}" presName="level2Shape" presStyleLbl="node2" presStyleIdx="1" presStyleCnt="2" custScaleX="188865"/>
      <dgm:spPr/>
      <dgm:t>
        <a:bodyPr/>
        <a:lstStyle/>
        <a:p>
          <a:endParaRPr lang="en-GB"/>
        </a:p>
      </dgm:t>
    </dgm:pt>
    <dgm:pt modelId="{98C1BE58-A1C0-4C57-B692-9034423AB06E}" type="pres">
      <dgm:prSet presAssocID="{A5E432A7-4716-4240-9071-0B7425E6CFBD}" presName="hierChild3" presStyleCnt="0"/>
      <dgm:spPr/>
    </dgm:pt>
    <dgm:pt modelId="{FFA5A233-1A13-4136-9DD7-3263B5827D65}" type="pres">
      <dgm:prSet presAssocID="{F7821A1E-F341-4799-BB96-D229EE80D165}" presName="bgShapesFlow" presStyleCnt="0"/>
      <dgm:spPr/>
    </dgm:pt>
  </dgm:ptLst>
  <dgm:cxnLst>
    <dgm:cxn modelId="{54BB889B-2CB4-4E04-8EAE-821C79071623}" type="presOf" srcId="{BC27F912-527B-419F-BB72-E44D22DBC974}" destId="{823CA242-2D88-4EDF-B3B1-817B74BDA0EA}" srcOrd="0" destOrd="0" presId="urn:microsoft.com/office/officeart/2005/8/layout/hierarchy6"/>
    <dgm:cxn modelId="{5294B74C-F5E0-43EF-9AD7-BC4733AE9EEA}" type="presOf" srcId="{2C3D72C9-F932-4BBE-B783-041871E2F266}" destId="{1CDA19E7-804E-4E69-ACA5-EC33F88C629E}" srcOrd="0" destOrd="0" presId="urn:microsoft.com/office/officeart/2005/8/layout/hierarchy6"/>
    <dgm:cxn modelId="{E821260F-E3E4-48E4-8110-612077B458B2}" srcId="{DC93A2A6-C40C-4751-BFBE-93B59038D01A}" destId="{A5E432A7-4716-4240-9071-0B7425E6CFBD}" srcOrd="1" destOrd="0" parTransId="{BBA66B87-A616-4F72-A6B7-E1C6212559E6}" sibTransId="{E593EB90-8CDC-492F-9445-CE1691F135A9}"/>
    <dgm:cxn modelId="{F7E609E8-F02A-4A55-93BC-5F047724B958}" type="presOf" srcId="{A5E432A7-4716-4240-9071-0B7425E6CFBD}" destId="{C44B70A7-4B1C-4A8E-891E-F65EF1145C3D}" srcOrd="0" destOrd="0" presId="urn:microsoft.com/office/officeart/2005/8/layout/hierarchy6"/>
    <dgm:cxn modelId="{B4E8DCDF-F367-46D3-89C4-B65923DF69B0}" type="presOf" srcId="{DCE75399-6137-49A3-A5BE-933D8B32008B}" destId="{F11E3684-8D10-4703-BB1C-9FE88EDC0760}" srcOrd="0" destOrd="0" presId="urn:microsoft.com/office/officeart/2005/8/layout/hierarchy6"/>
    <dgm:cxn modelId="{0DC70E7F-2FB0-4E24-BDE5-6B3F472A459F}" type="presOf" srcId="{DE15B8C3-88C9-4563-A699-81F5508E9670}" destId="{0FD9C683-57DA-4A7E-B244-52ED1836ED69}" srcOrd="0" destOrd="0" presId="urn:microsoft.com/office/officeart/2005/8/layout/hierarchy6"/>
    <dgm:cxn modelId="{A09FB0A9-F690-4CD3-A383-568C40BE0194}" srcId="{F7821A1E-F341-4799-BB96-D229EE80D165}" destId="{DC93A2A6-C40C-4751-BFBE-93B59038D01A}" srcOrd="0" destOrd="0" parTransId="{AE6C1CE7-6A1F-4B44-9C7F-CB73FED3F75D}" sibTransId="{54C2EBFB-509F-4FA1-9900-827512ACAB2A}"/>
    <dgm:cxn modelId="{59FD1871-0686-42E4-81A5-D6D500386E54}" srcId="{287C5335-62D5-481A-8590-FCCE078D78CE}" destId="{DCE75399-6137-49A3-A5BE-933D8B32008B}" srcOrd="2" destOrd="0" parTransId="{BC27F912-527B-419F-BB72-E44D22DBC974}" sibTransId="{14A72D6F-7D71-463F-96FE-98E53BD490F9}"/>
    <dgm:cxn modelId="{A3978712-C244-4A23-86B6-40C857AC4D5C}" type="presOf" srcId="{287C5335-62D5-481A-8590-FCCE078D78CE}" destId="{4FA59365-8C7A-47F5-A0F7-C07C7978A901}" srcOrd="0" destOrd="0" presId="urn:microsoft.com/office/officeart/2005/8/layout/hierarchy6"/>
    <dgm:cxn modelId="{E0208F73-5F2C-4B23-8DDE-414529E753DA}" type="presOf" srcId="{5EBB70A2-F8CE-40C5-B397-3564D8F219CA}" destId="{ED8302CF-FCD8-4095-8E0A-03503350BD2D}" srcOrd="0" destOrd="0" presId="urn:microsoft.com/office/officeart/2005/8/layout/hierarchy6"/>
    <dgm:cxn modelId="{9D6E8BF8-E66D-449F-BF13-43C4B1F82653}" type="presOf" srcId="{75EB07C9-530F-4C2F-B6AC-774AA31FD0F6}" destId="{2E114410-70C4-4ADE-9C8E-2EDCAA9F97FE}" srcOrd="0" destOrd="0" presId="urn:microsoft.com/office/officeart/2005/8/layout/hierarchy6"/>
    <dgm:cxn modelId="{58543591-FF13-4BA8-8014-364CEE4D2051}" srcId="{287C5335-62D5-481A-8590-FCCE078D78CE}" destId="{DE15B8C3-88C9-4563-A699-81F5508E9670}" srcOrd="0" destOrd="0" parTransId="{5EBB70A2-F8CE-40C5-B397-3564D8F219CA}" sibTransId="{3791F42A-D8D8-4881-98E3-E7F1B90CC809}"/>
    <dgm:cxn modelId="{0BF49F4C-BEAA-4DCD-8F0C-01FDCAADB0CF}" srcId="{287C5335-62D5-481A-8590-FCCE078D78CE}" destId="{2C3D72C9-F932-4BBE-B783-041871E2F266}" srcOrd="1" destOrd="0" parTransId="{051B9528-B143-4C4B-BDFC-E78F186F9258}" sibTransId="{3EB05B6A-1151-44D7-B65E-7276718D2B9B}"/>
    <dgm:cxn modelId="{402D752C-6046-4F87-86DB-53FFB8AF821F}" type="presOf" srcId="{BBA66B87-A616-4F72-A6B7-E1C6212559E6}" destId="{1A3EB18F-7762-4996-AF2B-3FC7C2AF314C}" srcOrd="0" destOrd="0" presId="urn:microsoft.com/office/officeart/2005/8/layout/hierarchy6"/>
    <dgm:cxn modelId="{63BC04FA-5A96-450B-8488-48456CF2724E}" type="presOf" srcId="{F7821A1E-F341-4799-BB96-D229EE80D165}" destId="{672DF17D-8FC9-409C-95C3-8D744DA35076}" srcOrd="0" destOrd="0" presId="urn:microsoft.com/office/officeart/2005/8/layout/hierarchy6"/>
    <dgm:cxn modelId="{401779AC-2608-42E8-B1FE-B143581A518A}" type="presOf" srcId="{DC93A2A6-C40C-4751-BFBE-93B59038D01A}" destId="{19B5D6C9-F85B-4AFE-B79F-21F96BDC02A8}" srcOrd="0" destOrd="0" presId="urn:microsoft.com/office/officeart/2005/8/layout/hierarchy6"/>
    <dgm:cxn modelId="{29F17E46-7401-4C01-AA2A-82D24B1804E9}" srcId="{DC93A2A6-C40C-4751-BFBE-93B59038D01A}" destId="{287C5335-62D5-481A-8590-FCCE078D78CE}" srcOrd="0" destOrd="0" parTransId="{75EB07C9-530F-4C2F-B6AC-774AA31FD0F6}" sibTransId="{32A4CD37-CE89-4384-BB65-4E05EE17E0CC}"/>
    <dgm:cxn modelId="{38A7A0E9-6A21-4503-81A8-49ECF7BACD1F}" type="presOf" srcId="{051B9528-B143-4C4B-BDFC-E78F186F9258}" destId="{CA596266-A4A9-4B12-937B-258AD4FE89FF}" srcOrd="0" destOrd="0" presId="urn:microsoft.com/office/officeart/2005/8/layout/hierarchy6"/>
    <dgm:cxn modelId="{E8256D47-7F69-45C0-AEFA-3D417E93D7F0}" type="presParOf" srcId="{672DF17D-8FC9-409C-95C3-8D744DA35076}" destId="{0E159DB9-CE9C-46E5-A901-C629EA11B66A}" srcOrd="0" destOrd="0" presId="urn:microsoft.com/office/officeart/2005/8/layout/hierarchy6"/>
    <dgm:cxn modelId="{2832BDD6-0350-4B8F-A38C-F2FE269A34E5}" type="presParOf" srcId="{0E159DB9-CE9C-46E5-A901-C629EA11B66A}" destId="{5E0E8422-889E-4B03-862A-B54DDED769D5}" srcOrd="0" destOrd="0" presId="urn:microsoft.com/office/officeart/2005/8/layout/hierarchy6"/>
    <dgm:cxn modelId="{BEB9EC18-7A61-454D-B113-9408D2E58F1D}" type="presParOf" srcId="{5E0E8422-889E-4B03-862A-B54DDED769D5}" destId="{9F78663A-0A01-464D-A080-5EC4B225CD7C}" srcOrd="0" destOrd="0" presId="urn:microsoft.com/office/officeart/2005/8/layout/hierarchy6"/>
    <dgm:cxn modelId="{8DFC5BD0-35D1-4ACB-9E26-C7E0435FA575}" type="presParOf" srcId="{9F78663A-0A01-464D-A080-5EC4B225CD7C}" destId="{19B5D6C9-F85B-4AFE-B79F-21F96BDC02A8}" srcOrd="0" destOrd="0" presId="urn:microsoft.com/office/officeart/2005/8/layout/hierarchy6"/>
    <dgm:cxn modelId="{C2A410D9-7184-46E0-BDAC-CC7B5FF3A000}" type="presParOf" srcId="{9F78663A-0A01-464D-A080-5EC4B225CD7C}" destId="{39D9B6EE-81AB-4FFB-920B-8287A46E0E41}" srcOrd="1" destOrd="0" presId="urn:microsoft.com/office/officeart/2005/8/layout/hierarchy6"/>
    <dgm:cxn modelId="{3EE957D7-067F-4A2C-A959-818EF1C85596}" type="presParOf" srcId="{39D9B6EE-81AB-4FFB-920B-8287A46E0E41}" destId="{2E114410-70C4-4ADE-9C8E-2EDCAA9F97FE}" srcOrd="0" destOrd="0" presId="urn:microsoft.com/office/officeart/2005/8/layout/hierarchy6"/>
    <dgm:cxn modelId="{F03C05D8-9038-413B-87BF-E2B2B44391ED}" type="presParOf" srcId="{39D9B6EE-81AB-4FFB-920B-8287A46E0E41}" destId="{47673323-089A-47DB-8232-655B191D5C7E}" srcOrd="1" destOrd="0" presId="urn:microsoft.com/office/officeart/2005/8/layout/hierarchy6"/>
    <dgm:cxn modelId="{C1E914B6-447E-4A95-9E84-68124927FD7D}" type="presParOf" srcId="{47673323-089A-47DB-8232-655B191D5C7E}" destId="{4FA59365-8C7A-47F5-A0F7-C07C7978A901}" srcOrd="0" destOrd="0" presId="urn:microsoft.com/office/officeart/2005/8/layout/hierarchy6"/>
    <dgm:cxn modelId="{FC6FC705-751E-4776-ABF9-239688EF8626}" type="presParOf" srcId="{47673323-089A-47DB-8232-655B191D5C7E}" destId="{4B75CF39-8961-4F72-B536-BF672082D3AE}" srcOrd="1" destOrd="0" presId="urn:microsoft.com/office/officeart/2005/8/layout/hierarchy6"/>
    <dgm:cxn modelId="{37A36E75-0B7C-4A42-87E0-B1CE9FBCCA57}" type="presParOf" srcId="{4B75CF39-8961-4F72-B536-BF672082D3AE}" destId="{ED8302CF-FCD8-4095-8E0A-03503350BD2D}" srcOrd="0" destOrd="0" presId="urn:microsoft.com/office/officeart/2005/8/layout/hierarchy6"/>
    <dgm:cxn modelId="{420BA0F1-3293-4D94-98DD-269558E4EE43}" type="presParOf" srcId="{4B75CF39-8961-4F72-B536-BF672082D3AE}" destId="{1C567983-77B2-456F-A0CD-9C7EA27B9146}" srcOrd="1" destOrd="0" presId="urn:microsoft.com/office/officeart/2005/8/layout/hierarchy6"/>
    <dgm:cxn modelId="{0B344C0E-9A66-4A84-9F21-09D99FFA31F6}" type="presParOf" srcId="{1C567983-77B2-456F-A0CD-9C7EA27B9146}" destId="{0FD9C683-57DA-4A7E-B244-52ED1836ED69}" srcOrd="0" destOrd="0" presId="urn:microsoft.com/office/officeart/2005/8/layout/hierarchy6"/>
    <dgm:cxn modelId="{EF10C9D0-88B9-413B-8AD9-F2C36F38889B}" type="presParOf" srcId="{1C567983-77B2-456F-A0CD-9C7EA27B9146}" destId="{05B24468-18BF-4F7C-9260-2B82606C1195}" srcOrd="1" destOrd="0" presId="urn:microsoft.com/office/officeart/2005/8/layout/hierarchy6"/>
    <dgm:cxn modelId="{84F86FA0-87E1-417C-82CE-A39D0C60A16E}" type="presParOf" srcId="{4B75CF39-8961-4F72-B536-BF672082D3AE}" destId="{CA596266-A4A9-4B12-937B-258AD4FE89FF}" srcOrd="2" destOrd="0" presId="urn:microsoft.com/office/officeart/2005/8/layout/hierarchy6"/>
    <dgm:cxn modelId="{4B7BC08C-D54D-4604-A9E6-EB5DC2034596}" type="presParOf" srcId="{4B75CF39-8961-4F72-B536-BF672082D3AE}" destId="{C918B709-1E6A-4A67-BE06-A5E7AB61DAD8}" srcOrd="3" destOrd="0" presId="urn:microsoft.com/office/officeart/2005/8/layout/hierarchy6"/>
    <dgm:cxn modelId="{0B6F2BA7-B2EA-4031-A72C-93DF3C05F96F}" type="presParOf" srcId="{C918B709-1E6A-4A67-BE06-A5E7AB61DAD8}" destId="{1CDA19E7-804E-4E69-ACA5-EC33F88C629E}" srcOrd="0" destOrd="0" presId="urn:microsoft.com/office/officeart/2005/8/layout/hierarchy6"/>
    <dgm:cxn modelId="{E1A74065-1F6B-4797-BBCB-954BEC238B8D}" type="presParOf" srcId="{C918B709-1E6A-4A67-BE06-A5E7AB61DAD8}" destId="{685E31FE-8052-45B0-B942-5250B4E2695A}" srcOrd="1" destOrd="0" presId="urn:microsoft.com/office/officeart/2005/8/layout/hierarchy6"/>
    <dgm:cxn modelId="{883D814F-A42F-4D97-A24A-63FE73AD370F}" type="presParOf" srcId="{4B75CF39-8961-4F72-B536-BF672082D3AE}" destId="{823CA242-2D88-4EDF-B3B1-817B74BDA0EA}" srcOrd="4" destOrd="0" presId="urn:microsoft.com/office/officeart/2005/8/layout/hierarchy6"/>
    <dgm:cxn modelId="{ED22F88A-3E6E-4CA1-B34F-AF2A4D2D6118}" type="presParOf" srcId="{4B75CF39-8961-4F72-B536-BF672082D3AE}" destId="{71B109BE-5223-41A5-86D3-E702EA97E514}" srcOrd="5" destOrd="0" presId="urn:microsoft.com/office/officeart/2005/8/layout/hierarchy6"/>
    <dgm:cxn modelId="{F12ADC0C-FFD5-4B57-8FF7-CD1590E1196B}" type="presParOf" srcId="{71B109BE-5223-41A5-86D3-E702EA97E514}" destId="{F11E3684-8D10-4703-BB1C-9FE88EDC0760}" srcOrd="0" destOrd="0" presId="urn:microsoft.com/office/officeart/2005/8/layout/hierarchy6"/>
    <dgm:cxn modelId="{2891BA3B-26D1-4C6F-A658-823862AAC401}" type="presParOf" srcId="{71B109BE-5223-41A5-86D3-E702EA97E514}" destId="{BDC577B4-F307-465A-9378-8EAF9709919A}" srcOrd="1" destOrd="0" presId="urn:microsoft.com/office/officeart/2005/8/layout/hierarchy6"/>
    <dgm:cxn modelId="{7741A8F8-0CCF-4711-8B0F-50B05FFE2CAC}" type="presParOf" srcId="{39D9B6EE-81AB-4FFB-920B-8287A46E0E41}" destId="{1A3EB18F-7762-4996-AF2B-3FC7C2AF314C}" srcOrd="2" destOrd="0" presId="urn:microsoft.com/office/officeart/2005/8/layout/hierarchy6"/>
    <dgm:cxn modelId="{DA447AB9-4DAA-4E8E-8072-A00869177C37}" type="presParOf" srcId="{39D9B6EE-81AB-4FFB-920B-8287A46E0E41}" destId="{CD285D1E-288F-4390-BF40-D6715D565B18}" srcOrd="3" destOrd="0" presId="urn:microsoft.com/office/officeart/2005/8/layout/hierarchy6"/>
    <dgm:cxn modelId="{108D958E-4228-4F9B-9DD3-E63B9E3C1305}" type="presParOf" srcId="{CD285D1E-288F-4390-BF40-D6715D565B18}" destId="{C44B70A7-4B1C-4A8E-891E-F65EF1145C3D}" srcOrd="0" destOrd="0" presId="urn:microsoft.com/office/officeart/2005/8/layout/hierarchy6"/>
    <dgm:cxn modelId="{E27187D7-0B8F-48A6-9640-38EC4CA8B107}" type="presParOf" srcId="{CD285D1E-288F-4390-BF40-D6715D565B18}" destId="{98C1BE58-A1C0-4C57-B692-9034423AB06E}" srcOrd="1" destOrd="0" presId="urn:microsoft.com/office/officeart/2005/8/layout/hierarchy6"/>
    <dgm:cxn modelId="{950F3A42-4F59-4F6A-AC51-7417791F121A}" type="presParOf" srcId="{672DF17D-8FC9-409C-95C3-8D744DA35076}" destId="{FFA5A233-1A13-4136-9DD7-3263B5827D6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821A1E-F341-4799-BB96-D229EE80D165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93A2A6-C40C-4751-BFBE-93B59038D01A}">
      <dgm:prSet phldrT="[Text]" custT="1"/>
      <dgm:spPr>
        <a:solidFill>
          <a:schemeClr val="tx2"/>
        </a:solidFill>
      </dgm:spPr>
      <dgm:t>
        <a:bodyPr/>
        <a:lstStyle/>
        <a:p>
          <a:r>
            <a:rPr lang="en-GB" sz="1400" dirty="0" smtClean="0"/>
            <a:t>Types of questions</a:t>
          </a:r>
          <a:endParaRPr lang="en-GB" sz="1400" dirty="0"/>
        </a:p>
      </dgm:t>
    </dgm:pt>
    <dgm:pt modelId="{AE6C1CE7-6A1F-4B44-9C7F-CB73FED3F75D}" type="parTrans" cxnId="{A09FB0A9-F690-4CD3-A383-568C40BE0194}">
      <dgm:prSet/>
      <dgm:spPr/>
      <dgm:t>
        <a:bodyPr/>
        <a:lstStyle/>
        <a:p>
          <a:endParaRPr lang="en-GB"/>
        </a:p>
      </dgm:t>
    </dgm:pt>
    <dgm:pt modelId="{54C2EBFB-509F-4FA1-9900-827512ACAB2A}" type="sibTrans" cxnId="{A09FB0A9-F690-4CD3-A383-568C40BE0194}">
      <dgm:prSet/>
      <dgm:spPr/>
      <dgm:t>
        <a:bodyPr/>
        <a:lstStyle/>
        <a:p>
          <a:endParaRPr lang="en-GB"/>
        </a:p>
      </dgm:t>
    </dgm:pt>
    <dgm:pt modelId="{287C5335-62D5-481A-8590-FCCE078D78CE}">
      <dgm:prSet phldrT="[Text]" custT="1"/>
      <dgm:spPr>
        <a:solidFill>
          <a:schemeClr val="tx2"/>
        </a:solidFill>
      </dgm:spPr>
      <dgm:t>
        <a:bodyPr/>
        <a:lstStyle/>
        <a:p>
          <a:r>
            <a:rPr lang="en-GB" sz="1600" dirty="0" smtClean="0"/>
            <a:t>Open questions </a:t>
          </a:r>
          <a:endParaRPr lang="en-GB" sz="1600" dirty="0"/>
        </a:p>
      </dgm:t>
    </dgm:pt>
    <dgm:pt modelId="{75EB07C9-530F-4C2F-B6AC-774AA31FD0F6}" type="parTrans" cxnId="{29F17E46-7401-4C01-AA2A-82D24B1804E9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32A4CD37-CE89-4384-BB65-4E05EE17E0CC}" type="sibTrans" cxnId="{29F17E46-7401-4C01-AA2A-82D24B1804E9}">
      <dgm:prSet/>
      <dgm:spPr/>
      <dgm:t>
        <a:bodyPr/>
        <a:lstStyle/>
        <a:p>
          <a:endParaRPr lang="en-GB"/>
        </a:p>
      </dgm:t>
    </dgm:pt>
    <dgm:pt modelId="{A5E432A7-4716-4240-9071-0B7425E6CFBD}">
      <dgm:prSet phldrT="[Text]" custT="1"/>
      <dgm:spPr>
        <a:solidFill>
          <a:schemeClr val="tx2"/>
        </a:solidFill>
      </dgm:spPr>
      <dgm:t>
        <a:bodyPr/>
        <a:lstStyle/>
        <a:p>
          <a:r>
            <a:rPr lang="en-GB" sz="1600" dirty="0" smtClean="0"/>
            <a:t>Closed questions</a:t>
          </a:r>
          <a:endParaRPr lang="en-GB" sz="1600" dirty="0"/>
        </a:p>
      </dgm:t>
    </dgm:pt>
    <dgm:pt modelId="{BBA66B87-A616-4F72-A6B7-E1C6212559E6}" type="parTrans" cxnId="{E821260F-E3E4-48E4-8110-612077B458B2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E593EB90-8CDC-492F-9445-CE1691F135A9}" type="sibTrans" cxnId="{E821260F-E3E4-48E4-8110-612077B458B2}">
      <dgm:prSet/>
      <dgm:spPr/>
      <dgm:t>
        <a:bodyPr/>
        <a:lstStyle/>
        <a:p>
          <a:endParaRPr lang="en-GB"/>
        </a:p>
      </dgm:t>
    </dgm:pt>
    <dgm:pt modelId="{BD7B9C8F-41CF-4A74-8B46-22CF5A480CB0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List</a:t>
          </a:r>
          <a:endParaRPr lang="en-GB" dirty="0"/>
        </a:p>
      </dgm:t>
    </dgm:pt>
    <dgm:pt modelId="{464E7851-9390-45BE-8D69-777441FF3B1A}" type="parTrans" cxnId="{E1BF4157-DF96-431F-8B8D-E3EB4F8B9631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A793AF5D-CB62-4CAF-8193-971878B584EB}" type="sibTrans" cxnId="{E1BF4157-DF96-431F-8B8D-E3EB4F8B9631}">
      <dgm:prSet/>
      <dgm:spPr/>
      <dgm:t>
        <a:bodyPr/>
        <a:lstStyle/>
        <a:p>
          <a:endParaRPr lang="en-GB"/>
        </a:p>
      </dgm:t>
    </dgm:pt>
    <dgm:pt modelId="{1BBE5CD3-A422-4A5C-BE80-3C27F44D0D85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Category</a:t>
          </a:r>
          <a:endParaRPr lang="en-GB" dirty="0"/>
        </a:p>
      </dgm:t>
    </dgm:pt>
    <dgm:pt modelId="{8F1E036F-1EDE-4742-BEE8-E1E9CD07D89A}" type="parTrans" cxnId="{C344200E-12CD-4693-919E-A804DC753212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7D89F4F5-A000-40F6-86D2-814254970EF2}" type="sibTrans" cxnId="{C344200E-12CD-4693-919E-A804DC753212}">
      <dgm:prSet/>
      <dgm:spPr/>
      <dgm:t>
        <a:bodyPr/>
        <a:lstStyle/>
        <a:p>
          <a:endParaRPr lang="en-GB"/>
        </a:p>
      </dgm:t>
    </dgm:pt>
    <dgm:pt modelId="{15E51D32-F9DA-4575-BBA4-186E3C65CCEA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Ranking</a:t>
          </a:r>
          <a:endParaRPr lang="en-GB" dirty="0"/>
        </a:p>
      </dgm:t>
    </dgm:pt>
    <dgm:pt modelId="{B1C5F585-2EFE-4C33-ABE5-6FE6ED493CA2}" type="parTrans" cxnId="{223B83B8-7936-4110-80BB-0C7AE45603D3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C1672664-B01B-4ADB-B862-630A9ABCB2E0}" type="sibTrans" cxnId="{223B83B8-7936-4110-80BB-0C7AE45603D3}">
      <dgm:prSet/>
      <dgm:spPr/>
      <dgm:t>
        <a:bodyPr/>
        <a:lstStyle/>
        <a:p>
          <a:endParaRPr lang="en-GB"/>
        </a:p>
      </dgm:t>
    </dgm:pt>
    <dgm:pt modelId="{EB64DB57-122F-4D7B-A31B-86E34F90C26C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Rating</a:t>
          </a:r>
          <a:endParaRPr lang="en-GB" dirty="0"/>
        </a:p>
      </dgm:t>
    </dgm:pt>
    <dgm:pt modelId="{32EC90CA-F07E-488A-BBAC-DED0129908B8}" type="parTrans" cxnId="{0A5E6288-7335-4F80-B1E2-0F6BB8948EDE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9C1335F4-7545-4367-A883-EF3FAA4166CC}" type="sibTrans" cxnId="{0A5E6288-7335-4F80-B1E2-0F6BB8948EDE}">
      <dgm:prSet/>
      <dgm:spPr/>
      <dgm:t>
        <a:bodyPr/>
        <a:lstStyle/>
        <a:p>
          <a:endParaRPr lang="en-GB"/>
        </a:p>
      </dgm:t>
    </dgm:pt>
    <dgm:pt modelId="{9FF5A2CA-B1D7-4379-97D6-98501CA76AF3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Quantity</a:t>
          </a:r>
          <a:endParaRPr lang="en-GB" dirty="0"/>
        </a:p>
      </dgm:t>
    </dgm:pt>
    <dgm:pt modelId="{91AD5F28-C720-49CC-86F4-3BF315AD4CA4}" type="parTrans" cxnId="{3228A0E6-C283-4273-B0EF-3884C735320F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3E5F2A8B-60DE-49A5-AC37-82D2C5E653BE}" type="sibTrans" cxnId="{3228A0E6-C283-4273-B0EF-3884C735320F}">
      <dgm:prSet/>
      <dgm:spPr/>
      <dgm:t>
        <a:bodyPr/>
        <a:lstStyle/>
        <a:p>
          <a:endParaRPr lang="en-GB"/>
        </a:p>
      </dgm:t>
    </dgm:pt>
    <dgm:pt modelId="{6E7547CA-01DA-4DCD-97AD-79318A6F8902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Grid</a:t>
          </a:r>
          <a:endParaRPr lang="en-GB" dirty="0"/>
        </a:p>
      </dgm:t>
    </dgm:pt>
    <dgm:pt modelId="{7BFD63B5-68A4-45C5-935C-99E11D7BE113}" type="parTrans" cxnId="{E830665C-E296-43E6-B946-E29D72D036A2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3DAB15C7-8C17-4340-9DC0-443F6A27C8DB}" type="sibTrans" cxnId="{E830665C-E296-43E6-B946-E29D72D036A2}">
      <dgm:prSet/>
      <dgm:spPr/>
      <dgm:t>
        <a:bodyPr/>
        <a:lstStyle/>
        <a:p>
          <a:endParaRPr lang="en-GB"/>
        </a:p>
      </dgm:t>
    </dgm:pt>
    <dgm:pt modelId="{BBCD6244-5E1E-45AE-9463-65BF21E6B5C5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err="1" smtClean="0"/>
            <a:t>Likert</a:t>
          </a:r>
          <a:r>
            <a:rPr lang="en-GB" dirty="0" smtClean="0"/>
            <a:t>-style</a:t>
          </a:r>
          <a:endParaRPr lang="en-GB" dirty="0"/>
        </a:p>
      </dgm:t>
    </dgm:pt>
    <dgm:pt modelId="{4CE1826B-949E-417C-9E52-ACBD429CC5BA}" type="parTrans" cxnId="{F9A7F52B-ABDD-4DED-ABAF-B9CD42B616E3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CE312DCB-38D4-4CDD-818C-B1EA9E014763}" type="sibTrans" cxnId="{F9A7F52B-ABDD-4DED-ABAF-B9CD42B616E3}">
      <dgm:prSet/>
      <dgm:spPr/>
      <dgm:t>
        <a:bodyPr/>
        <a:lstStyle/>
        <a:p>
          <a:endParaRPr lang="en-GB"/>
        </a:p>
      </dgm:t>
    </dgm:pt>
    <dgm:pt modelId="{93ED1302-059E-4FB1-8BCE-6FC14A19BAF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Numeric Rating Scale</a:t>
          </a:r>
          <a:endParaRPr lang="en-GB" dirty="0"/>
        </a:p>
      </dgm:t>
    </dgm:pt>
    <dgm:pt modelId="{C25B7E81-D91B-47D2-9299-0B52BFDC5734}" type="parTrans" cxnId="{BD53ADAC-C584-4FE1-850C-8DC42284E262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90512175-4499-4840-9E95-03198C038CAB}" type="sibTrans" cxnId="{BD53ADAC-C584-4FE1-850C-8DC42284E262}">
      <dgm:prSet/>
      <dgm:spPr/>
      <dgm:t>
        <a:bodyPr/>
        <a:lstStyle/>
        <a:p>
          <a:endParaRPr lang="en-GB"/>
        </a:p>
      </dgm:t>
    </dgm:pt>
    <dgm:pt modelId="{FC9193CC-73B5-494B-A177-C403720B13E0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 smtClean="0"/>
            <a:t>Semantic Differential Scale</a:t>
          </a:r>
          <a:endParaRPr lang="en-GB" dirty="0"/>
        </a:p>
      </dgm:t>
    </dgm:pt>
    <dgm:pt modelId="{37DD438D-244E-471C-990E-CA811DBA271B}" type="parTrans" cxnId="{041C074C-A222-44C9-A4BC-063B43720E8E}">
      <dgm:prSet/>
      <dgm:spPr>
        <a:solidFill>
          <a:schemeClr val="tx2"/>
        </a:solidFill>
      </dgm:spPr>
      <dgm:t>
        <a:bodyPr/>
        <a:lstStyle/>
        <a:p>
          <a:endParaRPr lang="en-GB"/>
        </a:p>
      </dgm:t>
    </dgm:pt>
    <dgm:pt modelId="{2D0FCC8D-5DB5-4651-8E4B-61CE1AE468A0}" type="sibTrans" cxnId="{041C074C-A222-44C9-A4BC-063B43720E8E}">
      <dgm:prSet/>
      <dgm:spPr/>
      <dgm:t>
        <a:bodyPr/>
        <a:lstStyle/>
        <a:p>
          <a:endParaRPr lang="en-GB"/>
        </a:p>
      </dgm:t>
    </dgm:pt>
    <dgm:pt modelId="{672DF17D-8FC9-409C-95C3-8D744DA35076}" type="pres">
      <dgm:prSet presAssocID="{F7821A1E-F341-4799-BB96-D229EE80D16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E159DB9-CE9C-46E5-A901-C629EA11B66A}" type="pres">
      <dgm:prSet presAssocID="{F7821A1E-F341-4799-BB96-D229EE80D165}" presName="hierFlow" presStyleCnt="0"/>
      <dgm:spPr/>
    </dgm:pt>
    <dgm:pt modelId="{5E0E8422-889E-4B03-862A-B54DDED769D5}" type="pres">
      <dgm:prSet presAssocID="{F7821A1E-F341-4799-BB96-D229EE80D16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78663A-0A01-464D-A080-5EC4B225CD7C}" type="pres">
      <dgm:prSet presAssocID="{DC93A2A6-C40C-4751-BFBE-93B59038D01A}" presName="Name14" presStyleCnt="0"/>
      <dgm:spPr/>
    </dgm:pt>
    <dgm:pt modelId="{19B5D6C9-F85B-4AFE-B79F-21F96BDC02A8}" type="pres">
      <dgm:prSet presAssocID="{DC93A2A6-C40C-4751-BFBE-93B59038D01A}" presName="level1Shape" presStyleLbl="node0" presStyleIdx="0" presStyleCnt="1" custScaleX="141226" custScaleY="1761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9D9B6EE-81AB-4FFB-920B-8287A46E0E41}" type="pres">
      <dgm:prSet presAssocID="{DC93A2A6-C40C-4751-BFBE-93B59038D01A}" presName="hierChild2" presStyleCnt="0"/>
      <dgm:spPr/>
    </dgm:pt>
    <dgm:pt modelId="{2E114410-70C4-4ADE-9C8E-2EDCAA9F97FE}" type="pres">
      <dgm:prSet presAssocID="{75EB07C9-530F-4C2F-B6AC-774AA31FD0F6}" presName="Name19" presStyleLbl="parChTrans1D2" presStyleIdx="0" presStyleCnt="2"/>
      <dgm:spPr/>
      <dgm:t>
        <a:bodyPr/>
        <a:lstStyle/>
        <a:p>
          <a:endParaRPr lang="en-GB"/>
        </a:p>
      </dgm:t>
    </dgm:pt>
    <dgm:pt modelId="{47673323-089A-47DB-8232-655B191D5C7E}" type="pres">
      <dgm:prSet presAssocID="{287C5335-62D5-481A-8590-FCCE078D78CE}" presName="Name21" presStyleCnt="0"/>
      <dgm:spPr/>
    </dgm:pt>
    <dgm:pt modelId="{4FA59365-8C7A-47F5-A0F7-C07C7978A901}" type="pres">
      <dgm:prSet presAssocID="{287C5335-62D5-481A-8590-FCCE078D78CE}" presName="level2Shape" presStyleLbl="node2" presStyleIdx="0" presStyleCnt="2" custScaleX="188865"/>
      <dgm:spPr/>
      <dgm:t>
        <a:bodyPr/>
        <a:lstStyle/>
        <a:p>
          <a:endParaRPr lang="en-GB"/>
        </a:p>
      </dgm:t>
    </dgm:pt>
    <dgm:pt modelId="{4B75CF39-8961-4F72-B536-BF672082D3AE}" type="pres">
      <dgm:prSet presAssocID="{287C5335-62D5-481A-8590-FCCE078D78CE}" presName="hierChild3" presStyleCnt="0"/>
      <dgm:spPr/>
    </dgm:pt>
    <dgm:pt modelId="{1A3EB18F-7762-4996-AF2B-3FC7C2AF314C}" type="pres">
      <dgm:prSet presAssocID="{BBA66B87-A616-4F72-A6B7-E1C6212559E6}" presName="Name19" presStyleLbl="parChTrans1D2" presStyleIdx="1" presStyleCnt="2"/>
      <dgm:spPr/>
      <dgm:t>
        <a:bodyPr/>
        <a:lstStyle/>
        <a:p>
          <a:endParaRPr lang="en-GB"/>
        </a:p>
      </dgm:t>
    </dgm:pt>
    <dgm:pt modelId="{CD285D1E-288F-4390-BF40-D6715D565B18}" type="pres">
      <dgm:prSet presAssocID="{A5E432A7-4716-4240-9071-0B7425E6CFBD}" presName="Name21" presStyleCnt="0"/>
      <dgm:spPr/>
    </dgm:pt>
    <dgm:pt modelId="{C44B70A7-4B1C-4A8E-891E-F65EF1145C3D}" type="pres">
      <dgm:prSet presAssocID="{A5E432A7-4716-4240-9071-0B7425E6CFBD}" presName="level2Shape" presStyleLbl="node2" presStyleIdx="1" presStyleCnt="2" custScaleX="188865"/>
      <dgm:spPr/>
      <dgm:t>
        <a:bodyPr/>
        <a:lstStyle/>
        <a:p>
          <a:endParaRPr lang="en-GB"/>
        </a:p>
      </dgm:t>
    </dgm:pt>
    <dgm:pt modelId="{98C1BE58-A1C0-4C57-B692-9034423AB06E}" type="pres">
      <dgm:prSet presAssocID="{A5E432A7-4716-4240-9071-0B7425E6CFBD}" presName="hierChild3" presStyleCnt="0"/>
      <dgm:spPr/>
    </dgm:pt>
    <dgm:pt modelId="{1B692087-5ECA-4AF9-ADC6-3CBDD5FC3F20}" type="pres">
      <dgm:prSet presAssocID="{464E7851-9390-45BE-8D69-777441FF3B1A}" presName="Name19" presStyleLbl="parChTrans1D3" presStyleIdx="0" presStyleCnt="6"/>
      <dgm:spPr/>
      <dgm:t>
        <a:bodyPr/>
        <a:lstStyle/>
        <a:p>
          <a:endParaRPr lang="en-GB"/>
        </a:p>
      </dgm:t>
    </dgm:pt>
    <dgm:pt modelId="{8B9A5E77-3C6F-48E0-8847-113C456B2EED}" type="pres">
      <dgm:prSet presAssocID="{BD7B9C8F-41CF-4A74-8B46-22CF5A480CB0}" presName="Name21" presStyleCnt="0"/>
      <dgm:spPr/>
    </dgm:pt>
    <dgm:pt modelId="{098EC69D-7C04-4888-91F9-515AD7622432}" type="pres">
      <dgm:prSet presAssocID="{BD7B9C8F-41CF-4A74-8B46-22CF5A480CB0}" presName="level2Shape" presStyleLbl="node3" presStyleIdx="0" presStyleCnt="6"/>
      <dgm:spPr/>
      <dgm:t>
        <a:bodyPr/>
        <a:lstStyle/>
        <a:p>
          <a:endParaRPr lang="en-GB"/>
        </a:p>
      </dgm:t>
    </dgm:pt>
    <dgm:pt modelId="{91EE18CD-D2E8-4517-A4D7-64EBF990676F}" type="pres">
      <dgm:prSet presAssocID="{BD7B9C8F-41CF-4A74-8B46-22CF5A480CB0}" presName="hierChild3" presStyleCnt="0"/>
      <dgm:spPr/>
    </dgm:pt>
    <dgm:pt modelId="{9AEE1F08-40F6-4A8C-BE93-1E19B5C3B85B}" type="pres">
      <dgm:prSet presAssocID="{8F1E036F-1EDE-4742-BEE8-E1E9CD07D89A}" presName="Name19" presStyleLbl="parChTrans1D3" presStyleIdx="1" presStyleCnt="6"/>
      <dgm:spPr/>
      <dgm:t>
        <a:bodyPr/>
        <a:lstStyle/>
        <a:p>
          <a:endParaRPr lang="en-GB"/>
        </a:p>
      </dgm:t>
    </dgm:pt>
    <dgm:pt modelId="{DF014707-5BA1-4FC0-B0EE-EE633839F2BA}" type="pres">
      <dgm:prSet presAssocID="{1BBE5CD3-A422-4A5C-BE80-3C27F44D0D85}" presName="Name21" presStyleCnt="0"/>
      <dgm:spPr/>
    </dgm:pt>
    <dgm:pt modelId="{3EF7CAC2-F515-4E5B-B4E5-19E04B745EED}" type="pres">
      <dgm:prSet presAssocID="{1BBE5CD3-A422-4A5C-BE80-3C27F44D0D85}" presName="level2Shape" presStyleLbl="node3" presStyleIdx="1" presStyleCnt="6"/>
      <dgm:spPr/>
      <dgm:t>
        <a:bodyPr/>
        <a:lstStyle/>
        <a:p>
          <a:endParaRPr lang="en-GB"/>
        </a:p>
      </dgm:t>
    </dgm:pt>
    <dgm:pt modelId="{3DB6540F-3FD7-4E01-A6E6-6D873E3A78A8}" type="pres">
      <dgm:prSet presAssocID="{1BBE5CD3-A422-4A5C-BE80-3C27F44D0D85}" presName="hierChild3" presStyleCnt="0"/>
      <dgm:spPr/>
    </dgm:pt>
    <dgm:pt modelId="{F88D5124-ADA8-4A12-A2C6-E58981C64ACF}" type="pres">
      <dgm:prSet presAssocID="{B1C5F585-2EFE-4C33-ABE5-6FE6ED493CA2}" presName="Name19" presStyleLbl="parChTrans1D3" presStyleIdx="2" presStyleCnt="6"/>
      <dgm:spPr/>
      <dgm:t>
        <a:bodyPr/>
        <a:lstStyle/>
        <a:p>
          <a:endParaRPr lang="en-GB"/>
        </a:p>
      </dgm:t>
    </dgm:pt>
    <dgm:pt modelId="{9F64B3F0-F981-4575-A926-DDB202D3AB2D}" type="pres">
      <dgm:prSet presAssocID="{15E51D32-F9DA-4575-BBA4-186E3C65CCEA}" presName="Name21" presStyleCnt="0"/>
      <dgm:spPr/>
    </dgm:pt>
    <dgm:pt modelId="{E705EBDB-C588-421D-89DC-5F7F534A7DA2}" type="pres">
      <dgm:prSet presAssocID="{15E51D32-F9DA-4575-BBA4-186E3C65CCEA}" presName="level2Shape" presStyleLbl="node3" presStyleIdx="2" presStyleCnt="6"/>
      <dgm:spPr/>
      <dgm:t>
        <a:bodyPr/>
        <a:lstStyle/>
        <a:p>
          <a:endParaRPr lang="en-GB"/>
        </a:p>
      </dgm:t>
    </dgm:pt>
    <dgm:pt modelId="{CAFCAE6A-ACFA-4E56-8CC1-CFFDA597B08B}" type="pres">
      <dgm:prSet presAssocID="{15E51D32-F9DA-4575-BBA4-186E3C65CCEA}" presName="hierChild3" presStyleCnt="0"/>
      <dgm:spPr/>
    </dgm:pt>
    <dgm:pt modelId="{209CC3C0-8934-41C4-9CE8-37F9FFCAB56A}" type="pres">
      <dgm:prSet presAssocID="{32EC90CA-F07E-488A-BBAC-DED0129908B8}" presName="Name19" presStyleLbl="parChTrans1D3" presStyleIdx="3" presStyleCnt="6"/>
      <dgm:spPr/>
      <dgm:t>
        <a:bodyPr/>
        <a:lstStyle/>
        <a:p>
          <a:endParaRPr lang="en-GB"/>
        </a:p>
      </dgm:t>
    </dgm:pt>
    <dgm:pt modelId="{BC579245-E36F-47CE-9255-DB05F4CDF96F}" type="pres">
      <dgm:prSet presAssocID="{EB64DB57-122F-4D7B-A31B-86E34F90C26C}" presName="Name21" presStyleCnt="0"/>
      <dgm:spPr/>
    </dgm:pt>
    <dgm:pt modelId="{79B2AB0F-B3E8-43C2-8E51-BF115454EA40}" type="pres">
      <dgm:prSet presAssocID="{EB64DB57-122F-4D7B-A31B-86E34F90C26C}" presName="level2Shape" presStyleLbl="node3" presStyleIdx="3" presStyleCnt="6"/>
      <dgm:spPr/>
      <dgm:t>
        <a:bodyPr/>
        <a:lstStyle/>
        <a:p>
          <a:endParaRPr lang="en-GB"/>
        </a:p>
      </dgm:t>
    </dgm:pt>
    <dgm:pt modelId="{3C96D260-B497-47B8-BCC1-4EDC70BCF477}" type="pres">
      <dgm:prSet presAssocID="{EB64DB57-122F-4D7B-A31B-86E34F90C26C}" presName="hierChild3" presStyleCnt="0"/>
      <dgm:spPr/>
    </dgm:pt>
    <dgm:pt modelId="{D1988618-DFC7-4D0A-A7FE-85A8AFA5CE04}" type="pres">
      <dgm:prSet presAssocID="{4CE1826B-949E-417C-9E52-ACBD429CC5BA}" presName="Name19" presStyleLbl="parChTrans1D4" presStyleIdx="0" presStyleCnt="3"/>
      <dgm:spPr/>
      <dgm:t>
        <a:bodyPr/>
        <a:lstStyle/>
        <a:p>
          <a:endParaRPr lang="en-GB"/>
        </a:p>
      </dgm:t>
    </dgm:pt>
    <dgm:pt modelId="{3F458565-3ED4-4BED-A931-5A16B83C6768}" type="pres">
      <dgm:prSet presAssocID="{BBCD6244-5E1E-45AE-9463-65BF21E6B5C5}" presName="Name21" presStyleCnt="0"/>
      <dgm:spPr/>
    </dgm:pt>
    <dgm:pt modelId="{22CA49EF-3FEA-48A7-B392-60FF3320E254}" type="pres">
      <dgm:prSet presAssocID="{BBCD6244-5E1E-45AE-9463-65BF21E6B5C5}" presName="level2Shape" presStyleLbl="node4" presStyleIdx="0" presStyleCnt="3"/>
      <dgm:spPr/>
      <dgm:t>
        <a:bodyPr/>
        <a:lstStyle/>
        <a:p>
          <a:endParaRPr lang="en-GB"/>
        </a:p>
      </dgm:t>
    </dgm:pt>
    <dgm:pt modelId="{0DB163D0-18B8-4D88-8A89-1A73ECFFB9C1}" type="pres">
      <dgm:prSet presAssocID="{BBCD6244-5E1E-45AE-9463-65BF21E6B5C5}" presName="hierChild3" presStyleCnt="0"/>
      <dgm:spPr/>
    </dgm:pt>
    <dgm:pt modelId="{4814F6A9-8F46-4D2B-874D-74F24D4D835A}" type="pres">
      <dgm:prSet presAssocID="{C25B7E81-D91B-47D2-9299-0B52BFDC5734}" presName="Name19" presStyleLbl="parChTrans1D4" presStyleIdx="1" presStyleCnt="3"/>
      <dgm:spPr/>
      <dgm:t>
        <a:bodyPr/>
        <a:lstStyle/>
        <a:p>
          <a:endParaRPr lang="en-GB"/>
        </a:p>
      </dgm:t>
    </dgm:pt>
    <dgm:pt modelId="{6EF2A889-911C-4016-9300-CF88354B1312}" type="pres">
      <dgm:prSet presAssocID="{93ED1302-059E-4FB1-8BCE-6FC14A19BAF7}" presName="Name21" presStyleCnt="0"/>
      <dgm:spPr/>
    </dgm:pt>
    <dgm:pt modelId="{DA88AFF9-3826-4895-AB15-AEC79C198D92}" type="pres">
      <dgm:prSet presAssocID="{93ED1302-059E-4FB1-8BCE-6FC14A19BAF7}" presName="level2Shape" presStyleLbl="node4" presStyleIdx="1" presStyleCnt="3"/>
      <dgm:spPr/>
      <dgm:t>
        <a:bodyPr/>
        <a:lstStyle/>
        <a:p>
          <a:endParaRPr lang="en-GB"/>
        </a:p>
      </dgm:t>
    </dgm:pt>
    <dgm:pt modelId="{A88F2AA3-D83B-4E59-AE9F-67D56C5449E9}" type="pres">
      <dgm:prSet presAssocID="{93ED1302-059E-4FB1-8BCE-6FC14A19BAF7}" presName="hierChild3" presStyleCnt="0"/>
      <dgm:spPr/>
    </dgm:pt>
    <dgm:pt modelId="{259FB21B-8069-4C24-83D0-9F49E345DD7A}" type="pres">
      <dgm:prSet presAssocID="{37DD438D-244E-471C-990E-CA811DBA271B}" presName="Name19" presStyleLbl="parChTrans1D4" presStyleIdx="2" presStyleCnt="3"/>
      <dgm:spPr/>
      <dgm:t>
        <a:bodyPr/>
        <a:lstStyle/>
        <a:p>
          <a:endParaRPr lang="en-GB"/>
        </a:p>
      </dgm:t>
    </dgm:pt>
    <dgm:pt modelId="{E12B9458-D50D-41E5-A428-ADCCC077CE3E}" type="pres">
      <dgm:prSet presAssocID="{FC9193CC-73B5-494B-A177-C403720B13E0}" presName="Name21" presStyleCnt="0"/>
      <dgm:spPr/>
    </dgm:pt>
    <dgm:pt modelId="{6FE7344D-1A66-4589-884A-73FF29428D5D}" type="pres">
      <dgm:prSet presAssocID="{FC9193CC-73B5-494B-A177-C403720B13E0}" presName="level2Shape" presStyleLbl="node4" presStyleIdx="2" presStyleCnt="3"/>
      <dgm:spPr/>
      <dgm:t>
        <a:bodyPr/>
        <a:lstStyle/>
        <a:p>
          <a:endParaRPr lang="en-GB"/>
        </a:p>
      </dgm:t>
    </dgm:pt>
    <dgm:pt modelId="{743FC6DD-727C-48BE-A90C-90A9EF678FCC}" type="pres">
      <dgm:prSet presAssocID="{FC9193CC-73B5-494B-A177-C403720B13E0}" presName="hierChild3" presStyleCnt="0"/>
      <dgm:spPr/>
    </dgm:pt>
    <dgm:pt modelId="{04F99060-D1EA-42DE-A97D-AFFFFC1382B4}" type="pres">
      <dgm:prSet presAssocID="{91AD5F28-C720-49CC-86F4-3BF315AD4CA4}" presName="Name19" presStyleLbl="parChTrans1D3" presStyleIdx="4" presStyleCnt="6"/>
      <dgm:spPr/>
      <dgm:t>
        <a:bodyPr/>
        <a:lstStyle/>
        <a:p>
          <a:endParaRPr lang="en-GB"/>
        </a:p>
      </dgm:t>
    </dgm:pt>
    <dgm:pt modelId="{1109A152-E2B1-42AE-BF97-9555F94CCB99}" type="pres">
      <dgm:prSet presAssocID="{9FF5A2CA-B1D7-4379-97D6-98501CA76AF3}" presName="Name21" presStyleCnt="0"/>
      <dgm:spPr/>
    </dgm:pt>
    <dgm:pt modelId="{CFBEF7B2-321B-4326-BD12-6251F049C3A7}" type="pres">
      <dgm:prSet presAssocID="{9FF5A2CA-B1D7-4379-97D6-98501CA76AF3}" presName="level2Shape" presStyleLbl="node3" presStyleIdx="4" presStyleCnt="6"/>
      <dgm:spPr/>
      <dgm:t>
        <a:bodyPr/>
        <a:lstStyle/>
        <a:p>
          <a:endParaRPr lang="en-GB"/>
        </a:p>
      </dgm:t>
    </dgm:pt>
    <dgm:pt modelId="{49DB2DB1-94F1-4834-B3B3-876539A082BB}" type="pres">
      <dgm:prSet presAssocID="{9FF5A2CA-B1D7-4379-97D6-98501CA76AF3}" presName="hierChild3" presStyleCnt="0"/>
      <dgm:spPr/>
    </dgm:pt>
    <dgm:pt modelId="{E56DC370-3E06-47CF-8A88-8C0B89BB57F6}" type="pres">
      <dgm:prSet presAssocID="{7BFD63B5-68A4-45C5-935C-99E11D7BE113}" presName="Name19" presStyleLbl="parChTrans1D3" presStyleIdx="5" presStyleCnt="6"/>
      <dgm:spPr/>
      <dgm:t>
        <a:bodyPr/>
        <a:lstStyle/>
        <a:p>
          <a:endParaRPr lang="en-GB"/>
        </a:p>
      </dgm:t>
    </dgm:pt>
    <dgm:pt modelId="{4100D9C0-1991-4B07-BAFE-BDE55B3E6E0C}" type="pres">
      <dgm:prSet presAssocID="{6E7547CA-01DA-4DCD-97AD-79318A6F8902}" presName="Name21" presStyleCnt="0"/>
      <dgm:spPr/>
    </dgm:pt>
    <dgm:pt modelId="{304A31ED-09DC-44E8-ABA7-93F9F2D4C580}" type="pres">
      <dgm:prSet presAssocID="{6E7547CA-01DA-4DCD-97AD-79318A6F8902}" presName="level2Shape" presStyleLbl="node3" presStyleIdx="5" presStyleCnt="6"/>
      <dgm:spPr/>
      <dgm:t>
        <a:bodyPr/>
        <a:lstStyle/>
        <a:p>
          <a:endParaRPr lang="en-GB"/>
        </a:p>
      </dgm:t>
    </dgm:pt>
    <dgm:pt modelId="{7F58663D-AFEC-4FAB-9F28-E508E7020100}" type="pres">
      <dgm:prSet presAssocID="{6E7547CA-01DA-4DCD-97AD-79318A6F8902}" presName="hierChild3" presStyleCnt="0"/>
      <dgm:spPr/>
    </dgm:pt>
    <dgm:pt modelId="{FFA5A233-1A13-4136-9DD7-3263B5827D65}" type="pres">
      <dgm:prSet presAssocID="{F7821A1E-F341-4799-BB96-D229EE80D165}" presName="bgShapesFlow" presStyleCnt="0"/>
      <dgm:spPr/>
    </dgm:pt>
  </dgm:ptLst>
  <dgm:cxnLst>
    <dgm:cxn modelId="{29F17E46-7401-4C01-AA2A-82D24B1804E9}" srcId="{DC93A2A6-C40C-4751-BFBE-93B59038D01A}" destId="{287C5335-62D5-481A-8590-FCCE078D78CE}" srcOrd="0" destOrd="0" parTransId="{75EB07C9-530F-4C2F-B6AC-774AA31FD0F6}" sibTransId="{32A4CD37-CE89-4384-BB65-4E05EE17E0CC}"/>
    <dgm:cxn modelId="{3228A0E6-C283-4273-B0EF-3884C735320F}" srcId="{A5E432A7-4716-4240-9071-0B7425E6CFBD}" destId="{9FF5A2CA-B1D7-4379-97D6-98501CA76AF3}" srcOrd="4" destOrd="0" parTransId="{91AD5F28-C720-49CC-86F4-3BF315AD4CA4}" sibTransId="{3E5F2A8B-60DE-49A5-AC37-82D2C5E653BE}"/>
    <dgm:cxn modelId="{0B18C671-DCF9-474D-9C18-3F5587EBC5C0}" type="presOf" srcId="{93ED1302-059E-4FB1-8BCE-6FC14A19BAF7}" destId="{DA88AFF9-3826-4895-AB15-AEC79C198D92}" srcOrd="0" destOrd="0" presId="urn:microsoft.com/office/officeart/2005/8/layout/hierarchy6"/>
    <dgm:cxn modelId="{F9A7F52B-ABDD-4DED-ABAF-B9CD42B616E3}" srcId="{EB64DB57-122F-4D7B-A31B-86E34F90C26C}" destId="{BBCD6244-5E1E-45AE-9463-65BF21E6B5C5}" srcOrd="0" destOrd="0" parTransId="{4CE1826B-949E-417C-9E52-ACBD429CC5BA}" sibTransId="{CE312DCB-38D4-4CDD-818C-B1EA9E014763}"/>
    <dgm:cxn modelId="{C344200E-12CD-4693-919E-A804DC753212}" srcId="{A5E432A7-4716-4240-9071-0B7425E6CFBD}" destId="{1BBE5CD3-A422-4A5C-BE80-3C27F44D0D85}" srcOrd="1" destOrd="0" parTransId="{8F1E036F-1EDE-4742-BEE8-E1E9CD07D89A}" sibTransId="{7D89F4F5-A000-40F6-86D2-814254970EF2}"/>
    <dgm:cxn modelId="{0D967D7A-6F01-4A64-B86E-BA9F46DB7609}" type="presOf" srcId="{F7821A1E-F341-4799-BB96-D229EE80D165}" destId="{672DF17D-8FC9-409C-95C3-8D744DA35076}" srcOrd="0" destOrd="0" presId="urn:microsoft.com/office/officeart/2005/8/layout/hierarchy6"/>
    <dgm:cxn modelId="{223B83B8-7936-4110-80BB-0C7AE45603D3}" srcId="{A5E432A7-4716-4240-9071-0B7425E6CFBD}" destId="{15E51D32-F9DA-4575-BBA4-186E3C65CCEA}" srcOrd="2" destOrd="0" parTransId="{B1C5F585-2EFE-4C33-ABE5-6FE6ED493CA2}" sibTransId="{C1672664-B01B-4ADB-B862-630A9ABCB2E0}"/>
    <dgm:cxn modelId="{1821F5CE-8527-4C92-A66A-CC465DEE6B57}" type="presOf" srcId="{FC9193CC-73B5-494B-A177-C403720B13E0}" destId="{6FE7344D-1A66-4589-884A-73FF29428D5D}" srcOrd="0" destOrd="0" presId="urn:microsoft.com/office/officeart/2005/8/layout/hierarchy6"/>
    <dgm:cxn modelId="{2BC4158C-6A8B-4C1D-9DC6-77FABAA518CB}" type="presOf" srcId="{A5E432A7-4716-4240-9071-0B7425E6CFBD}" destId="{C44B70A7-4B1C-4A8E-891E-F65EF1145C3D}" srcOrd="0" destOrd="0" presId="urn:microsoft.com/office/officeart/2005/8/layout/hierarchy6"/>
    <dgm:cxn modelId="{0A5E6288-7335-4F80-B1E2-0F6BB8948EDE}" srcId="{A5E432A7-4716-4240-9071-0B7425E6CFBD}" destId="{EB64DB57-122F-4D7B-A31B-86E34F90C26C}" srcOrd="3" destOrd="0" parTransId="{32EC90CA-F07E-488A-BBAC-DED0129908B8}" sibTransId="{9C1335F4-7545-4367-A883-EF3FAA4166CC}"/>
    <dgm:cxn modelId="{95AAD8F6-ED3C-4121-9ACA-E755B73A8C4A}" type="presOf" srcId="{9FF5A2CA-B1D7-4379-97D6-98501CA76AF3}" destId="{CFBEF7B2-321B-4326-BD12-6251F049C3A7}" srcOrd="0" destOrd="0" presId="urn:microsoft.com/office/officeart/2005/8/layout/hierarchy6"/>
    <dgm:cxn modelId="{041C074C-A222-44C9-A4BC-063B43720E8E}" srcId="{EB64DB57-122F-4D7B-A31B-86E34F90C26C}" destId="{FC9193CC-73B5-494B-A177-C403720B13E0}" srcOrd="2" destOrd="0" parTransId="{37DD438D-244E-471C-990E-CA811DBA271B}" sibTransId="{2D0FCC8D-5DB5-4651-8E4B-61CE1AE468A0}"/>
    <dgm:cxn modelId="{E1BF4157-DF96-431F-8B8D-E3EB4F8B9631}" srcId="{A5E432A7-4716-4240-9071-0B7425E6CFBD}" destId="{BD7B9C8F-41CF-4A74-8B46-22CF5A480CB0}" srcOrd="0" destOrd="0" parTransId="{464E7851-9390-45BE-8D69-777441FF3B1A}" sibTransId="{A793AF5D-CB62-4CAF-8193-971878B584EB}"/>
    <dgm:cxn modelId="{FB4CCBBE-4AE4-4734-8373-E58BA6BA482A}" type="presOf" srcId="{32EC90CA-F07E-488A-BBAC-DED0129908B8}" destId="{209CC3C0-8934-41C4-9CE8-37F9FFCAB56A}" srcOrd="0" destOrd="0" presId="urn:microsoft.com/office/officeart/2005/8/layout/hierarchy6"/>
    <dgm:cxn modelId="{556C72FA-475E-4A62-89A0-A19EE2001428}" type="presOf" srcId="{1BBE5CD3-A422-4A5C-BE80-3C27F44D0D85}" destId="{3EF7CAC2-F515-4E5B-B4E5-19E04B745EED}" srcOrd="0" destOrd="0" presId="urn:microsoft.com/office/officeart/2005/8/layout/hierarchy6"/>
    <dgm:cxn modelId="{3DF5076F-9075-4B39-94DB-B79B603FBB49}" type="presOf" srcId="{C25B7E81-D91B-47D2-9299-0B52BFDC5734}" destId="{4814F6A9-8F46-4D2B-874D-74F24D4D835A}" srcOrd="0" destOrd="0" presId="urn:microsoft.com/office/officeart/2005/8/layout/hierarchy6"/>
    <dgm:cxn modelId="{910EF24B-DAF6-4555-836F-31AE27B6C199}" type="presOf" srcId="{287C5335-62D5-481A-8590-FCCE078D78CE}" destId="{4FA59365-8C7A-47F5-A0F7-C07C7978A901}" srcOrd="0" destOrd="0" presId="urn:microsoft.com/office/officeart/2005/8/layout/hierarchy6"/>
    <dgm:cxn modelId="{C93329CC-9DA7-41BC-90A2-84052D32EC19}" type="presOf" srcId="{EB64DB57-122F-4D7B-A31B-86E34F90C26C}" destId="{79B2AB0F-B3E8-43C2-8E51-BF115454EA40}" srcOrd="0" destOrd="0" presId="urn:microsoft.com/office/officeart/2005/8/layout/hierarchy6"/>
    <dgm:cxn modelId="{DA1C32BF-3DC6-4280-86CA-88B16617A0EF}" type="presOf" srcId="{37DD438D-244E-471C-990E-CA811DBA271B}" destId="{259FB21B-8069-4C24-83D0-9F49E345DD7A}" srcOrd="0" destOrd="0" presId="urn:microsoft.com/office/officeart/2005/8/layout/hierarchy6"/>
    <dgm:cxn modelId="{CBB09477-9A61-487A-8806-2400452E2C84}" type="presOf" srcId="{BBCD6244-5E1E-45AE-9463-65BF21E6B5C5}" destId="{22CA49EF-3FEA-48A7-B392-60FF3320E254}" srcOrd="0" destOrd="0" presId="urn:microsoft.com/office/officeart/2005/8/layout/hierarchy6"/>
    <dgm:cxn modelId="{974D0211-D12A-4500-AC17-B2C6E5402D19}" type="presOf" srcId="{464E7851-9390-45BE-8D69-777441FF3B1A}" destId="{1B692087-5ECA-4AF9-ADC6-3CBDD5FC3F20}" srcOrd="0" destOrd="0" presId="urn:microsoft.com/office/officeart/2005/8/layout/hierarchy6"/>
    <dgm:cxn modelId="{5488891E-CD6F-40DA-B048-A7A5AD0CFE1A}" type="presOf" srcId="{91AD5F28-C720-49CC-86F4-3BF315AD4CA4}" destId="{04F99060-D1EA-42DE-A97D-AFFFFC1382B4}" srcOrd="0" destOrd="0" presId="urn:microsoft.com/office/officeart/2005/8/layout/hierarchy6"/>
    <dgm:cxn modelId="{81775C2F-0023-473B-8E0B-C07703700C5E}" type="presOf" srcId="{7BFD63B5-68A4-45C5-935C-99E11D7BE113}" destId="{E56DC370-3E06-47CF-8A88-8C0B89BB57F6}" srcOrd="0" destOrd="0" presId="urn:microsoft.com/office/officeart/2005/8/layout/hierarchy6"/>
    <dgm:cxn modelId="{58AED38E-47F1-4075-9C3C-533CB85A4303}" type="presOf" srcId="{6E7547CA-01DA-4DCD-97AD-79318A6F8902}" destId="{304A31ED-09DC-44E8-ABA7-93F9F2D4C580}" srcOrd="0" destOrd="0" presId="urn:microsoft.com/office/officeart/2005/8/layout/hierarchy6"/>
    <dgm:cxn modelId="{E821260F-E3E4-48E4-8110-612077B458B2}" srcId="{DC93A2A6-C40C-4751-BFBE-93B59038D01A}" destId="{A5E432A7-4716-4240-9071-0B7425E6CFBD}" srcOrd="1" destOrd="0" parTransId="{BBA66B87-A616-4F72-A6B7-E1C6212559E6}" sibTransId="{E593EB90-8CDC-492F-9445-CE1691F135A9}"/>
    <dgm:cxn modelId="{A09FB0A9-F690-4CD3-A383-568C40BE0194}" srcId="{F7821A1E-F341-4799-BB96-D229EE80D165}" destId="{DC93A2A6-C40C-4751-BFBE-93B59038D01A}" srcOrd="0" destOrd="0" parTransId="{AE6C1CE7-6A1F-4B44-9C7F-CB73FED3F75D}" sibTransId="{54C2EBFB-509F-4FA1-9900-827512ACAB2A}"/>
    <dgm:cxn modelId="{6E6E70BD-4AD7-4BCE-B507-D32216E371DE}" type="presOf" srcId="{15E51D32-F9DA-4575-BBA4-186E3C65CCEA}" destId="{E705EBDB-C588-421D-89DC-5F7F534A7DA2}" srcOrd="0" destOrd="0" presId="urn:microsoft.com/office/officeart/2005/8/layout/hierarchy6"/>
    <dgm:cxn modelId="{A89407AA-E4F7-48F4-9F7E-34CBADB216B4}" type="presOf" srcId="{B1C5F585-2EFE-4C33-ABE5-6FE6ED493CA2}" destId="{F88D5124-ADA8-4A12-A2C6-E58981C64ACF}" srcOrd="0" destOrd="0" presId="urn:microsoft.com/office/officeart/2005/8/layout/hierarchy6"/>
    <dgm:cxn modelId="{6FDFA6A7-D020-49F1-B82F-A2F137F84F85}" type="presOf" srcId="{DC93A2A6-C40C-4751-BFBE-93B59038D01A}" destId="{19B5D6C9-F85B-4AFE-B79F-21F96BDC02A8}" srcOrd="0" destOrd="0" presId="urn:microsoft.com/office/officeart/2005/8/layout/hierarchy6"/>
    <dgm:cxn modelId="{BD53ADAC-C584-4FE1-850C-8DC42284E262}" srcId="{EB64DB57-122F-4D7B-A31B-86E34F90C26C}" destId="{93ED1302-059E-4FB1-8BCE-6FC14A19BAF7}" srcOrd="1" destOrd="0" parTransId="{C25B7E81-D91B-47D2-9299-0B52BFDC5734}" sibTransId="{90512175-4499-4840-9E95-03198C038CAB}"/>
    <dgm:cxn modelId="{E830665C-E296-43E6-B946-E29D72D036A2}" srcId="{A5E432A7-4716-4240-9071-0B7425E6CFBD}" destId="{6E7547CA-01DA-4DCD-97AD-79318A6F8902}" srcOrd="5" destOrd="0" parTransId="{7BFD63B5-68A4-45C5-935C-99E11D7BE113}" sibTransId="{3DAB15C7-8C17-4340-9DC0-443F6A27C8DB}"/>
    <dgm:cxn modelId="{A49E1EB9-5B72-4496-A823-B9B1D375CB09}" type="presOf" srcId="{8F1E036F-1EDE-4742-BEE8-E1E9CD07D89A}" destId="{9AEE1F08-40F6-4A8C-BE93-1E19B5C3B85B}" srcOrd="0" destOrd="0" presId="urn:microsoft.com/office/officeart/2005/8/layout/hierarchy6"/>
    <dgm:cxn modelId="{854DF8DF-5BC0-46F8-899D-261660373FF9}" type="presOf" srcId="{BD7B9C8F-41CF-4A74-8B46-22CF5A480CB0}" destId="{098EC69D-7C04-4888-91F9-515AD7622432}" srcOrd="0" destOrd="0" presId="urn:microsoft.com/office/officeart/2005/8/layout/hierarchy6"/>
    <dgm:cxn modelId="{F8DCA6DC-23DD-4709-AB84-61A42BE511A9}" type="presOf" srcId="{75EB07C9-530F-4C2F-B6AC-774AA31FD0F6}" destId="{2E114410-70C4-4ADE-9C8E-2EDCAA9F97FE}" srcOrd="0" destOrd="0" presId="urn:microsoft.com/office/officeart/2005/8/layout/hierarchy6"/>
    <dgm:cxn modelId="{499CD67C-14CA-420C-88FD-69174E166AB1}" type="presOf" srcId="{BBA66B87-A616-4F72-A6B7-E1C6212559E6}" destId="{1A3EB18F-7762-4996-AF2B-3FC7C2AF314C}" srcOrd="0" destOrd="0" presId="urn:microsoft.com/office/officeart/2005/8/layout/hierarchy6"/>
    <dgm:cxn modelId="{07EFDE63-BA1F-4BBE-BF05-A42EA20282CA}" type="presOf" srcId="{4CE1826B-949E-417C-9E52-ACBD429CC5BA}" destId="{D1988618-DFC7-4D0A-A7FE-85A8AFA5CE04}" srcOrd="0" destOrd="0" presId="urn:microsoft.com/office/officeart/2005/8/layout/hierarchy6"/>
    <dgm:cxn modelId="{0C8BFC45-83F8-4A0E-8C65-7DE979CB0A3A}" type="presParOf" srcId="{672DF17D-8FC9-409C-95C3-8D744DA35076}" destId="{0E159DB9-CE9C-46E5-A901-C629EA11B66A}" srcOrd="0" destOrd="0" presId="urn:microsoft.com/office/officeart/2005/8/layout/hierarchy6"/>
    <dgm:cxn modelId="{63DCDBF8-8C83-4456-AF3E-70B8F3648E99}" type="presParOf" srcId="{0E159DB9-CE9C-46E5-A901-C629EA11B66A}" destId="{5E0E8422-889E-4B03-862A-B54DDED769D5}" srcOrd="0" destOrd="0" presId="urn:microsoft.com/office/officeart/2005/8/layout/hierarchy6"/>
    <dgm:cxn modelId="{5443198E-527E-461F-AAA9-BAF29D17C94E}" type="presParOf" srcId="{5E0E8422-889E-4B03-862A-B54DDED769D5}" destId="{9F78663A-0A01-464D-A080-5EC4B225CD7C}" srcOrd="0" destOrd="0" presId="urn:microsoft.com/office/officeart/2005/8/layout/hierarchy6"/>
    <dgm:cxn modelId="{6F281ABD-CEA6-4114-B7A1-0E67EB4A9EE9}" type="presParOf" srcId="{9F78663A-0A01-464D-A080-5EC4B225CD7C}" destId="{19B5D6C9-F85B-4AFE-B79F-21F96BDC02A8}" srcOrd="0" destOrd="0" presId="urn:microsoft.com/office/officeart/2005/8/layout/hierarchy6"/>
    <dgm:cxn modelId="{1D0847B7-72C9-4EDF-96AF-95E5C4F0FB63}" type="presParOf" srcId="{9F78663A-0A01-464D-A080-5EC4B225CD7C}" destId="{39D9B6EE-81AB-4FFB-920B-8287A46E0E41}" srcOrd="1" destOrd="0" presId="urn:microsoft.com/office/officeart/2005/8/layout/hierarchy6"/>
    <dgm:cxn modelId="{0B9CF99B-E8F3-47FD-8BA4-4BFB20A238C2}" type="presParOf" srcId="{39D9B6EE-81AB-4FFB-920B-8287A46E0E41}" destId="{2E114410-70C4-4ADE-9C8E-2EDCAA9F97FE}" srcOrd="0" destOrd="0" presId="urn:microsoft.com/office/officeart/2005/8/layout/hierarchy6"/>
    <dgm:cxn modelId="{483F5BEF-D00F-4EFE-B8C6-A82625FD5ED7}" type="presParOf" srcId="{39D9B6EE-81AB-4FFB-920B-8287A46E0E41}" destId="{47673323-089A-47DB-8232-655B191D5C7E}" srcOrd="1" destOrd="0" presId="urn:microsoft.com/office/officeart/2005/8/layout/hierarchy6"/>
    <dgm:cxn modelId="{38AD7C83-0168-40BE-AD8E-D338954251F8}" type="presParOf" srcId="{47673323-089A-47DB-8232-655B191D5C7E}" destId="{4FA59365-8C7A-47F5-A0F7-C07C7978A901}" srcOrd="0" destOrd="0" presId="urn:microsoft.com/office/officeart/2005/8/layout/hierarchy6"/>
    <dgm:cxn modelId="{0C27A6E1-9EDD-459D-B4EE-708BC261022E}" type="presParOf" srcId="{47673323-089A-47DB-8232-655B191D5C7E}" destId="{4B75CF39-8961-4F72-B536-BF672082D3AE}" srcOrd="1" destOrd="0" presId="urn:microsoft.com/office/officeart/2005/8/layout/hierarchy6"/>
    <dgm:cxn modelId="{FFE2F518-9CBF-4A6A-BDB0-5774259AF163}" type="presParOf" srcId="{39D9B6EE-81AB-4FFB-920B-8287A46E0E41}" destId="{1A3EB18F-7762-4996-AF2B-3FC7C2AF314C}" srcOrd="2" destOrd="0" presId="urn:microsoft.com/office/officeart/2005/8/layout/hierarchy6"/>
    <dgm:cxn modelId="{072184A1-40FC-4A6D-BF0A-60A876B4DD24}" type="presParOf" srcId="{39D9B6EE-81AB-4FFB-920B-8287A46E0E41}" destId="{CD285D1E-288F-4390-BF40-D6715D565B18}" srcOrd="3" destOrd="0" presId="urn:microsoft.com/office/officeart/2005/8/layout/hierarchy6"/>
    <dgm:cxn modelId="{484684B9-87B0-4656-8112-DCA355BA1050}" type="presParOf" srcId="{CD285D1E-288F-4390-BF40-D6715D565B18}" destId="{C44B70A7-4B1C-4A8E-891E-F65EF1145C3D}" srcOrd="0" destOrd="0" presId="urn:microsoft.com/office/officeart/2005/8/layout/hierarchy6"/>
    <dgm:cxn modelId="{9C14BF33-E174-4DF5-B494-6C3380E0234F}" type="presParOf" srcId="{CD285D1E-288F-4390-BF40-D6715D565B18}" destId="{98C1BE58-A1C0-4C57-B692-9034423AB06E}" srcOrd="1" destOrd="0" presId="urn:microsoft.com/office/officeart/2005/8/layout/hierarchy6"/>
    <dgm:cxn modelId="{950A44D8-2242-48C9-BBE3-73E15BB5B5D4}" type="presParOf" srcId="{98C1BE58-A1C0-4C57-B692-9034423AB06E}" destId="{1B692087-5ECA-4AF9-ADC6-3CBDD5FC3F20}" srcOrd="0" destOrd="0" presId="urn:microsoft.com/office/officeart/2005/8/layout/hierarchy6"/>
    <dgm:cxn modelId="{099F79DE-9AD7-47E3-B843-7D6428455DA1}" type="presParOf" srcId="{98C1BE58-A1C0-4C57-B692-9034423AB06E}" destId="{8B9A5E77-3C6F-48E0-8847-113C456B2EED}" srcOrd="1" destOrd="0" presId="urn:microsoft.com/office/officeart/2005/8/layout/hierarchy6"/>
    <dgm:cxn modelId="{8926A541-A79F-4E74-8AFF-9BBF2050E7FE}" type="presParOf" srcId="{8B9A5E77-3C6F-48E0-8847-113C456B2EED}" destId="{098EC69D-7C04-4888-91F9-515AD7622432}" srcOrd="0" destOrd="0" presId="urn:microsoft.com/office/officeart/2005/8/layout/hierarchy6"/>
    <dgm:cxn modelId="{796687E5-2ACC-4022-BBF6-638B32FD03C0}" type="presParOf" srcId="{8B9A5E77-3C6F-48E0-8847-113C456B2EED}" destId="{91EE18CD-D2E8-4517-A4D7-64EBF990676F}" srcOrd="1" destOrd="0" presId="urn:microsoft.com/office/officeart/2005/8/layout/hierarchy6"/>
    <dgm:cxn modelId="{11FCB2FA-DCFD-433A-8F8D-1A82946C8DC6}" type="presParOf" srcId="{98C1BE58-A1C0-4C57-B692-9034423AB06E}" destId="{9AEE1F08-40F6-4A8C-BE93-1E19B5C3B85B}" srcOrd="2" destOrd="0" presId="urn:microsoft.com/office/officeart/2005/8/layout/hierarchy6"/>
    <dgm:cxn modelId="{3DFC7903-D06B-4446-B328-B3AD269C4CC2}" type="presParOf" srcId="{98C1BE58-A1C0-4C57-B692-9034423AB06E}" destId="{DF014707-5BA1-4FC0-B0EE-EE633839F2BA}" srcOrd="3" destOrd="0" presId="urn:microsoft.com/office/officeart/2005/8/layout/hierarchy6"/>
    <dgm:cxn modelId="{EDC2119A-1964-4D70-9A7A-2C60ED0D04FA}" type="presParOf" srcId="{DF014707-5BA1-4FC0-B0EE-EE633839F2BA}" destId="{3EF7CAC2-F515-4E5B-B4E5-19E04B745EED}" srcOrd="0" destOrd="0" presId="urn:microsoft.com/office/officeart/2005/8/layout/hierarchy6"/>
    <dgm:cxn modelId="{87EF9A05-EB4C-4E1E-A9FC-E94D06934C83}" type="presParOf" srcId="{DF014707-5BA1-4FC0-B0EE-EE633839F2BA}" destId="{3DB6540F-3FD7-4E01-A6E6-6D873E3A78A8}" srcOrd="1" destOrd="0" presId="urn:microsoft.com/office/officeart/2005/8/layout/hierarchy6"/>
    <dgm:cxn modelId="{47634F49-2AF7-4F48-8BBC-B8E3C138AC38}" type="presParOf" srcId="{98C1BE58-A1C0-4C57-B692-9034423AB06E}" destId="{F88D5124-ADA8-4A12-A2C6-E58981C64ACF}" srcOrd="4" destOrd="0" presId="urn:microsoft.com/office/officeart/2005/8/layout/hierarchy6"/>
    <dgm:cxn modelId="{52958503-81D5-4C8F-8FA4-76DEA1F4127B}" type="presParOf" srcId="{98C1BE58-A1C0-4C57-B692-9034423AB06E}" destId="{9F64B3F0-F981-4575-A926-DDB202D3AB2D}" srcOrd="5" destOrd="0" presId="urn:microsoft.com/office/officeart/2005/8/layout/hierarchy6"/>
    <dgm:cxn modelId="{D567B4E7-A8D9-4B19-91E5-CAF8C18FD6DF}" type="presParOf" srcId="{9F64B3F0-F981-4575-A926-DDB202D3AB2D}" destId="{E705EBDB-C588-421D-89DC-5F7F534A7DA2}" srcOrd="0" destOrd="0" presId="urn:microsoft.com/office/officeart/2005/8/layout/hierarchy6"/>
    <dgm:cxn modelId="{033D0A14-A554-41DB-8195-C99931AD73CE}" type="presParOf" srcId="{9F64B3F0-F981-4575-A926-DDB202D3AB2D}" destId="{CAFCAE6A-ACFA-4E56-8CC1-CFFDA597B08B}" srcOrd="1" destOrd="0" presId="urn:microsoft.com/office/officeart/2005/8/layout/hierarchy6"/>
    <dgm:cxn modelId="{F99B88E1-85E0-4A19-8C55-7E30B7678213}" type="presParOf" srcId="{98C1BE58-A1C0-4C57-B692-9034423AB06E}" destId="{209CC3C0-8934-41C4-9CE8-37F9FFCAB56A}" srcOrd="6" destOrd="0" presId="urn:microsoft.com/office/officeart/2005/8/layout/hierarchy6"/>
    <dgm:cxn modelId="{6E3E05D7-6E0F-4C9B-9E18-D9CE023F3B37}" type="presParOf" srcId="{98C1BE58-A1C0-4C57-B692-9034423AB06E}" destId="{BC579245-E36F-47CE-9255-DB05F4CDF96F}" srcOrd="7" destOrd="0" presId="urn:microsoft.com/office/officeart/2005/8/layout/hierarchy6"/>
    <dgm:cxn modelId="{0BED31AE-0BC6-4918-833D-DA8E095D6D32}" type="presParOf" srcId="{BC579245-E36F-47CE-9255-DB05F4CDF96F}" destId="{79B2AB0F-B3E8-43C2-8E51-BF115454EA40}" srcOrd="0" destOrd="0" presId="urn:microsoft.com/office/officeart/2005/8/layout/hierarchy6"/>
    <dgm:cxn modelId="{26C1ABE1-B57E-470E-A840-FAA42E1D004A}" type="presParOf" srcId="{BC579245-E36F-47CE-9255-DB05F4CDF96F}" destId="{3C96D260-B497-47B8-BCC1-4EDC70BCF477}" srcOrd="1" destOrd="0" presId="urn:microsoft.com/office/officeart/2005/8/layout/hierarchy6"/>
    <dgm:cxn modelId="{CB955EFE-48F9-4D10-B6B5-1A5DB71D9316}" type="presParOf" srcId="{3C96D260-B497-47B8-BCC1-4EDC70BCF477}" destId="{D1988618-DFC7-4D0A-A7FE-85A8AFA5CE04}" srcOrd="0" destOrd="0" presId="urn:microsoft.com/office/officeart/2005/8/layout/hierarchy6"/>
    <dgm:cxn modelId="{9D38AAC2-E9A1-45B3-AD77-D20D1AF45DEA}" type="presParOf" srcId="{3C96D260-B497-47B8-BCC1-4EDC70BCF477}" destId="{3F458565-3ED4-4BED-A931-5A16B83C6768}" srcOrd="1" destOrd="0" presId="urn:microsoft.com/office/officeart/2005/8/layout/hierarchy6"/>
    <dgm:cxn modelId="{E1BE3EF1-0C3E-4659-B6B0-CD3F6EE9149D}" type="presParOf" srcId="{3F458565-3ED4-4BED-A931-5A16B83C6768}" destId="{22CA49EF-3FEA-48A7-B392-60FF3320E254}" srcOrd="0" destOrd="0" presId="urn:microsoft.com/office/officeart/2005/8/layout/hierarchy6"/>
    <dgm:cxn modelId="{60F8C1B6-96AC-4B09-94C3-50DF9486DE60}" type="presParOf" srcId="{3F458565-3ED4-4BED-A931-5A16B83C6768}" destId="{0DB163D0-18B8-4D88-8A89-1A73ECFFB9C1}" srcOrd="1" destOrd="0" presId="urn:microsoft.com/office/officeart/2005/8/layout/hierarchy6"/>
    <dgm:cxn modelId="{C448F758-08DA-4AB5-A571-5DE8C0DDBE09}" type="presParOf" srcId="{3C96D260-B497-47B8-BCC1-4EDC70BCF477}" destId="{4814F6A9-8F46-4D2B-874D-74F24D4D835A}" srcOrd="2" destOrd="0" presId="urn:microsoft.com/office/officeart/2005/8/layout/hierarchy6"/>
    <dgm:cxn modelId="{11C15B8D-0920-46F8-B8D1-F0ACE959C8CD}" type="presParOf" srcId="{3C96D260-B497-47B8-BCC1-4EDC70BCF477}" destId="{6EF2A889-911C-4016-9300-CF88354B1312}" srcOrd="3" destOrd="0" presId="urn:microsoft.com/office/officeart/2005/8/layout/hierarchy6"/>
    <dgm:cxn modelId="{7FBF2F7E-B21D-4759-BDFC-4E161D67FDF2}" type="presParOf" srcId="{6EF2A889-911C-4016-9300-CF88354B1312}" destId="{DA88AFF9-3826-4895-AB15-AEC79C198D92}" srcOrd="0" destOrd="0" presId="urn:microsoft.com/office/officeart/2005/8/layout/hierarchy6"/>
    <dgm:cxn modelId="{C56983F6-66A9-42B9-869C-3CCF58696B82}" type="presParOf" srcId="{6EF2A889-911C-4016-9300-CF88354B1312}" destId="{A88F2AA3-D83B-4E59-AE9F-67D56C5449E9}" srcOrd="1" destOrd="0" presId="urn:microsoft.com/office/officeart/2005/8/layout/hierarchy6"/>
    <dgm:cxn modelId="{38374B12-F54F-4AC0-8493-A39FF2AA0F6B}" type="presParOf" srcId="{3C96D260-B497-47B8-BCC1-4EDC70BCF477}" destId="{259FB21B-8069-4C24-83D0-9F49E345DD7A}" srcOrd="4" destOrd="0" presId="urn:microsoft.com/office/officeart/2005/8/layout/hierarchy6"/>
    <dgm:cxn modelId="{E6483AED-4291-4875-A2E2-EC4C3E9CF17A}" type="presParOf" srcId="{3C96D260-B497-47B8-BCC1-4EDC70BCF477}" destId="{E12B9458-D50D-41E5-A428-ADCCC077CE3E}" srcOrd="5" destOrd="0" presId="urn:microsoft.com/office/officeart/2005/8/layout/hierarchy6"/>
    <dgm:cxn modelId="{98957098-A5F9-4090-88D1-1D21C8329B65}" type="presParOf" srcId="{E12B9458-D50D-41E5-A428-ADCCC077CE3E}" destId="{6FE7344D-1A66-4589-884A-73FF29428D5D}" srcOrd="0" destOrd="0" presId="urn:microsoft.com/office/officeart/2005/8/layout/hierarchy6"/>
    <dgm:cxn modelId="{311BD657-E18E-47B1-9B36-BE2816BC7067}" type="presParOf" srcId="{E12B9458-D50D-41E5-A428-ADCCC077CE3E}" destId="{743FC6DD-727C-48BE-A90C-90A9EF678FCC}" srcOrd="1" destOrd="0" presId="urn:microsoft.com/office/officeart/2005/8/layout/hierarchy6"/>
    <dgm:cxn modelId="{07FE3DBD-C74F-4C35-BB65-C78463D38C66}" type="presParOf" srcId="{98C1BE58-A1C0-4C57-B692-9034423AB06E}" destId="{04F99060-D1EA-42DE-A97D-AFFFFC1382B4}" srcOrd="8" destOrd="0" presId="urn:microsoft.com/office/officeart/2005/8/layout/hierarchy6"/>
    <dgm:cxn modelId="{6CE54981-DAF3-4B38-B35B-63A1D166110D}" type="presParOf" srcId="{98C1BE58-A1C0-4C57-B692-9034423AB06E}" destId="{1109A152-E2B1-42AE-BF97-9555F94CCB99}" srcOrd="9" destOrd="0" presId="urn:microsoft.com/office/officeart/2005/8/layout/hierarchy6"/>
    <dgm:cxn modelId="{89AE8E2D-898A-46E0-A0BC-BF6D9C7EDDC0}" type="presParOf" srcId="{1109A152-E2B1-42AE-BF97-9555F94CCB99}" destId="{CFBEF7B2-321B-4326-BD12-6251F049C3A7}" srcOrd="0" destOrd="0" presId="urn:microsoft.com/office/officeart/2005/8/layout/hierarchy6"/>
    <dgm:cxn modelId="{DACBBF3D-3EA4-411B-896C-98F2A82901B3}" type="presParOf" srcId="{1109A152-E2B1-42AE-BF97-9555F94CCB99}" destId="{49DB2DB1-94F1-4834-B3B3-876539A082BB}" srcOrd="1" destOrd="0" presId="urn:microsoft.com/office/officeart/2005/8/layout/hierarchy6"/>
    <dgm:cxn modelId="{B3BC0567-CD6B-469F-83EC-71DCF5CEA2BA}" type="presParOf" srcId="{98C1BE58-A1C0-4C57-B692-9034423AB06E}" destId="{E56DC370-3E06-47CF-8A88-8C0B89BB57F6}" srcOrd="10" destOrd="0" presId="urn:microsoft.com/office/officeart/2005/8/layout/hierarchy6"/>
    <dgm:cxn modelId="{AFDAD35C-0D8B-487C-AE51-75BE30F8A12A}" type="presParOf" srcId="{98C1BE58-A1C0-4C57-B692-9034423AB06E}" destId="{4100D9C0-1991-4B07-BAFE-BDE55B3E6E0C}" srcOrd="11" destOrd="0" presId="urn:microsoft.com/office/officeart/2005/8/layout/hierarchy6"/>
    <dgm:cxn modelId="{5D641E9B-1E5D-43EC-9F15-7F53D9EB6FB4}" type="presParOf" srcId="{4100D9C0-1991-4B07-BAFE-BDE55B3E6E0C}" destId="{304A31ED-09DC-44E8-ABA7-93F9F2D4C580}" srcOrd="0" destOrd="0" presId="urn:microsoft.com/office/officeart/2005/8/layout/hierarchy6"/>
    <dgm:cxn modelId="{FDB4E556-ED2D-4003-B18F-D1899D42D72A}" type="presParOf" srcId="{4100D9C0-1991-4B07-BAFE-BDE55B3E6E0C}" destId="{7F58663D-AFEC-4FAB-9F28-E508E7020100}" srcOrd="1" destOrd="0" presId="urn:microsoft.com/office/officeart/2005/8/layout/hierarchy6"/>
    <dgm:cxn modelId="{596C6547-871C-4C5E-9357-1AE0854E1D53}" type="presParOf" srcId="{672DF17D-8FC9-409C-95C3-8D744DA35076}" destId="{FFA5A233-1A13-4136-9DD7-3263B5827D6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6BA79-2C59-4C25-9B08-8E9910B99B56}">
      <dsp:nvSpPr>
        <dsp:cNvPr id="0" name=""/>
        <dsp:cNvSpPr/>
      </dsp:nvSpPr>
      <dsp:spPr>
        <a:xfrm>
          <a:off x="677227" y="0"/>
          <a:ext cx="7675245" cy="4143375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9B4033F-FCD0-4630-8C46-928C1F7F7E02}">
      <dsp:nvSpPr>
        <dsp:cNvPr id="0" name=""/>
        <dsp:cNvSpPr/>
      </dsp:nvSpPr>
      <dsp:spPr>
        <a:xfrm>
          <a:off x="1763" y="1243012"/>
          <a:ext cx="1128271" cy="1657350"/>
        </a:xfrm>
        <a:prstGeom prst="roundRect">
          <a:avLst/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Effort Required</a:t>
          </a:r>
          <a:endParaRPr lang="en-GB" sz="1400" kern="1200" dirty="0"/>
        </a:p>
      </dsp:txBody>
      <dsp:txXfrm>
        <a:off x="56841" y="1298090"/>
        <a:ext cx="1018115" cy="1547194"/>
      </dsp:txXfrm>
    </dsp:sp>
    <dsp:sp modelId="{C67A71A7-596D-44AC-8F9A-AD8CDD95386B}">
      <dsp:nvSpPr>
        <dsp:cNvPr id="0" name=""/>
        <dsp:cNvSpPr/>
      </dsp:nvSpPr>
      <dsp:spPr>
        <a:xfrm>
          <a:off x="1318080" y="1243012"/>
          <a:ext cx="1128271" cy="1657350"/>
        </a:xfrm>
        <a:prstGeom prst="roundRect">
          <a:avLst/>
        </a:prstGeom>
        <a:solidFill>
          <a:srgbClr val="00C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Poor response</a:t>
          </a:r>
          <a:endParaRPr lang="en-GB" sz="1400" kern="1200" dirty="0"/>
        </a:p>
      </dsp:txBody>
      <dsp:txXfrm>
        <a:off x="1373158" y="1298090"/>
        <a:ext cx="1018115" cy="1547194"/>
      </dsp:txXfrm>
    </dsp:sp>
    <dsp:sp modelId="{DCD6E4C8-78AF-4C92-8444-E09B00304769}">
      <dsp:nvSpPr>
        <dsp:cNvPr id="0" name=""/>
        <dsp:cNvSpPr/>
      </dsp:nvSpPr>
      <dsp:spPr>
        <a:xfrm>
          <a:off x="2634397" y="1243012"/>
          <a:ext cx="1128271" cy="1657350"/>
        </a:xfrm>
        <a:prstGeom prst="roundRect">
          <a:avLst/>
        </a:prstGeom>
        <a:solidFill>
          <a:srgbClr val="FF66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Structure of questions</a:t>
          </a:r>
          <a:endParaRPr lang="en-GB" sz="1400" kern="1200" dirty="0"/>
        </a:p>
      </dsp:txBody>
      <dsp:txXfrm>
        <a:off x="2689475" y="1298090"/>
        <a:ext cx="1018115" cy="1547194"/>
      </dsp:txXfrm>
    </dsp:sp>
    <dsp:sp modelId="{1EFE6BD4-82F3-46F7-B7E3-9C5E262F197B}">
      <dsp:nvSpPr>
        <dsp:cNvPr id="0" name=""/>
        <dsp:cNvSpPr/>
      </dsp:nvSpPr>
      <dsp:spPr>
        <a:xfrm>
          <a:off x="3950714" y="1243012"/>
          <a:ext cx="1128271" cy="1657350"/>
        </a:xfrm>
        <a:prstGeom prst="roundRect">
          <a:avLst/>
        </a:prstGeom>
        <a:solidFill>
          <a:srgbClr val="FF99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Developing sampling frame</a:t>
          </a:r>
          <a:endParaRPr lang="en-GB" sz="1400" kern="1200" dirty="0"/>
        </a:p>
      </dsp:txBody>
      <dsp:txXfrm>
        <a:off x="4005792" y="1298090"/>
        <a:ext cx="1018115" cy="1547194"/>
      </dsp:txXfrm>
    </dsp:sp>
    <dsp:sp modelId="{F3A67068-1931-4492-94A2-B44400F429D4}">
      <dsp:nvSpPr>
        <dsp:cNvPr id="0" name=""/>
        <dsp:cNvSpPr/>
      </dsp:nvSpPr>
      <dsp:spPr>
        <a:xfrm>
          <a:off x="5267031" y="1243012"/>
          <a:ext cx="1128271" cy="165735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Biasness</a:t>
          </a:r>
          <a:endParaRPr lang="en-GB" sz="1400" kern="1200" dirty="0"/>
        </a:p>
      </dsp:txBody>
      <dsp:txXfrm>
        <a:off x="5322109" y="1298090"/>
        <a:ext cx="1018115" cy="1547194"/>
      </dsp:txXfrm>
    </dsp:sp>
    <dsp:sp modelId="{D051B748-8013-4C33-A63F-3B3502B0A635}">
      <dsp:nvSpPr>
        <dsp:cNvPr id="0" name=""/>
        <dsp:cNvSpPr/>
      </dsp:nvSpPr>
      <dsp:spPr>
        <a:xfrm>
          <a:off x="6583348" y="1243012"/>
          <a:ext cx="1128271" cy="1657350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Limited to well understood topics</a:t>
          </a:r>
          <a:endParaRPr lang="en-GB" sz="1400" kern="1200" dirty="0"/>
        </a:p>
      </dsp:txBody>
      <dsp:txXfrm>
        <a:off x="6638426" y="1298090"/>
        <a:ext cx="1018115" cy="1547194"/>
      </dsp:txXfrm>
    </dsp:sp>
    <dsp:sp modelId="{EC838C1A-C705-4D08-A2F1-1B256A9608EC}">
      <dsp:nvSpPr>
        <dsp:cNvPr id="0" name=""/>
        <dsp:cNvSpPr/>
      </dsp:nvSpPr>
      <dsp:spPr>
        <a:xfrm>
          <a:off x="7899665" y="1243012"/>
          <a:ext cx="1128271" cy="165735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Need to pilot</a:t>
          </a:r>
          <a:endParaRPr lang="en-GB" sz="1400" kern="1200" dirty="0"/>
        </a:p>
      </dsp:txBody>
      <dsp:txXfrm>
        <a:off x="7954743" y="1298090"/>
        <a:ext cx="1018115" cy="1547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16D28-3E78-4EEA-AE93-4A9D4008227A}">
      <dsp:nvSpPr>
        <dsp:cNvPr id="0" name=""/>
        <dsp:cNvSpPr/>
      </dsp:nvSpPr>
      <dsp:spPr>
        <a:xfrm>
          <a:off x="574670" y="968612"/>
          <a:ext cx="3367385" cy="2588737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Self Administered</a:t>
          </a:r>
          <a:endParaRPr lang="en-GB" sz="2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1" kern="1200" dirty="0" smtClean="0">
              <a:solidFill>
                <a:schemeClr val="bg1"/>
              </a:solidFill>
            </a:rPr>
            <a:t>Internet-mediated questionnaire</a:t>
          </a:r>
          <a:endParaRPr lang="en-GB" sz="1800" b="1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1" kern="1200" dirty="0" smtClean="0">
              <a:solidFill>
                <a:schemeClr val="bg1"/>
              </a:solidFill>
            </a:rPr>
            <a:t>Postal questionnaire</a:t>
          </a:r>
          <a:endParaRPr lang="en-GB" sz="1800" b="1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1" kern="1200" dirty="0" smtClean="0">
              <a:solidFill>
                <a:schemeClr val="bg1"/>
              </a:solidFill>
            </a:rPr>
            <a:t>Delivery and collection questionnaire</a:t>
          </a:r>
          <a:endParaRPr lang="en-GB" sz="1800" b="1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200" b="1" kern="1200" dirty="0">
            <a:solidFill>
              <a:schemeClr val="bg1"/>
            </a:solidFill>
          </a:endParaRPr>
        </a:p>
      </dsp:txBody>
      <dsp:txXfrm>
        <a:off x="701042" y="1094984"/>
        <a:ext cx="3114641" cy="2335993"/>
      </dsp:txXfrm>
    </dsp:sp>
    <dsp:sp modelId="{44BD9B55-6FC8-4C53-8A7D-E4A0C1000120}">
      <dsp:nvSpPr>
        <dsp:cNvPr id="0" name=""/>
        <dsp:cNvSpPr/>
      </dsp:nvSpPr>
      <dsp:spPr>
        <a:xfrm>
          <a:off x="2258363" y="406544"/>
          <a:ext cx="3712872" cy="3712872"/>
        </a:xfrm>
        <a:custGeom>
          <a:avLst/>
          <a:gdLst/>
          <a:ahLst/>
          <a:cxnLst/>
          <a:rect l="0" t="0" r="0" b="0"/>
          <a:pathLst>
            <a:path>
              <a:moveTo>
                <a:pt x="976881" y="221584"/>
              </a:moveTo>
              <a:arcTo wR="1856436" hR="1856436" stAng="14503177" swAng="3878608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2348C-ABF7-4DEF-B9E7-E1766752EB17}">
      <dsp:nvSpPr>
        <dsp:cNvPr id="0" name=""/>
        <dsp:cNvSpPr/>
      </dsp:nvSpPr>
      <dsp:spPr>
        <a:xfrm>
          <a:off x="4287543" y="1168580"/>
          <a:ext cx="3367385" cy="2188800"/>
        </a:xfrm>
        <a:prstGeom prst="roundRect">
          <a:avLst/>
        </a:prstGeom>
        <a:solidFill>
          <a:srgbClr val="CC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Interviewer Administered</a:t>
          </a:r>
          <a:endParaRPr lang="en-GB" sz="2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1" kern="1200" dirty="0" smtClean="0"/>
            <a:t>Telephone questionnaire</a:t>
          </a:r>
          <a:endParaRPr lang="en-GB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1" kern="1200" dirty="0" smtClean="0"/>
            <a:t>Structured Interview</a:t>
          </a:r>
          <a:endParaRPr lang="en-GB" sz="1800" b="1" kern="1200" dirty="0"/>
        </a:p>
      </dsp:txBody>
      <dsp:txXfrm>
        <a:off x="4394391" y="1275428"/>
        <a:ext cx="3153689" cy="1975104"/>
      </dsp:txXfrm>
    </dsp:sp>
    <dsp:sp modelId="{9EA84D06-CB46-40E8-AC7E-7B4679AB85E4}">
      <dsp:nvSpPr>
        <dsp:cNvPr id="0" name=""/>
        <dsp:cNvSpPr/>
      </dsp:nvSpPr>
      <dsp:spPr>
        <a:xfrm>
          <a:off x="2258363" y="406544"/>
          <a:ext cx="3712872" cy="3712872"/>
        </a:xfrm>
        <a:custGeom>
          <a:avLst/>
          <a:gdLst/>
          <a:ahLst/>
          <a:cxnLst/>
          <a:rect l="0" t="0" r="0" b="0"/>
          <a:pathLst>
            <a:path>
              <a:moveTo>
                <a:pt x="2957118" y="3351379"/>
              </a:moveTo>
              <a:arcTo wR="1856436" hR="1856436" stAng="3218214" swAng="3878608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-35432"/>
              <a:lumOff val="4377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5D6C9-F85B-4AFE-B79F-21F96BDC02A8}">
      <dsp:nvSpPr>
        <dsp:cNvPr id="0" name=""/>
        <dsp:cNvSpPr/>
      </dsp:nvSpPr>
      <dsp:spPr>
        <a:xfrm>
          <a:off x="995406" y="707693"/>
          <a:ext cx="6238786" cy="122783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Types of questions</a:t>
          </a:r>
          <a:endParaRPr lang="en-GB" sz="3200" kern="1200" dirty="0"/>
        </a:p>
      </dsp:txBody>
      <dsp:txXfrm>
        <a:off x="1031368" y="743655"/>
        <a:ext cx="6166862" cy="1155915"/>
      </dsp:txXfrm>
    </dsp:sp>
    <dsp:sp modelId="{2E114410-70C4-4ADE-9C8E-2EDCAA9F97FE}">
      <dsp:nvSpPr>
        <dsp:cNvPr id="0" name=""/>
        <dsp:cNvSpPr/>
      </dsp:nvSpPr>
      <dsp:spPr>
        <a:xfrm>
          <a:off x="1907309" y="1935532"/>
          <a:ext cx="2207490" cy="537924"/>
        </a:xfrm>
        <a:custGeom>
          <a:avLst/>
          <a:gdLst/>
          <a:ahLst/>
          <a:cxnLst/>
          <a:rect l="0" t="0" r="0" b="0"/>
          <a:pathLst>
            <a:path>
              <a:moveTo>
                <a:pt x="2207490" y="0"/>
              </a:moveTo>
              <a:lnTo>
                <a:pt x="2207490" y="268962"/>
              </a:lnTo>
              <a:lnTo>
                <a:pt x="0" y="268962"/>
              </a:lnTo>
              <a:lnTo>
                <a:pt x="0" y="537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9365-8C7A-47F5-A0F7-C07C7978A901}">
      <dsp:nvSpPr>
        <dsp:cNvPr id="0" name=""/>
        <dsp:cNvSpPr/>
      </dsp:nvSpPr>
      <dsp:spPr>
        <a:xfrm>
          <a:off x="2401" y="2473457"/>
          <a:ext cx="3809815" cy="134481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Open questions </a:t>
          </a:r>
          <a:endParaRPr lang="en-GB" sz="2800" kern="1200" dirty="0"/>
        </a:p>
      </dsp:txBody>
      <dsp:txXfrm>
        <a:off x="41789" y="2512845"/>
        <a:ext cx="3731039" cy="1266034"/>
      </dsp:txXfrm>
    </dsp:sp>
    <dsp:sp modelId="{1A3EB18F-7762-4996-AF2B-3FC7C2AF314C}">
      <dsp:nvSpPr>
        <dsp:cNvPr id="0" name=""/>
        <dsp:cNvSpPr/>
      </dsp:nvSpPr>
      <dsp:spPr>
        <a:xfrm>
          <a:off x="4114800" y="1935532"/>
          <a:ext cx="2207490" cy="537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62"/>
              </a:lnTo>
              <a:lnTo>
                <a:pt x="2207490" y="268962"/>
              </a:lnTo>
              <a:lnTo>
                <a:pt x="2207490" y="537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B70A7-4B1C-4A8E-891E-F65EF1145C3D}">
      <dsp:nvSpPr>
        <dsp:cNvPr id="0" name=""/>
        <dsp:cNvSpPr/>
      </dsp:nvSpPr>
      <dsp:spPr>
        <a:xfrm>
          <a:off x="4417382" y="2473457"/>
          <a:ext cx="3809815" cy="13448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Closed questions</a:t>
          </a:r>
          <a:endParaRPr lang="en-GB" sz="2800" kern="1200" dirty="0"/>
        </a:p>
      </dsp:txBody>
      <dsp:txXfrm>
        <a:off x="4456770" y="2512845"/>
        <a:ext cx="3731039" cy="126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5D6C9-F85B-4AFE-B79F-21F96BDC02A8}">
      <dsp:nvSpPr>
        <dsp:cNvPr id="0" name=""/>
        <dsp:cNvSpPr/>
      </dsp:nvSpPr>
      <dsp:spPr>
        <a:xfrm>
          <a:off x="3738206" y="2158"/>
          <a:ext cx="2099738" cy="174629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Types of questions</a:t>
          </a:r>
          <a:endParaRPr lang="en-GB" sz="1400" kern="1200" dirty="0"/>
        </a:p>
      </dsp:txBody>
      <dsp:txXfrm>
        <a:off x="3789353" y="53305"/>
        <a:ext cx="1997444" cy="1644003"/>
      </dsp:txXfrm>
    </dsp:sp>
    <dsp:sp modelId="{2E114410-70C4-4ADE-9C8E-2EDCAA9F97FE}">
      <dsp:nvSpPr>
        <dsp:cNvPr id="0" name=""/>
        <dsp:cNvSpPr/>
      </dsp:nvSpPr>
      <dsp:spPr>
        <a:xfrm>
          <a:off x="3161040" y="1748456"/>
          <a:ext cx="1627034" cy="396478"/>
        </a:xfrm>
        <a:custGeom>
          <a:avLst/>
          <a:gdLst/>
          <a:ahLst/>
          <a:cxnLst/>
          <a:rect l="0" t="0" r="0" b="0"/>
          <a:pathLst>
            <a:path>
              <a:moveTo>
                <a:pt x="1627034" y="0"/>
              </a:moveTo>
              <a:lnTo>
                <a:pt x="1627034" y="198239"/>
              </a:lnTo>
              <a:lnTo>
                <a:pt x="0" y="198239"/>
              </a:lnTo>
              <a:lnTo>
                <a:pt x="0" y="396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9365-8C7A-47F5-A0F7-C07C7978A901}">
      <dsp:nvSpPr>
        <dsp:cNvPr id="0" name=""/>
        <dsp:cNvSpPr/>
      </dsp:nvSpPr>
      <dsp:spPr>
        <a:xfrm>
          <a:off x="1757025" y="2144934"/>
          <a:ext cx="2808031" cy="99119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Open questions </a:t>
          </a:r>
          <a:endParaRPr lang="en-GB" sz="1600" kern="1200" dirty="0"/>
        </a:p>
      </dsp:txBody>
      <dsp:txXfrm>
        <a:off x="1786056" y="2173965"/>
        <a:ext cx="2749969" cy="933133"/>
      </dsp:txXfrm>
    </dsp:sp>
    <dsp:sp modelId="{ED8302CF-FCD8-4095-8E0A-03503350BD2D}">
      <dsp:nvSpPr>
        <dsp:cNvPr id="0" name=""/>
        <dsp:cNvSpPr/>
      </dsp:nvSpPr>
      <dsp:spPr>
        <a:xfrm>
          <a:off x="1228210" y="3136129"/>
          <a:ext cx="1932830" cy="396478"/>
        </a:xfrm>
        <a:custGeom>
          <a:avLst/>
          <a:gdLst/>
          <a:ahLst/>
          <a:cxnLst/>
          <a:rect l="0" t="0" r="0" b="0"/>
          <a:pathLst>
            <a:path>
              <a:moveTo>
                <a:pt x="1932830" y="0"/>
              </a:moveTo>
              <a:lnTo>
                <a:pt x="1932830" y="198239"/>
              </a:lnTo>
              <a:lnTo>
                <a:pt x="0" y="198239"/>
              </a:lnTo>
              <a:lnTo>
                <a:pt x="0" y="396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9C683-57DA-4A7E-B244-52ED1836ED69}">
      <dsp:nvSpPr>
        <dsp:cNvPr id="0" name=""/>
        <dsp:cNvSpPr/>
      </dsp:nvSpPr>
      <dsp:spPr>
        <a:xfrm>
          <a:off x="410473" y="3532608"/>
          <a:ext cx="1635472" cy="99119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Objective</a:t>
          </a:r>
          <a:endParaRPr lang="en-GB" sz="1900" kern="1200" dirty="0"/>
        </a:p>
      </dsp:txBody>
      <dsp:txXfrm>
        <a:off x="439504" y="3561639"/>
        <a:ext cx="1577410" cy="933133"/>
      </dsp:txXfrm>
    </dsp:sp>
    <dsp:sp modelId="{CA596266-A4A9-4B12-937B-258AD4FE89FF}">
      <dsp:nvSpPr>
        <dsp:cNvPr id="0" name=""/>
        <dsp:cNvSpPr/>
      </dsp:nvSpPr>
      <dsp:spPr>
        <a:xfrm>
          <a:off x="3115320" y="3136129"/>
          <a:ext cx="91440" cy="396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239"/>
              </a:lnTo>
              <a:lnTo>
                <a:pt x="120059" y="198239"/>
              </a:lnTo>
              <a:lnTo>
                <a:pt x="120059" y="396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A19E7-804E-4E69-ACA5-EC33F88C629E}">
      <dsp:nvSpPr>
        <dsp:cNvPr id="0" name=""/>
        <dsp:cNvSpPr/>
      </dsp:nvSpPr>
      <dsp:spPr>
        <a:xfrm>
          <a:off x="2491984" y="3532608"/>
          <a:ext cx="1486792" cy="99119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Subjective</a:t>
          </a:r>
          <a:endParaRPr lang="en-GB" sz="1900" kern="1200" dirty="0"/>
        </a:p>
      </dsp:txBody>
      <dsp:txXfrm>
        <a:off x="2521015" y="3561639"/>
        <a:ext cx="1428730" cy="933133"/>
      </dsp:txXfrm>
    </dsp:sp>
    <dsp:sp modelId="{823CA242-2D88-4EDF-B3B1-817B74BDA0EA}">
      <dsp:nvSpPr>
        <dsp:cNvPr id="0" name=""/>
        <dsp:cNvSpPr/>
      </dsp:nvSpPr>
      <dsp:spPr>
        <a:xfrm>
          <a:off x="3161040" y="3136129"/>
          <a:ext cx="2007170" cy="396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39"/>
              </a:lnTo>
              <a:lnTo>
                <a:pt x="2007170" y="198239"/>
              </a:lnTo>
              <a:lnTo>
                <a:pt x="2007170" y="396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E3684-8D10-4703-BB1C-9FE88EDC0760}">
      <dsp:nvSpPr>
        <dsp:cNvPr id="0" name=""/>
        <dsp:cNvSpPr/>
      </dsp:nvSpPr>
      <dsp:spPr>
        <a:xfrm>
          <a:off x="4424814" y="3532608"/>
          <a:ext cx="1486792" cy="99119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Speculative</a:t>
          </a:r>
          <a:endParaRPr lang="en-GB" sz="1900" kern="1200" dirty="0"/>
        </a:p>
      </dsp:txBody>
      <dsp:txXfrm>
        <a:off x="4453845" y="3561639"/>
        <a:ext cx="1428730" cy="933133"/>
      </dsp:txXfrm>
    </dsp:sp>
    <dsp:sp modelId="{1A3EB18F-7762-4996-AF2B-3FC7C2AF314C}">
      <dsp:nvSpPr>
        <dsp:cNvPr id="0" name=""/>
        <dsp:cNvSpPr/>
      </dsp:nvSpPr>
      <dsp:spPr>
        <a:xfrm>
          <a:off x="4788075" y="1748456"/>
          <a:ext cx="1627034" cy="396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239"/>
              </a:lnTo>
              <a:lnTo>
                <a:pt x="1627034" y="198239"/>
              </a:lnTo>
              <a:lnTo>
                <a:pt x="1627034" y="396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B70A7-4B1C-4A8E-891E-F65EF1145C3D}">
      <dsp:nvSpPr>
        <dsp:cNvPr id="0" name=""/>
        <dsp:cNvSpPr/>
      </dsp:nvSpPr>
      <dsp:spPr>
        <a:xfrm>
          <a:off x="5011094" y="2144934"/>
          <a:ext cx="2808031" cy="99119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Closed questions</a:t>
          </a:r>
          <a:endParaRPr lang="en-GB" sz="1600" kern="1200" dirty="0"/>
        </a:p>
      </dsp:txBody>
      <dsp:txXfrm>
        <a:off x="5040125" y="2173965"/>
        <a:ext cx="2749969" cy="933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5D6C9-F85B-4AFE-B79F-21F96BDC02A8}">
      <dsp:nvSpPr>
        <dsp:cNvPr id="0" name=""/>
        <dsp:cNvSpPr/>
      </dsp:nvSpPr>
      <dsp:spPr>
        <a:xfrm>
          <a:off x="2139679" y="82921"/>
          <a:ext cx="1549266" cy="128848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Types of questions</a:t>
          </a:r>
          <a:endParaRPr lang="en-GB" sz="1400" kern="1200" dirty="0"/>
        </a:p>
      </dsp:txBody>
      <dsp:txXfrm>
        <a:off x="2177417" y="120659"/>
        <a:ext cx="1473790" cy="1213008"/>
      </dsp:txXfrm>
    </dsp:sp>
    <dsp:sp modelId="{2E114410-70C4-4ADE-9C8E-2EDCAA9F97FE}">
      <dsp:nvSpPr>
        <dsp:cNvPr id="0" name=""/>
        <dsp:cNvSpPr/>
      </dsp:nvSpPr>
      <dsp:spPr>
        <a:xfrm>
          <a:off x="1713824" y="1371406"/>
          <a:ext cx="1200487" cy="292536"/>
        </a:xfrm>
        <a:custGeom>
          <a:avLst/>
          <a:gdLst/>
          <a:ahLst/>
          <a:cxnLst/>
          <a:rect l="0" t="0" r="0" b="0"/>
          <a:pathLst>
            <a:path>
              <a:moveTo>
                <a:pt x="1200487" y="0"/>
              </a:moveTo>
              <a:lnTo>
                <a:pt x="120048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9365-8C7A-47F5-A0F7-C07C7978A901}">
      <dsp:nvSpPr>
        <dsp:cNvPr id="0" name=""/>
        <dsp:cNvSpPr/>
      </dsp:nvSpPr>
      <dsp:spPr>
        <a:xfrm>
          <a:off x="677888" y="1663942"/>
          <a:ext cx="2071871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Open questions </a:t>
          </a:r>
          <a:endParaRPr lang="en-GB" sz="1600" kern="1200" dirty="0"/>
        </a:p>
      </dsp:txBody>
      <dsp:txXfrm>
        <a:off x="699308" y="1685362"/>
        <a:ext cx="2029031" cy="688501"/>
      </dsp:txXfrm>
    </dsp:sp>
    <dsp:sp modelId="{1A3EB18F-7762-4996-AF2B-3FC7C2AF314C}">
      <dsp:nvSpPr>
        <dsp:cNvPr id="0" name=""/>
        <dsp:cNvSpPr/>
      </dsp:nvSpPr>
      <dsp:spPr>
        <a:xfrm>
          <a:off x="2914312" y="1371406"/>
          <a:ext cx="120048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1200487" y="146268"/>
              </a:lnTo>
              <a:lnTo>
                <a:pt x="1200487" y="292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B70A7-4B1C-4A8E-891E-F65EF1145C3D}">
      <dsp:nvSpPr>
        <dsp:cNvPr id="0" name=""/>
        <dsp:cNvSpPr/>
      </dsp:nvSpPr>
      <dsp:spPr>
        <a:xfrm>
          <a:off x="3078864" y="1663942"/>
          <a:ext cx="2071871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Closed questions</a:t>
          </a:r>
          <a:endParaRPr lang="en-GB" sz="1600" kern="1200" dirty="0"/>
        </a:p>
      </dsp:txBody>
      <dsp:txXfrm>
        <a:off x="3100284" y="1685362"/>
        <a:ext cx="2029031" cy="688501"/>
      </dsp:txXfrm>
    </dsp:sp>
    <dsp:sp modelId="{1B692087-5ECA-4AF9-ADC6-3CBDD5FC3F20}">
      <dsp:nvSpPr>
        <dsp:cNvPr id="0" name=""/>
        <dsp:cNvSpPr/>
      </dsp:nvSpPr>
      <dsp:spPr>
        <a:xfrm>
          <a:off x="549510" y="2395284"/>
          <a:ext cx="3565289" cy="292536"/>
        </a:xfrm>
        <a:custGeom>
          <a:avLst/>
          <a:gdLst/>
          <a:ahLst/>
          <a:cxnLst/>
          <a:rect l="0" t="0" r="0" b="0"/>
          <a:pathLst>
            <a:path>
              <a:moveTo>
                <a:pt x="3565289" y="0"/>
              </a:moveTo>
              <a:lnTo>
                <a:pt x="3565289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EC69D-7C04-4888-91F9-515AD7622432}">
      <dsp:nvSpPr>
        <dsp:cNvPr id="0" name=""/>
        <dsp:cNvSpPr/>
      </dsp:nvSpPr>
      <dsp:spPr>
        <a:xfrm>
          <a:off x="1004" y="2687820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List</a:t>
          </a:r>
          <a:endParaRPr lang="en-GB" sz="1400" kern="1200" dirty="0"/>
        </a:p>
      </dsp:txBody>
      <dsp:txXfrm>
        <a:off x="22424" y="2709240"/>
        <a:ext cx="1054172" cy="688501"/>
      </dsp:txXfrm>
    </dsp:sp>
    <dsp:sp modelId="{9AEE1F08-40F6-4A8C-BE93-1E19B5C3B85B}">
      <dsp:nvSpPr>
        <dsp:cNvPr id="0" name=""/>
        <dsp:cNvSpPr/>
      </dsp:nvSpPr>
      <dsp:spPr>
        <a:xfrm>
          <a:off x="1975626" y="2395284"/>
          <a:ext cx="2139173" cy="292536"/>
        </a:xfrm>
        <a:custGeom>
          <a:avLst/>
          <a:gdLst/>
          <a:ahLst/>
          <a:cxnLst/>
          <a:rect l="0" t="0" r="0" b="0"/>
          <a:pathLst>
            <a:path>
              <a:moveTo>
                <a:pt x="2139173" y="0"/>
              </a:moveTo>
              <a:lnTo>
                <a:pt x="2139173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7CAC2-F515-4E5B-B4E5-19E04B745EED}">
      <dsp:nvSpPr>
        <dsp:cNvPr id="0" name=""/>
        <dsp:cNvSpPr/>
      </dsp:nvSpPr>
      <dsp:spPr>
        <a:xfrm>
          <a:off x="1427120" y="2687820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Category</a:t>
          </a:r>
          <a:endParaRPr lang="en-GB" sz="1400" kern="1200" dirty="0"/>
        </a:p>
      </dsp:txBody>
      <dsp:txXfrm>
        <a:off x="1448540" y="2709240"/>
        <a:ext cx="1054172" cy="688501"/>
      </dsp:txXfrm>
    </dsp:sp>
    <dsp:sp modelId="{F88D5124-ADA8-4A12-A2C6-E58981C64ACF}">
      <dsp:nvSpPr>
        <dsp:cNvPr id="0" name=""/>
        <dsp:cNvSpPr/>
      </dsp:nvSpPr>
      <dsp:spPr>
        <a:xfrm>
          <a:off x="3401742" y="2395284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5EBDB-C588-421D-89DC-5F7F534A7DA2}">
      <dsp:nvSpPr>
        <dsp:cNvPr id="0" name=""/>
        <dsp:cNvSpPr/>
      </dsp:nvSpPr>
      <dsp:spPr>
        <a:xfrm>
          <a:off x="2853236" y="2687820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Ranking</a:t>
          </a:r>
          <a:endParaRPr lang="en-GB" sz="1400" kern="1200" dirty="0"/>
        </a:p>
      </dsp:txBody>
      <dsp:txXfrm>
        <a:off x="2874656" y="2709240"/>
        <a:ext cx="1054172" cy="688501"/>
      </dsp:txXfrm>
    </dsp:sp>
    <dsp:sp modelId="{209CC3C0-8934-41C4-9CE8-37F9FFCAB56A}">
      <dsp:nvSpPr>
        <dsp:cNvPr id="0" name=""/>
        <dsp:cNvSpPr/>
      </dsp:nvSpPr>
      <dsp:spPr>
        <a:xfrm>
          <a:off x="4114799" y="2395284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2AB0F-B3E8-43C2-8E51-BF115454EA40}">
      <dsp:nvSpPr>
        <dsp:cNvPr id="0" name=""/>
        <dsp:cNvSpPr/>
      </dsp:nvSpPr>
      <dsp:spPr>
        <a:xfrm>
          <a:off x="4279351" y="2687820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Rating</a:t>
          </a:r>
          <a:endParaRPr lang="en-GB" sz="1400" kern="1200" dirty="0"/>
        </a:p>
      </dsp:txBody>
      <dsp:txXfrm>
        <a:off x="4300771" y="2709240"/>
        <a:ext cx="1054172" cy="688501"/>
      </dsp:txXfrm>
    </dsp:sp>
    <dsp:sp modelId="{D1988618-DFC7-4D0A-A7FE-85A8AFA5CE04}">
      <dsp:nvSpPr>
        <dsp:cNvPr id="0" name=""/>
        <dsp:cNvSpPr/>
      </dsp:nvSpPr>
      <dsp:spPr>
        <a:xfrm>
          <a:off x="3401742" y="3419162"/>
          <a:ext cx="1426115" cy="292536"/>
        </a:xfrm>
        <a:custGeom>
          <a:avLst/>
          <a:gdLst/>
          <a:ahLst/>
          <a:cxnLst/>
          <a:rect l="0" t="0" r="0" b="0"/>
          <a:pathLst>
            <a:path>
              <a:moveTo>
                <a:pt x="1426115" y="0"/>
              </a:moveTo>
              <a:lnTo>
                <a:pt x="1426115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A49EF-3FEA-48A7-B392-60FF3320E254}">
      <dsp:nvSpPr>
        <dsp:cNvPr id="0" name=""/>
        <dsp:cNvSpPr/>
      </dsp:nvSpPr>
      <dsp:spPr>
        <a:xfrm>
          <a:off x="2853236" y="3711698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Likert</a:t>
          </a:r>
          <a:r>
            <a:rPr lang="en-GB" sz="1400" kern="1200" dirty="0" smtClean="0"/>
            <a:t>-style</a:t>
          </a:r>
          <a:endParaRPr lang="en-GB" sz="1400" kern="1200" dirty="0"/>
        </a:p>
      </dsp:txBody>
      <dsp:txXfrm>
        <a:off x="2874656" y="3733118"/>
        <a:ext cx="1054172" cy="688501"/>
      </dsp:txXfrm>
    </dsp:sp>
    <dsp:sp modelId="{4814F6A9-8F46-4D2B-874D-74F24D4D835A}">
      <dsp:nvSpPr>
        <dsp:cNvPr id="0" name=""/>
        <dsp:cNvSpPr/>
      </dsp:nvSpPr>
      <dsp:spPr>
        <a:xfrm>
          <a:off x="4782137" y="3419162"/>
          <a:ext cx="91440" cy="292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8AFF9-3826-4895-AB15-AEC79C198D92}">
      <dsp:nvSpPr>
        <dsp:cNvPr id="0" name=""/>
        <dsp:cNvSpPr/>
      </dsp:nvSpPr>
      <dsp:spPr>
        <a:xfrm>
          <a:off x="4279351" y="3711698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Numeric Rating Scale</a:t>
          </a:r>
          <a:endParaRPr lang="en-GB" sz="1400" kern="1200" dirty="0"/>
        </a:p>
      </dsp:txBody>
      <dsp:txXfrm>
        <a:off x="4300771" y="3733118"/>
        <a:ext cx="1054172" cy="688501"/>
      </dsp:txXfrm>
    </dsp:sp>
    <dsp:sp modelId="{259FB21B-8069-4C24-83D0-9F49E345DD7A}">
      <dsp:nvSpPr>
        <dsp:cNvPr id="0" name=""/>
        <dsp:cNvSpPr/>
      </dsp:nvSpPr>
      <dsp:spPr>
        <a:xfrm>
          <a:off x="4827857" y="3419162"/>
          <a:ext cx="1426115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1426115" y="146268"/>
              </a:lnTo>
              <a:lnTo>
                <a:pt x="1426115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7344D-1A66-4589-884A-73FF29428D5D}">
      <dsp:nvSpPr>
        <dsp:cNvPr id="0" name=""/>
        <dsp:cNvSpPr/>
      </dsp:nvSpPr>
      <dsp:spPr>
        <a:xfrm>
          <a:off x="5705467" y="3711698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Semantic Differential Scale</a:t>
          </a:r>
          <a:endParaRPr lang="en-GB" sz="1400" kern="1200" dirty="0"/>
        </a:p>
      </dsp:txBody>
      <dsp:txXfrm>
        <a:off x="5726887" y="3733118"/>
        <a:ext cx="1054172" cy="688501"/>
      </dsp:txXfrm>
    </dsp:sp>
    <dsp:sp modelId="{04F99060-D1EA-42DE-A97D-AFFFFC1382B4}">
      <dsp:nvSpPr>
        <dsp:cNvPr id="0" name=""/>
        <dsp:cNvSpPr/>
      </dsp:nvSpPr>
      <dsp:spPr>
        <a:xfrm>
          <a:off x="4114799" y="2395284"/>
          <a:ext cx="2139173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2139173" y="146268"/>
              </a:lnTo>
              <a:lnTo>
                <a:pt x="2139173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F7B2-321B-4326-BD12-6251F049C3A7}">
      <dsp:nvSpPr>
        <dsp:cNvPr id="0" name=""/>
        <dsp:cNvSpPr/>
      </dsp:nvSpPr>
      <dsp:spPr>
        <a:xfrm>
          <a:off x="5705467" y="2687820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Quantity</a:t>
          </a:r>
          <a:endParaRPr lang="en-GB" sz="1400" kern="1200" dirty="0"/>
        </a:p>
      </dsp:txBody>
      <dsp:txXfrm>
        <a:off x="5726887" y="2709240"/>
        <a:ext cx="1054172" cy="688501"/>
      </dsp:txXfrm>
    </dsp:sp>
    <dsp:sp modelId="{E56DC370-3E06-47CF-8A88-8C0B89BB57F6}">
      <dsp:nvSpPr>
        <dsp:cNvPr id="0" name=""/>
        <dsp:cNvSpPr/>
      </dsp:nvSpPr>
      <dsp:spPr>
        <a:xfrm>
          <a:off x="4114799" y="2395284"/>
          <a:ext cx="3565289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3565289" y="146268"/>
              </a:lnTo>
              <a:lnTo>
                <a:pt x="3565289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A31ED-09DC-44E8-ABA7-93F9F2D4C580}">
      <dsp:nvSpPr>
        <dsp:cNvPr id="0" name=""/>
        <dsp:cNvSpPr/>
      </dsp:nvSpPr>
      <dsp:spPr>
        <a:xfrm>
          <a:off x="7131583" y="2687820"/>
          <a:ext cx="1097012" cy="73134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Grid</a:t>
          </a:r>
          <a:endParaRPr lang="en-GB" sz="1400" kern="1200" dirty="0"/>
        </a:p>
      </dsp:txBody>
      <dsp:txXfrm>
        <a:off x="7153003" y="2709240"/>
        <a:ext cx="1054172" cy="68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38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48E7B2DD-CDBC-4120-AC32-5F33AB03AD9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Respondents</a:t>
            </a:r>
            <a:r>
              <a:rPr lang="en-US" baseline="0" dirty="0" smtClean="0"/>
              <a:t> do not like to seem confused or lack of knowledge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Respondents</a:t>
            </a:r>
            <a:r>
              <a:rPr lang="en-US" baseline="0" dirty="0" smtClean="0"/>
              <a:t> do not like to seem confused or lack </a:t>
            </a:r>
            <a:r>
              <a:rPr lang="en-US" baseline="0" smtClean="0"/>
              <a:t>of knowledge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Respondents</a:t>
            </a:r>
            <a:r>
              <a:rPr lang="en-US" baseline="0" dirty="0" smtClean="0"/>
              <a:t> do not like to seem confused or lack </a:t>
            </a:r>
            <a:r>
              <a:rPr lang="en-US" baseline="0" smtClean="0"/>
              <a:t>of knowledge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Respondents</a:t>
            </a:r>
            <a:r>
              <a:rPr lang="en-US" baseline="0" dirty="0" smtClean="0"/>
              <a:t> do not like to seem confused or lack </a:t>
            </a:r>
            <a:r>
              <a:rPr lang="en-US" baseline="0" smtClean="0"/>
              <a:t>of knowledge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FF57C3-80BD-4830-91C1-72D676138A13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5658C-5C08-4E37-80A1-F01043620CF8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Aptitude – ability / skill</a:t>
            </a:r>
          </a:p>
          <a:p>
            <a:pPr eaLnBrk="1" hangingPunct="1"/>
            <a:r>
              <a:rPr lang="en-GB" smtClean="0"/>
              <a:t>Attitude – thoughts / approach</a:t>
            </a:r>
          </a:p>
          <a:p>
            <a:pPr eaLnBrk="1" hangingPunct="1"/>
            <a:r>
              <a:rPr lang="en-GB" smtClean="0"/>
              <a:t>Internal consistency - </a:t>
            </a:r>
            <a:r>
              <a:rPr lang="en-US" smtClean="0"/>
              <a:t>you could write two sets of three questions that measure the same concept (say class participation) and after collecting the responses, run a correlation between those two groups of three questions to determine if your instrument is reliably measuring that concept.</a:t>
            </a: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D9E093-8A48-4899-8E6F-BAF3F9A1E932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3FA519-84D4-4D17-8B92-642ACE2AAA2F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Objective Questions</a:t>
            </a:r>
            <a:r>
              <a:rPr lang="en-US" dirty="0" smtClean="0"/>
              <a:t> ask the respondent to provide facts that you wouldn’t get elsewhere, as well as their opinion of those facts. </a:t>
            </a:r>
          </a:p>
          <a:p>
            <a:r>
              <a:rPr lang="en-US" b="1" dirty="0" smtClean="0"/>
              <a:t>Subjective Questions</a:t>
            </a:r>
            <a:r>
              <a:rPr lang="en-US" dirty="0" smtClean="0"/>
              <a:t> prompt the respondent to express feelings or perceptions about a topic, issue or need. </a:t>
            </a:r>
          </a:p>
          <a:p>
            <a:r>
              <a:rPr lang="en-US" b="1" dirty="0" smtClean="0"/>
              <a:t>Speculative Questions </a:t>
            </a:r>
            <a:r>
              <a:rPr lang="en-US" dirty="0" smtClean="0"/>
              <a:t>have the most creative potential because they suggest a hypothesis. They are “What if ...?” questions. 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523A5-6A82-4C66-9C53-599755A7750A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1 - List questions – offer respondent a list of responses – any of which they can choose. In structure interview use a prompt card listing all responses. Responses : yes / no, agree / disagree, applies / does not apply, don’t know / not sure, catch all category (others).</a:t>
            </a:r>
          </a:p>
          <a:p>
            <a:pPr eaLnBrk="1" hangingPunct="1"/>
            <a:r>
              <a:rPr lang="en-GB" dirty="0" smtClean="0"/>
              <a:t>2 – Category question – each respondent’s answer can fit only one category – used to collect data of behaviour and attribute. Self-administered / telephone questionnaires should not have more than 5 response categories. Structured interviews can have more – provided use a prompt card. Arrange responses in logical order. Categories should be mutually exclusive – not overlapping ; and cover all possible responses</a:t>
            </a:r>
          </a:p>
          <a:p>
            <a:pPr eaLnBrk="1" hangingPunct="1"/>
            <a:r>
              <a:rPr lang="en-GB" dirty="0" smtClean="0"/>
              <a:t>3 – Ranking question – ask respondent to place things in a ranking order – to understand relative importance to the respondent</a:t>
            </a:r>
          </a:p>
          <a:p>
            <a:pPr eaLnBrk="1" hangingPunct="1"/>
            <a:r>
              <a:rPr lang="en-GB" dirty="0" smtClean="0"/>
              <a:t>In telephone questionnaire – rank only 3 or 4 (have to remember); generally list should have less than 7 items</a:t>
            </a:r>
          </a:p>
          <a:p>
            <a:pPr eaLnBrk="1" hangingPunct="1"/>
            <a:r>
              <a:rPr lang="en-GB" dirty="0" smtClean="0"/>
              <a:t>4 – Rating questions – used to collect opinion data – uses </a:t>
            </a:r>
            <a:r>
              <a:rPr lang="en-GB" dirty="0" err="1" smtClean="0"/>
              <a:t>Likert</a:t>
            </a:r>
            <a:r>
              <a:rPr lang="en-GB" dirty="0" smtClean="0"/>
              <a:t>-style rating scale – how strongly respondent agrees / disagrees with a statement or series of statements – on a four, five, six or seven point rating scale. Keep same order of response categories</a:t>
            </a:r>
          </a:p>
          <a:p>
            <a:pPr eaLnBrk="1" hangingPunct="1"/>
            <a:r>
              <a:rPr lang="en-GB" dirty="0" smtClean="0"/>
              <a:t>Numeric Rating Scale – Refer to </a:t>
            </a:r>
            <a:r>
              <a:rPr lang="en-GB" dirty="0" err="1" smtClean="0"/>
              <a:t>pg</a:t>
            </a:r>
            <a:r>
              <a:rPr lang="en-GB" dirty="0" smtClean="0"/>
              <a:t> 373 for example</a:t>
            </a:r>
          </a:p>
          <a:p>
            <a:pPr eaLnBrk="1" hangingPunct="1"/>
            <a:r>
              <a:rPr lang="en-GB" dirty="0" smtClean="0"/>
              <a:t>Semantic Differential Rating Scale – Refer to page 374 for example</a:t>
            </a:r>
          </a:p>
          <a:p>
            <a:pPr eaLnBrk="1" hangingPunct="1"/>
            <a:r>
              <a:rPr lang="en-GB" dirty="0" smtClean="0"/>
              <a:t>5 – Quantity questions – gives amount of a characteristics – also known as a self-coded question</a:t>
            </a:r>
          </a:p>
          <a:p>
            <a:pPr eaLnBrk="1" hangingPunct="1"/>
            <a:r>
              <a:rPr lang="en-GB" dirty="0" smtClean="0"/>
              <a:t>6 – Grid – Matrix – record responses to 2 or more similar questions at the same time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E6E6B4-729C-4DB3-90F4-7D5AE49EE5FE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n-GB" smtClean="0"/>
              <a:t>Not appearing too long – widespread view that longer questionnaire - response rate is lower but short questionnaire – research is  insignificant. Therefore not worth bothering with.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FE8E5356-2EDF-44CA-917F-33723CFF07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FADA8A71-A7D4-4FBF-BBB5-767C834FF3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 to select scales for questions that require graded response (strongly</a:t>
            </a:r>
            <a:r>
              <a:rPr lang="en-US" baseline="0" dirty="0" smtClean="0"/>
              <a:t> agree, disagree…) which are meaningful to the respondents as well as provide useful data for analysis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</p:spPr>
        <p:txBody>
          <a:bodyPr/>
          <a:lstStyle/>
          <a:p>
            <a:fld id="{3BB67E1D-5EE1-41E1-9891-B4954105C62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policies – do not respond under any circumstances</a:t>
            </a:r>
          </a:p>
          <a:p>
            <a:r>
              <a:rPr lang="en-US" dirty="0" smtClean="0"/>
              <a:t>Worry responses will become known to the competitor</a:t>
            </a:r>
          </a:p>
          <a:p>
            <a:r>
              <a:rPr lang="en-US" dirty="0" smtClean="0"/>
              <a:t>Therefore</a:t>
            </a:r>
            <a:r>
              <a:rPr lang="en-US" baseline="0" dirty="0" smtClean="0"/>
              <a:t> inaccurate replies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8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b="1" dirty="0" smtClean="0"/>
              <a:t>Research Methods in Computing and Technology</a:t>
            </a:r>
            <a:br>
              <a:rPr lang="en-GB" sz="800" b="1" dirty="0" smtClean="0"/>
            </a:br>
            <a:r>
              <a:rPr lang="en-GB" sz="800" dirty="0" smtClean="0"/>
              <a:t>CT098-3-2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/>
              <a:t>Survey</a:t>
            </a:r>
            <a:endParaRPr lang="en-US" sz="800" dirty="0" smtClean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847137"/>
            <a:ext cx="8191500" cy="14700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Research Methods in Computing and Technology</a:t>
            </a:r>
            <a:br>
              <a:rPr lang="en-GB" sz="4000" b="1" dirty="0" smtClean="0"/>
            </a:br>
            <a:r>
              <a:rPr lang="en-GB" sz="2800" dirty="0" smtClean="0"/>
              <a:t>CT098-3-2</a:t>
            </a:r>
            <a:endParaRPr lang="en-GB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927144"/>
            <a:ext cx="6769100" cy="1752600"/>
          </a:xfrm>
        </p:spPr>
        <p:txBody>
          <a:bodyPr/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Survey</a:t>
            </a:r>
            <a:endParaRPr lang="en-US" sz="4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1254" y="1683391"/>
            <a:ext cx="7246961" cy="4185146"/>
          </a:xfrm>
        </p:spPr>
        <p:txBody>
          <a:bodyPr/>
          <a:lstStyle/>
          <a:p>
            <a:pPr algn="just"/>
            <a:r>
              <a:rPr lang="en-US" sz="2400" dirty="0" smtClean="0"/>
              <a:t>Responses – </a:t>
            </a:r>
            <a:r>
              <a:rPr lang="en-US" sz="2400" dirty="0" smtClean="0">
                <a:solidFill>
                  <a:srgbClr val="FF0000"/>
                </a:solidFill>
              </a:rPr>
              <a:t>small</a:t>
            </a:r>
            <a:r>
              <a:rPr lang="en-US" sz="2400" dirty="0" smtClean="0"/>
              <a:t> – likely to be from biased </a:t>
            </a:r>
            <a:r>
              <a:rPr lang="en-US" sz="2400" dirty="0" smtClean="0"/>
              <a:t>sample;</a:t>
            </a:r>
            <a:endParaRPr lang="en-US" sz="2400" dirty="0" smtClean="0"/>
          </a:p>
          <a:p>
            <a:pPr algn="just"/>
            <a:r>
              <a:rPr lang="en-US" sz="2400" dirty="0" smtClean="0"/>
              <a:t>Enthusiasts will predominate and those with </a:t>
            </a:r>
            <a:r>
              <a:rPr lang="en-US" sz="2400" dirty="0" smtClean="0">
                <a:solidFill>
                  <a:srgbClr val="FF0000"/>
                </a:solidFill>
              </a:rPr>
              <a:t>less enthusiasm may not be motivated </a:t>
            </a:r>
            <a:r>
              <a:rPr lang="en-US" sz="2400" dirty="0" smtClean="0"/>
              <a:t>to complete questionnaire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Inaccurate </a:t>
            </a:r>
            <a:r>
              <a:rPr lang="en-US" sz="2400" dirty="0" smtClean="0">
                <a:solidFill>
                  <a:srgbClr val="FF0000"/>
                </a:solidFill>
              </a:rPr>
              <a:t>replies </a:t>
            </a:r>
            <a:r>
              <a:rPr lang="en-US" sz="2400" dirty="0" smtClean="0"/>
              <a:t>– </a:t>
            </a:r>
            <a:r>
              <a:rPr lang="en-US" sz="2400" dirty="0" smtClean="0"/>
              <a:t>erroneous </a:t>
            </a:r>
            <a:r>
              <a:rPr lang="en-US" sz="2400" dirty="0" smtClean="0"/>
              <a:t>affirmative answers</a:t>
            </a:r>
          </a:p>
          <a:p>
            <a:pPr marL="0" indent="0" algn="just">
              <a:buNone/>
            </a:pPr>
            <a:endParaRPr lang="en-US" sz="2400" i="1" dirty="0" smtClean="0"/>
          </a:p>
          <a:p>
            <a:pPr marL="0" indent="0" algn="just">
              <a:buNone/>
            </a:pPr>
            <a:r>
              <a:rPr lang="en-US" sz="2400" i="1" dirty="0" smtClean="0"/>
              <a:t>“</a:t>
            </a:r>
            <a:r>
              <a:rPr lang="en-US" sz="2400" i="1" dirty="0" smtClean="0"/>
              <a:t>Does your company use IT strategically</a:t>
            </a:r>
            <a:r>
              <a:rPr lang="en-US" sz="2400" i="1" dirty="0" smtClean="0"/>
              <a:t>?”</a:t>
            </a:r>
            <a:endParaRPr lang="en-US" sz="2400" dirty="0" smtClean="0"/>
          </a:p>
          <a:p>
            <a:pPr algn="just"/>
            <a:endParaRPr lang="en-GB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9" y="1260269"/>
            <a:ext cx="12477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5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247" y="1697039"/>
            <a:ext cx="7192715" cy="3693828"/>
          </a:xfrm>
        </p:spPr>
        <p:txBody>
          <a:bodyPr/>
          <a:lstStyle/>
          <a:p>
            <a:pPr algn="just"/>
            <a:r>
              <a:rPr lang="en-US" dirty="0" smtClean="0"/>
              <a:t>Suitable for certain fairly straightforward topics</a:t>
            </a:r>
          </a:p>
          <a:p>
            <a:pPr lvl="1" algn="just"/>
            <a:r>
              <a:rPr lang="en-US" dirty="0" smtClean="0"/>
              <a:t>Not highly abstract, complex or poorly understood topics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7" y="1205593"/>
            <a:ext cx="14097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7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85775" y="288286"/>
            <a:ext cx="7042150" cy="11430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183" y="1697038"/>
            <a:ext cx="7440214" cy="4525962"/>
          </a:xfrm>
        </p:spPr>
        <p:txBody>
          <a:bodyPr/>
          <a:lstStyle/>
          <a:p>
            <a:pPr algn="just"/>
            <a:r>
              <a:rPr lang="en-GB" dirty="0"/>
              <a:t>Purpose </a:t>
            </a:r>
          </a:p>
          <a:p>
            <a:pPr lvl="1" algn="just"/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refine the questionnaire </a:t>
            </a:r>
            <a:r>
              <a:rPr lang="en-GB" dirty="0"/>
              <a:t>– no problems in answering and no problems in recording the data</a:t>
            </a:r>
          </a:p>
          <a:p>
            <a:pPr lvl="1" algn="just"/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assess the validity and reliability </a:t>
            </a:r>
            <a:r>
              <a:rPr lang="en-GB" dirty="0"/>
              <a:t>of the questionnaire</a:t>
            </a:r>
          </a:p>
          <a:p>
            <a:pPr algn="just"/>
            <a:r>
              <a:rPr lang="en-GB" dirty="0"/>
              <a:t>How? Preliminary pilot testing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Ask experts </a:t>
            </a:r>
            <a:r>
              <a:rPr lang="en-GB" dirty="0"/>
              <a:t>to comment on representativeness and suitability of questions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Allow suggestions </a:t>
            </a:r>
            <a:r>
              <a:rPr lang="en-GB" dirty="0"/>
              <a:t>to be made - structure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" y="1300719"/>
            <a:ext cx="1295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0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183" y="1697038"/>
            <a:ext cx="7440214" cy="4525962"/>
          </a:xfrm>
        </p:spPr>
        <p:txBody>
          <a:bodyPr/>
          <a:lstStyle/>
          <a:p>
            <a:pPr algn="just"/>
            <a:r>
              <a:rPr lang="en-GB" dirty="0"/>
              <a:t>How many?</a:t>
            </a:r>
          </a:p>
          <a:p>
            <a:pPr lvl="1" algn="just"/>
            <a:r>
              <a:rPr lang="en-GB" dirty="0" smtClean="0"/>
              <a:t>Student </a:t>
            </a:r>
            <a:r>
              <a:rPr lang="en-GB" dirty="0"/>
              <a:t>questionnaires – 10</a:t>
            </a:r>
          </a:p>
          <a:p>
            <a:pPr lvl="1" algn="just"/>
            <a:r>
              <a:rPr lang="en-GB" dirty="0"/>
              <a:t>Large surveys – 100 – </a:t>
            </a:r>
            <a:r>
              <a:rPr lang="en-GB" dirty="0" smtClean="0"/>
              <a:t>200</a:t>
            </a:r>
          </a:p>
          <a:p>
            <a:pPr algn="just"/>
            <a:r>
              <a:rPr lang="en-GB" dirty="0"/>
              <a:t>What to check for?</a:t>
            </a:r>
          </a:p>
          <a:p>
            <a:pPr lvl="1" algn="just"/>
            <a:r>
              <a:rPr lang="en-GB" dirty="0"/>
              <a:t>Did the respondents have problems understanding / answering questions?</a:t>
            </a:r>
          </a:p>
          <a:p>
            <a:pPr lvl="1" algn="just"/>
            <a:r>
              <a:rPr lang="en-GB" dirty="0"/>
              <a:t>Have the respondents followed all instructions correctly?</a:t>
            </a:r>
          </a:p>
          <a:p>
            <a:pPr lvl="1" algn="just"/>
            <a:endParaRPr lang="en-GB" dirty="0"/>
          </a:p>
          <a:p>
            <a:pPr algn="just">
              <a:buFontTx/>
              <a:buNone/>
            </a:pPr>
            <a:endParaRPr lang="en-GB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" y="1300719"/>
            <a:ext cx="1295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3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183" y="1528549"/>
            <a:ext cx="7299779" cy="4694451"/>
          </a:xfrm>
        </p:spPr>
        <p:txBody>
          <a:bodyPr/>
          <a:lstStyle/>
          <a:p>
            <a:pPr algn="just"/>
            <a:r>
              <a:rPr lang="en-GB" dirty="0"/>
              <a:t>Provide a further short questionnaire</a:t>
            </a:r>
          </a:p>
          <a:p>
            <a:pPr lvl="1" algn="just"/>
            <a:r>
              <a:rPr lang="en-GB" dirty="0"/>
              <a:t>How long did it take to complete the questionnaire?</a:t>
            </a:r>
          </a:p>
          <a:p>
            <a:pPr lvl="1" algn="just"/>
            <a:r>
              <a:rPr lang="en-GB" dirty="0"/>
              <a:t>Were the instructions clear?</a:t>
            </a:r>
          </a:p>
          <a:p>
            <a:pPr lvl="1" algn="just"/>
            <a:r>
              <a:rPr lang="en-GB" dirty="0"/>
              <a:t>Which, if any, questions were unclear / ambiguous?</a:t>
            </a:r>
          </a:p>
          <a:p>
            <a:pPr lvl="1" algn="just"/>
            <a:r>
              <a:rPr lang="en-GB" dirty="0"/>
              <a:t>Which, if any, questions the respondent felt uneasy about answering?</a:t>
            </a:r>
          </a:p>
          <a:p>
            <a:pPr lvl="1" algn="just"/>
            <a:r>
              <a:rPr lang="en-GB" dirty="0"/>
              <a:t>Were there any major topic omissions?</a:t>
            </a:r>
          </a:p>
          <a:p>
            <a:pPr lvl="1" algn="just"/>
            <a:r>
              <a:rPr lang="en-GB" dirty="0"/>
              <a:t>Was the layout clear and attractive?</a:t>
            </a:r>
          </a:p>
          <a:p>
            <a:pPr lvl="1" algn="just"/>
            <a:endParaRPr lang="en-GB" dirty="0"/>
          </a:p>
          <a:p>
            <a:pPr algn="just">
              <a:buFontTx/>
              <a:buNone/>
            </a:pPr>
            <a:endParaRPr lang="en-GB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" y="1300719"/>
            <a:ext cx="1295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5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Types of questionnaire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7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Designing individual questions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pPr algn="just"/>
            <a:r>
              <a:rPr lang="en-GB" sz="2800" dirty="0" smtClean="0"/>
              <a:t>Adopt / Adapt questions used in other questionnaires</a:t>
            </a:r>
          </a:p>
          <a:p>
            <a:pPr lvl="1" algn="just"/>
            <a:r>
              <a:rPr lang="en-GB" sz="2400" dirty="0" smtClean="0"/>
              <a:t>If want to replicate / compare findings with another study - assess reliability</a:t>
            </a:r>
          </a:p>
          <a:p>
            <a:pPr lvl="1" algn="just"/>
            <a:r>
              <a:rPr lang="en-GB" sz="2400" dirty="0" smtClean="0"/>
              <a:t>More efficient (provided maps with research questions and objectives) – questions and coding schemes may meet needs</a:t>
            </a:r>
          </a:p>
          <a:p>
            <a:pPr lvl="1" algn="just"/>
            <a:r>
              <a:rPr lang="en-GB" sz="2400" dirty="0" smtClean="0"/>
              <a:t>Beware of poor questions</a:t>
            </a:r>
          </a:p>
          <a:p>
            <a:pPr lvl="1" algn="just"/>
            <a:r>
              <a:rPr lang="en-GB" sz="2400" dirty="0" smtClean="0"/>
              <a:t>Beware of copyright</a:t>
            </a:r>
          </a:p>
          <a:p>
            <a:pPr lvl="1" algn="just"/>
            <a:r>
              <a:rPr lang="en-GB" sz="2400" dirty="0" smtClean="0"/>
              <a:t>Give credit to the author</a:t>
            </a:r>
          </a:p>
          <a:p>
            <a:pPr algn="just"/>
            <a:r>
              <a:rPr lang="en-GB" sz="2800" dirty="0" smtClean="0"/>
              <a:t>Develop own questions</a:t>
            </a:r>
          </a:p>
          <a:p>
            <a:pPr algn="just">
              <a:buFontTx/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9495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9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Types of questions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70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Types of questions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80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8"/>
          <p:cNvSpPr txBox="1">
            <a:spLocks noChangeArrowheads="1"/>
          </p:cNvSpPr>
          <p:nvPr/>
        </p:nvSpPr>
        <p:spPr bwMode="auto">
          <a:xfrm>
            <a:off x="587375" y="381000"/>
            <a:ext cx="6202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C00000"/>
                </a:solidFill>
              </a:rPr>
              <a:t>Topic &amp; Structure of the lesson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339" name="Rectangle 8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Empirical Research</a:t>
            </a:r>
          </a:p>
          <a:p>
            <a:r>
              <a:rPr lang="en-US" dirty="0" smtClean="0"/>
              <a:t>Questionnaire / Survey</a:t>
            </a:r>
          </a:p>
          <a:p>
            <a:r>
              <a:rPr lang="en-US" dirty="0" smtClean="0"/>
              <a:t>Key issues in considering survey research</a:t>
            </a:r>
          </a:p>
          <a:p>
            <a:r>
              <a:rPr lang="en-US" dirty="0" smtClean="0"/>
              <a:t>Types of questionnaire</a:t>
            </a:r>
          </a:p>
          <a:p>
            <a:r>
              <a:rPr lang="en-US" dirty="0" smtClean="0"/>
              <a:t>Designing individual questions</a:t>
            </a:r>
          </a:p>
          <a:p>
            <a:pPr lvl="1"/>
            <a:r>
              <a:rPr lang="en-US" dirty="0" smtClean="0"/>
              <a:t>Types of questions</a:t>
            </a:r>
          </a:p>
          <a:p>
            <a:pPr lvl="1"/>
            <a:r>
              <a:rPr lang="en-US" dirty="0" smtClean="0"/>
              <a:t>Layout of </a:t>
            </a:r>
            <a:r>
              <a:rPr lang="en-US" dirty="0" smtClean="0"/>
              <a:t>questionnaire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Layout of questionnaire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321625"/>
          </a:xfrm>
        </p:spPr>
        <p:txBody>
          <a:bodyPr/>
          <a:lstStyle/>
          <a:p>
            <a:pPr algn="just"/>
            <a:r>
              <a:rPr lang="en-GB" dirty="0" smtClean="0"/>
              <a:t>Interviewer administered questionnaire –make </a:t>
            </a:r>
            <a:r>
              <a:rPr lang="en-GB" dirty="0" smtClean="0"/>
              <a:t>questions </a:t>
            </a:r>
            <a:r>
              <a:rPr lang="en-GB" dirty="0" smtClean="0"/>
              <a:t>and </a:t>
            </a:r>
            <a:r>
              <a:rPr lang="en-GB" dirty="0" smtClean="0"/>
              <a:t>easy </a:t>
            </a:r>
            <a:r>
              <a:rPr lang="en-GB" dirty="0" smtClean="0"/>
              <a:t>responses </a:t>
            </a:r>
            <a:endParaRPr lang="en-GB" dirty="0" smtClean="0"/>
          </a:p>
          <a:p>
            <a:pPr algn="just"/>
            <a:r>
              <a:rPr lang="en-GB" dirty="0" smtClean="0"/>
              <a:t>Self </a:t>
            </a:r>
            <a:r>
              <a:rPr lang="en-GB" dirty="0" smtClean="0"/>
              <a:t>administered questionnaire – </a:t>
            </a:r>
          </a:p>
          <a:p>
            <a:pPr lvl="1" algn="just"/>
            <a:r>
              <a:rPr lang="en-GB" dirty="0" smtClean="0"/>
              <a:t>Attractive – to encourage people to fill it in and to return</a:t>
            </a:r>
          </a:p>
          <a:p>
            <a:pPr algn="just"/>
            <a:r>
              <a:rPr lang="en-GB" dirty="0" smtClean="0"/>
              <a:t>Visual </a:t>
            </a:r>
            <a:r>
              <a:rPr lang="en-GB" dirty="0" smtClean="0"/>
              <a:t>appearance – professional</a:t>
            </a:r>
          </a:p>
          <a:p>
            <a:pPr algn="just"/>
            <a:r>
              <a:rPr lang="en-GB" dirty="0" smtClean="0"/>
              <a:t>Wording – simple</a:t>
            </a:r>
          </a:p>
          <a:p>
            <a:pPr algn="just">
              <a:buFontTx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63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126882" y="2474202"/>
            <a:ext cx="3407509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/>
              <a:t>Q &amp; A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819150" y="774700"/>
            <a:ext cx="6022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C00000"/>
                </a:solidFill>
              </a:rPr>
              <a:t>Question and Answer Session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1719263" y="411163"/>
            <a:ext cx="399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C00000"/>
                </a:solidFill>
              </a:rPr>
              <a:t>Learning Outcomes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536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47204" cy="374841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GB" sz="2800" dirty="0" smtClean="0"/>
              <a:t>At the end of this topic, you should be able to:</a:t>
            </a:r>
          </a:p>
          <a:p>
            <a:pPr algn="just"/>
            <a:r>
              <a:rPr lang="en-US" sz="2800" dirty="0" smtClean="0"/>
              <a:t>Understand the need for empirical research</a:t>
            </a:r>
          </a:p>
          <a:p>
            <a:pPr algn="just"/>
            <a:r>
              <a:rPr lang="en-US" sz="2800" dirty="0" smtClean="0"/>
              <a:t>Identify key issues involved in survey / questionnaire</a:t>
            </a:r>
          </a:p>
          <a:p>
            <a:pPr algn="just"/>
            <a:r>
              <a:rPr lang="en-US" sz="2800" dirty="0" smtClean="0"/>
              <a:t>Know the types of questionnaires / surveys </a:t>
            </a:r>
          </a:p>
          <a:p>
            <a:pPr algn="just"/>
            <a:r>
              <a:rPr lang="en-US" sz="2800" dirty="0" smtClean="0"/>
              <a:t>Design a typical questionnaire / survey for your final year </a:t>
            </a:r>
            <a:r>
              <a:rPr lang="en-US" sz="2800" dirty="0" smtClean="0"/>
              <a:t>project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2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Empirical Research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3000" dirty="0" smtClean="0">
                <a:solidFill>
                  <a:srgbClr val="FF0000"/>
                </a:solidFill>
              </a:rPr>
              <a:t>Gathering data </a:t>
            </a:r>
            <a:r>
              <a:rPr lang="en-US" sz="3000" dirty="0" smtClean="0"/>
              <a:t>from the world beyond the </a:t>
            </a:r>
            <a:r>
              <a:rPr lang="en-US" sz="3000" dirty="0" smtClean="0"/>
              <a:t>university;</a:t>
            </a:r>
          </a:p>
          <a:p>
            <a:pPr algn="just" eaLnBrk="1" hangingPunct="1"/>
            <a:endParaRPr lang="en-US" sz="3000" dirty="0" smtClean="0"/>
          </a:p>
          <a:p>
            <a:pPr algn="just" eaLnBrk="1" hangingPunct="1"/>
            <a:r>
              <a:rPr lang="en-US" sz="3000" dirty="0" smtClean="0"/>
              <a:t>Research that finds out from the world and </a:t>
            </a:r>
            <a:r>
              <a:rPr lang="en-US" sz="3000" dirty="0" smtClean="0">
                <a:solidFill>
                  <a:srgbClr val="FF0000"/>
                </a:solidFill>
              </a:rPr>
              <a:t>provides experience </a:t>
            </a:r>
            <a:r>
              <a:rPr lang="en-US" sz="3000" dirty="0" smtClean="0"/>
              <a:t>that the researcher / developer can use to </a:t>
            </a:r>
            <a:r>
              <a:rPr lang="en-US" sz="3000" dirty="0" smtClean="0">
                <a:solidFill>
                  <a:srgbClr val="FF0000"/>
                </a:solidFill>
              </a:rPr>
              <a:t>achieve better understanding </a:t>
            </a:r>
            <a:r>
              <a:rPr lang="en-US" sz="3000" dirty="0" smtClean="0"/>
              <a:t>of that </a:t>
            </a:r>
            <a:r>
              <a:rPr lang="en-US" sz="3000" dirty="0" smtClean="0"/>
              <a:t>world.</a:t>
            </a:r>
            <a:endParaRPr lang="en-US" sz="3000" dirty="0" smtClean="0"/>
          </a:p>
          <a:p>
            <a:pPr marL="0" indent="0" algn="just" eaLnBrk="1" hangingPunct="1">
              <a:buNone/>
            </a:pPr>
            <a:endParaRPr lang="en-US" sz="3000" dirty="0"/>
          </a:p>
          <a:p>
            <a:pPr marL="0" indent="0" algn="just" eaLnBrk="1" hangingPunct="1"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Condford</a:t>
            </a:r>
            <a:r>
              <a:rPr lang="en-US" sz="1800" dirty="0" smtClean="0"/>
              <a:t> &amp; Smithson, 2006)</a:t>
            </a:r>
          </a:p>
          <a:p>
            <a:pPr algn="just" eaLnBrk="1" hangingPunct="1"/>
            <a:endParaRPr lang="en-US" sz="2600" dirty="0" smtClean="0"/>
          </a:p>
          <a:p>
            <a:pPr lvl="1" algn="just" eaLnBrk="1" hangingPunct="1"/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28658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Questionnaires &amp; Surveys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idx="1"/>
          </p:nvPr>
        </p:nvSpPr>
        <p:spPr>
          <a:xfrm>
            <a:off x="487363" y="1901758"/>
            <a:ext cx="8229600" cy="3857601"/>
          </a:xfrm>
        </p:spPr>
        <p:txBody>
          <a:bodyPr/>
          <a:lstStyle/>
          <a:p>
            <a:pPr algn="just" eaLnBrk="1" hangingPunct="1"/>
            <a:r>
              <a:rPr lang="en-US" sz="2600" dirty="0" smtClean="0"/>
              <a:t>When to use?</a:t>
            </a:r>
          </a:p>
          <a:p>
            <a:pPr lvl="1" algn="just"/>
            <a:r>
              <a:rPr lang="en-US" sz="1800" dirty="0" smtClean="0"/>
              <a:t>When researcher wants </a:t>
            </a:r>
            <a:r>
              <a:rPr lang="en-US" sz="1800" dirty="0" smtClean="0">
                <a:solidFill>
                  <a:srgbClr val="FF0000"/>
                </a:solidFill>
              </a:rPr>
              <a:t>to obtain views </a:t>
            </a:r>
            <a:r>
              <a:rPr lang="en-US" sz="1800" dirty="0" smtClean="0"/>
              <a:t>or data from a large number of </a:t>
            </a:r>
            <a:r>
              <a:rPr lang="en-US" sz="1800" dirty="0" smtClean="0"/>
              <a:t>organizations </a:t>
            </a:r>
            <a:r>
              <a:rPr lang="en-US" sz="1800" dirty="0" smtClean="0"/>
              <a:t>or individuals </a:t>
            </a:r>
            <a:r>
              <a:rPr lang="en-US" sz="1800" dirty="0" smtClean="0">
                <a:solidFill>
                  <a:srgbClr val="FF0000"/>
                </a:solidFill>
              </a:rPr>
              <a:t>in a limited time </a:t>
            </a:r>
            <a:r>
              <a:rPr lang="en-US" sz="1800" dirty="0" smtClean="0">
                <a:solidFill>
                  <a:srgbClr val="FF0000"/>
                </a:solidFill>
              </a:rPr>
              <a:t>period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lvl="1" algn="just"/>
            <a:r>
              <a:rPr lang="en-GB" sz="1800" dirty="0"/>
              <a:t>For descriptive or explanatory research</a:t>
            </a:r>
          </a:p>
          <a:p>
            <a:pPr marL="457200" lvl="1" indent="0" algn="just">
              <a:buNone/>
            </a:pPr>
            <a:endParaRPr lang="en-US" sz="1800" dirty="0" smtClean="0"/>
          </a:p>
          <a:p>
            <a:pPr algn="just"/>
            <a:r>
              <a:rPr lang="en-US" sz="2200" dirty="0" smtClean="0"/>
              <a:t>How to distribute?</a:t>
            </a:r>
          </a:p>
          <a:p>
            <a:pPr lvl="1" algn="just"/>
            <a:r>
              <a:rPr lang="en-US" sz="1800" dirty="0" smtClean="0"/>
              <a:t>Post</a:t>
            </a:r>
          </a:p>
          <a:p>
            <a:pPr lvl="1" algn="just"/>
            <a:r>
              <a:rPr lang="en-US" sz="1800" dirty="0" smtClean="0"/>
              <a:t>Hand</a:t>
            </a:r>
          </a:p>
          <a:p>
            <a:pPr lvl="1" algn="just"/>
            <a:r>
              <a:rPr lang="en-US" sz="1800" dirty="0" smtClean="0"/>
              <a:t>Fax</a:t>
            </a:r>
          </a:p>
          <a:p>
            <a:pPr lvl="1" algn="just"/>
            <a:r>
              <a:rPr lang="en-US" sz="1800" dirty="0" smtClean="0"/>
              <a:t>E-mail</a:t>
            </a:r>
          </a:p>
          <a:p>
            <a:pPr lvl="1" algn="just"/>
            <a:r>
              <a:rPr lang="en-US" sz="1800" dirty="0" smtClean="0"/>
              <a:t>Online – </a:t>
            </a:r>
            <a:r>
              <a:rPr lang="en-US" sz="1800" dirty="0" err="1" smtClean="0"/>
              <a:t>SurveyMonkey</a:t>
            </a:r>
            <a:r>
              <a:rPr lang="en-US" sz="1800" dirty="0" smtClean="0"/>
              <a:t>, </a:t>
            </a:r>
            <a:r>
              <a:rPr lang="en-US" sz="1800" dirty="0" err="1" smtClean="0"/>
              <a:t>WebSurveyor</a:t>
            </a:r>
            <a:r>
              <a:rPr lang="en-US" sz="1800" dirty="0" smtClean="0"/>
              <a:t>, </a:t>
            </a:r>
            <a:r>
              <a:rPr lang="en-US" sz="1800" dirty="0" err="1" smtClean="0"/>
              <a:t>Zoomerang</a:t>
            </a:r>
            <a:endParaRPr lang="en-US" sz="1800" dirty="0" smtClean="0"/>
          </a:p>
          <a:p>
            <a:pPr lvl="1" algn="just"/>
            <a:endParaRPr lang="en-US" sz="1800" dirty="0" smtClean="0"/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lvl="1" algn="just" eaLnBrk="1" hangingPunct="1"/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2876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 eaLnBrk="1" hangingPunct="1"/>
            <a:endParaRPr lang="en-GB" sz="2600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5844679"/>
              </p:ext>
            </p:extLst>
          </p:nvPr>
        </p:nvGraphicFramePr>
        <p:xfrm>
          <a:off x="114299" y="1652805"/>
          <a:ext cx="9029701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2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 eaLnBrk="1" hangingPunct="1"/>
            <a:endParaRPr lang="en-GB" sz="2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845" y="2024590"/>
            <a:ext cx="7328848" cy="3884893"/>
          </a:xfrm>
        </p:spPr>
        <p:txBody>
          <a:bodyPr/>
          <a:lstStyle/>
          <a:p>
            <a:pPr algn="just"/>
            <a:r>
              <a:rPr lang="en-US" dirty="0" smtClean="0"/>
              <a:t>In designing, producing and distributing is considerable</a:t>
            </a:r>
          </a:p>
          <a:p>
            <a:pPr lvl="1" algn="just"/>
            <a:r>
              <a:rPr lang="en-US" dirty="0" smtClean="0"/>
              <a:t>Need to go through 3 – 4 iterations before reaching a satisfactory design</a:t>
            </a:r>
          </a:p>
          <a:p>
            <a:pPr lvl="1" algn="just"/>
            <a:r>
              <a:rPr lang="en-US" dirty="0" smtClean="0"/>
              <a:t>Problems in response rate – need to send out a large number</a:t>
            </a:r>
          </a:p>
          <a:p>
            <a:pPr lvl="1" algn="just"/>
            <a:r>
              <a:rPr lang="en-US" dirty="0" smtClean="0"/>
              <a:t>Follow up procedure to improve response rate</a:t>
            </a:r>
          </a:p>
          <a:p>
            <a:pPr lvl="1" algn="just"/>
            <a:r>
              <a:rPr lang="en-US" dirty="0" smtClean="0"/>
              <a:t>Create huge mailing list</a:t>
            </a:r>
          </a:p>
          <a:p>
            <a:pPr lvl="1" algn="just"/>
            <a:r>
              <a:rPr lang="en-US" dirty="0" smtClean="0"/>
              <a:t>Pre-test the </a:t>
            </a:r>
            <a:r>
              <a:rPr lang="en-US" dirty="0" smtClean="0"/>
              <a:t>questionnaire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" y="917864"/>
            <a:ext cx="12668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0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16387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 eaLnBrk="1" hangingPunct="1"/>
            <a:endParaRPr lang="en-GB" sz="2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5735" y="1929054"/>
            <a:ext cx="7388958" cy="3052383"/>
          </a:xfrm>
        </p:spPr>
        <p:txBody>
          <a:bodyPr/>
          <a:lstStyle/>
          <a:p>
            <a:pPr algn="just"/>
            <a:r>
              <a:rPr lang="en-US" dirty="0" smtClean="0"/>
              <a:t>If sent at random to people in business or </a:t>
            </a:r>
            <a:r>
              <a:rPr lang="en-US" dirty="0" smtClean="0"/>
              <a:t>organizations, </a:t>
            </a:r>
            <a:r>
              <a:rPr lang="en-US" dirty="0" smtClean="0"/>
              <a:t>response rate is about 20</a:t>
            </a:r>
            <a:r>
              <a:rPr lang="en-US" dirty="0" smtClean="0"/>
              <a:t>%;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distributed internally to an </a:t>
            </a:r>
            <a:r>
              <a:rPr lang="en-US" dirty="0" smtClean="0"/>
              <a:t>organization's </a:t>
            </a:r>
            <a:r>
              <a:rPr lang="en-US" dirty="0" smtClean="0"/>
              <a:t>workforce, with management support – higher response </a:t>
            </a:r>
            <a:r>
              <a:rPr lang="en-US" dirty="0" smtClean="0"/>
              <a:t>rate</a:t>
            </a: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" y="1177080"/>
            <a:ext cx="1390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" y="3485655"/>
            <a:ext cx="1400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Key issues in considering survey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1921" y="1888110"/>
            <a:ext cx="7467362" cy="3557350"/>
          </a:xfrm>
        </p:spPr>
        <p:txBody>
          <a:bodyPr/>
          <a:lstStyle/>
          <a:p>
            <a:pPr algn="just"/>
            <a:r>
              <a:rPr lang="en-US" dirty="0" smtClean="0"/>
              <a:t>Difficult to formulate questions that are</a:t>
            </a:r>
          </a:p>
          <a:p>
            <a:pPr lvl="1" algn="just"/>
            <a:r>
              <a:rPr lang="en-US" dirty="0" smtClean="0"/>
              <a:t>Clear, </a:t>
            </a:r>
            <a:r>
              <a:rPr lang="en-US" dirty="0" smtClean="0"/>
              <a:t>unambiguous </a:t>
            </a:r>
            <a:r>
              <a:rPr lang="en-US" dirty="0" smtClean="0"/>
              <a:t>and easy for respondents to understand</a:t>
            </a:r>
          </a:p>
          <a:p>
            <a:pPr lvl="1" algn="just"/>
            <a:r>
              <a:rPr lang="en-US" dirty="0" smtClean="0"/>
              <a:t>Free of unnecessary assumptions</a:t>
            </a:r>
          </a:p>
          <a:p>
            <a:pPr lvl="1" algn="just"/>
            <a:r>
              <a:rPr lang="en-US" dirty="0" smtClean="0"/>
              <a:t>Free of jargon</a:t>
            </a:r>
          </a:p>
          <a:p>
            <a:pPr lvl="1" algn="just"/>
            <a:r>
              <a:rPr lang="en-US" dirty="0" smtClean="0"/>
              <a:t>Comprehensive – covers every possible case</a:t>
            </a:r>
          </a:p>
          <a:p>
            <a:pPr lvl="1" algn="just"/>
            <a:r>
              <a:rPr lang="en-US" dirty="0" smtClean="0"/>
              <a:t>Answerable directly without having  to seek out </a:t>
            </a:r>
            <a:r>
              <a:rPr lang="en-US" dirty="0" smtClean="0"/>
              <a:t>information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1" y="1219881"/>
            <a:ext cx="13525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8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-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 Level 2</Template>
  <TotalTime>3226</TotalTime>
  <Pages>11</Pages>
  <Words>1260</Words>
  <Application>Microsoft Office PowerPoint</Application>
  <PresentationFormat>On-screen Show (4:3)</PresentationFormat>
  <Paragraphs>208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APUtemplate-Level_2-1</vt:lpstr>
      <vt:lpstr>Research Methods in Computing and Technology CT098-3-2</vt:lpstr>
      <vt:lpstr>PowerPoint Presentation</vt:lpstr>
      <vt:lpstr>PowerPoint Presentation</vt:lpstr>
      <vt:lpstr>Empirical Research</vt:lpstr>
      <vt:lpstr>Questionnaires &amp; Surveys</vt:lpstr>
      <vt:lpstr>Key issues in considering survey research</vt:lpstr>
      <vt:lpstr>Key issues in considering survey research</vt:lpstr>
      <vt:lpstr>Key issues in considering survey research</vt:lpstr>
      <vt:lpstr>Key issues in considering survey research</vt:lpstr>
      <vt:lpstr>Key issues in considering survey research</vt:lpstr>
      <vt:lpstr>Key issues in considering survey research</vt:lpstr>
      <vt:lpstr>Key issues in considering survey research</vt:lpstr>
      <vt:lpstr>Key issues in considering survey research</vt:lpstr>
      <vt:lpstr>Key issues in considering survey research</vt:lpstr>
      <vt:lpstr>Types of questionnaire</vt:lpstr>
      <vt:lpstr>Designing individual questions</vt:lpstr>
      <vt:lpstr>PowerPoint Presentation</vt:lpstr>
      <vt:lpstr>Types of questions</vt:lpstr>
      <vt:lpstr>Types of questions</vt:lpstr>
      <vt:lpstr>Layout of questionnaire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123</cp:revision>
  <cp:lastPrinted>1995-11-02T09:23:42Z</cp:lastPrinted>
  <dcterms:created xsi:type="dcterms:W3CDTF">2011-07-08T13:51:54Z</dcterms:created>
  <dcterms:modified xsi:type="dcterms:W3CDTF">2016-06-08T04:03:23Z</dcterms:modified>
</cp:coreProperties>
</file>