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57" r:id="rId3"/>
    <p:sldId id="259" r:id="rId4"/>
    <p:sldId id="267" r:id="rId5"/>
    <p:sldId id="260" r:id="rId6"/>
    <p:sldId id="264" r:id="rId7"/>
    <p:sldId id="268" r:id="rId8"/>
    <p:sldId id="269" r:id="rId9"/>
    <p:sldId id="270" r:id="rId10"/>
    <p:sldId id="272" r:id="rId11"/>
    <p:sldId id="271" r:id="rId12"/>
    <p:sldId id="27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E143D-07F6-4CEA-BAB6-56114DBAD92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4434-97A8-4783-9F74-17892F9B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9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3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1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3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5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9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5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3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3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8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13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8emh3KK_B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913188" y="1948973"/>
            <a:ext cx="67548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WORKPLACE COMMUNICATION SKILLS</a:t>
            </a:r>
            <a:endParaRPr lang="en-US" sz="3800" dirty="0"/>
          </a:p>
          <a:p>
            <a:pPr eaLnBrk="1" hangingPunct="1"/>
            <a:r>
              <a:rPr lang="en-US" sz="1400" dirty="0"/>
              <a:t>Module Code and Version #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JOB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2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good and bad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interviewers will ask you to share your weaknesses and strengths.</a:t>
            </a:r>
          </a:p>
          <a:p>
            <a:r>
              <a:rPr lang="en-US" dirty="0"/>
              <a:t>Don’t use personality or character flaws.  </a:t>
            </a:r>
          </a:p>
          <a:p>
            <a:r>
              <a:rPr lang="en-US" dirty="0"/>
              <a:t>Focus on areas to be worked on over 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0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things to remember in an interview: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Stand up and greet the interviewer.</a:t>
            </a:r>
          </a:p>
          <a:p>
            <a:pPr marL="0" indent="0">
              <a:buNone/>
            </a:pPr>
            <a:r>
              <a:rPr lang="en-US" dirty="0"/>
              <a:t>2- Don’t wear too much cologne or perfume.</a:t>
            </a:r>
          </a:p>
          <a:p>
            <a:pPr marL="0" indent="0">
              <a:buNone/>
            </a:pPr>
            <a:r>
              <a:rPr lang="en-US" dirty="0"/>
              <a:t>3- Bring a copy of your resume and cover letter.</a:t>
            </a:r>
          </a:p>
          <a:p>
            <a:pPr marL="0" indent="0">
              <a:buNone/>
            </a:pPr>
            <a:r>
              <a:rPr lang="en-US" dirty="0"/>
              <a:t>4- Ask interviewer for their business card.</a:t>
            </a:r>
          </a:p>
          <a:p>
            <a:pPr marL="0" indent="0">
              <a:buNone/>
            </a:pPr>
            <a:r>
              <a:rPr lang="en-US" dirty="0"/>
              <a:t>5- Turn off cell phone.  If it goes off apologize and turn off immediately.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1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PRACTICAL JOB INTERVIEW SESSION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20" y="2245279"/>
            <a:ext cx="457263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3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111867" y="299948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3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Do’s and </a:t>
            </a:r>
            <a:r>
              <a:rPr lang="en-US" dirty="0" err="1" smtClean="0"/>
              <a:t>don’t’s</a:t>
            </a:r>
            <a:r>
              <a:rPr lang="en-US" dirty="0" smtClean="0"/>
              <a:t> during interview</a:t>
            </a:r>
          </a:p>
          <a:p>
            <a:r>
              <a:rPr lang="en-US" dirty="0" smtClean="0"/>
              <a:t>Practical job interview session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D5FD16A9-8C6A-4461-8C10-119E4B147955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Hiring good employees is the foundation of any successful </a:t>
            </a:r>
            <a:r>
              <a:rPr lang="en-US" dirty="0" smtClean="0"/>
              <a:t>business</a:t>
            </a:r>
          </a:p>
          <a:p>
            <a:r>
              <a:rPr lang="en-US" dirty="0"/>
              <a:t>Select the right person for the job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4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Interviews are assessments in key areas such 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Professionalism </a:t>
            </a:r>
          </a:p>
          <a:p>
            <a:r>
              <a:rPr lang="en-US" dirty="0"/>
              <a:t>Your interest in the job being offered</a:t>
            </a:r>
          </a:p>
          <a:p>
            <a:r>
              <a:rPr lang="en-US" dirty="0"/>
              <a:t>How you would fit into the job and company (skills and personality)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3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The </a:t>
            </a:r>
            <a:r>
              <a:rPr lang="en-US" sz="2800" b="1" dirty="0"/>
              <a:t>Directed Interview </a:t>
            </a:r>
            <a:endParaRPr lang="en-US" sz="2800" dirty="0" smtClean="0"/>
          </a:p>
          <a:p>
            <a:r>
              <a:rPr lang="en-US" sz="2800" b="1" dirty="0" smtClean="0"/>
              <a:t>The </a:t>
            </a:r>
            <a:r>
              <a:rPr lang="en-US" sz="2800" b="1" dirty="0"/>
              <a:t>Undirected / Meandering Interview </a:t>
            </a:r>
            <a:endParaRPr lang="en-US" sz="2800" b="1" dirty="0" smtClean="0"/>
          </a:p>
          <a:p>
            <a:r>
              <a:rPr lang="en-US" sz="2800" b="1" dirty="0"/>
              <a:t>The Behavioral Interview </a:t>
            </a:r>
            <a:endParaRPr lang="en-US" sz="2800" b="1" dirty="0" smtClean="0"/>
          </a:p>
          <a:p>
            <a:r>
              <a:rPr lang="en-US" sz="2800" b="1" dirty="0"/>
              <a:t>The Group Interview </a:t>
            </a:r>
            <a:endParaRPr lang="en-US" sz="2800" b="1" dirty="0" smtClean="0"/>
          </a:p>
          <a:p>
            <a:r>
              <a:rPr lang="en-US" sz="2800" b="1" dirty="0"/>
              <a:t>The Panel/Board Interview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089" y="274638"/>
            <a:ext cx="9389533" cy="1143000"/>
          </a:xfrm>
        </p:spPr>
        <p:txBody>
          <a:bodyPr/>
          <a:lstStyle/>
          <a:p>
            <a:r>
              <a:rPr lang="en-US" dirty="0"/>
              <a:t>Do’s and </a:t>
            </a:r>
            <a:r>
              <a:rPr lang="en-US" dirty="0" err="1" smtClean="0"/>
              <a:t>dont’s</a:t>
            </a:r>
            <a:r>
              <a:rPr lang="en-US" dirty="0" smtClean="0"/>
              <a:t> </a:t>
            </a:r>
            <a:r>
              <a:rPr lang="en-US" dirty="0"/>
              <a:t>during interview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follows YouTube </a:t>
            </a:r>
            <a:r>
              <a:rPr lang="en-US" dirty="0" smtClean="0"/>
              <a:t>Video: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www.youtube.com/watch?v=I8emh3KK_Bg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0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Dress Appropriately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overdress for a job interview.  </a:t>
            </a:r>
          </a:p>
          <a:p>
            <a:r>
              <a:rPr lang="en-US" dirty="0"/>
              <a:t>Remember to dress appropriately means dressing professionally not your homecoming dress or Friday night outfit.</a:t>
            </a:r>
          </a:p>
          <a:p>
            <a:r>
              <a:rPr lang="en-US" dirty="0"/>
              <a:t>No large jewelry, loud colors or too much make up.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4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your Handshake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firm handshake (not too firm and not too limp) </a:t>
            </a:r>
          </a:p>
          <a:p>
            <a:r>
              <a:rPr lang="en-US" dirty="0"/>
              <a:t>Make eye contact. </a:t>
            </a:r>
          </a:p>
          <a:p>
            <a:r>
              <a:rPr lang="en-US" dirty="0"/>
              <a:t>Smile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9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“Tell me About Yourself”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opportunity to give the interviewer a summary of your career, ability and goals – your soft and hard skills. </a:t>
            </a:r>
          </a:p>
          <a:p>
            <a:r>
              <a:rPr lang="en-US" dirty="0"/>
              <a:t>This is NOT a license to tell your life story. </a:t>
            </a:r>
          </a:p>
          <a:p>
            <a:r>
              <a:rPr lang="en-US" dirty="0"/>
              <a:t>Smile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26045"/>
      </p:ext>
    </p:extLst>
  </p:cSld>
  <p:clrMapOvr>
    <a:masterClrMapping/>
  </p:clrMapOvr>
</p:sld>
</file>

<file path=ppt/theme/theme1.xml><?xml version="1.0" encoding="utf-8"?>
<a:theme xmlns:a="http://schemas.openxmlformats.org/drawingml/2006/main" name="1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355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Century Gothic</vt:lpstr>
      <vt:lpstr>新細明體</vt:lpstr>
      <vt:lpstr>1_UCTI-Template-foundation-level</vt:lpstr>
      <vt:lpstr>WORKPLACE COMMUNICATION SKILLS Module Code and Version #</vt:lpstr>
      <vt:lpstr>Topic &amp; Structure of The Lesson</vt:lpstr>
      <vt:lpstr>INTRODUCTION</vt:lpstr>
      <vt:lpstr>Interviews are assessments in key areas such as:</vt:lpstr>
      <vt:lpstr>TYPES OF INTERVIEW</vt:lpstr>
      <vt:lpstr>Do’s and dont’s during interview </vt:lpstr>
      <vt:lpstr>Dress Appropriately</vt:lpstr>
      <vt:lpstr>Practice your Handshake</vt:lpstr>
      <vt:lpstr>“Tell me About Yourself”</vt:lpstr>
      <vt:lpstr>Assessing good and bad points</vt:lpstr>
      <vt:lpstr>5 things to remember in an interview:</vt:lpstr>
      <vt:lpstr>ACTIVITY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WORKPLACE COMMUNICATION SKILLS Module Code and Version #</dc:title>
  <dc:creator>Munirah Binti Salamat</dc:creator>
  <cp:lastModifiedBy>Vicknisha Balu</cp:lastModifiedBy>
  <cp:revision>4</cp:revision>
  <dcterms:created xsi:type="dcterms:W3CDTF">2018-04-03T07:10:35Z</dcterms:created>
  <dcterms:modified xsi:type="dcterms:W3CDTF">2018-04-03T08:45:05Z</dcterms:modified>
</cp:coreProperties>
</file>