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7" r:id="rId3"/>
    <p:sldId id="271" r:id="rId4"/>
    <p:sldId id="264" r:id="rId5"/>
    <p:sldId id="277" r:id="rId6"/>
    <p:sldId id="258" r:id="rId7"/>
    <p:sldId id="265" r:id="rId8"/>
    <p:sldId id="276" r:id="rId9"/>
    <p:sldId id="272" r:id="rId10"/>
    <p:sldId id="273" r:id="rId11"/>
    <p:sldId id="267" r:id="rId12"/>
    <p:sldId id="262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FC744-DEEB-4A0D-B24D-A772DC7B87B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83AC0-C6E0-489B-92F3-D5360DE9C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1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1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64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33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83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45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78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3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64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83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71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89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0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2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6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27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913188" y="1948973"/>
            <a:ext cx="67548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WORKPLACE COMMUNICATION SKILLS</a:t>
            </a:r>
            <a:endParaRPr lang="en-US" sz="3800" dirty="0"/>
          </a:p>
          <a:p>
            <a:pPr eaLnBrk="1" hangingPunct="1"/>
            <a:r>
              <a:rPr lang="en-US" sz="1400" dirty="0"/>
              <a:t>Module Code and Version #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MANAGING MEETING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74638"/>
            <a:ext cx="8177645" cy="1143000"/>
          </a:xfrm>
        </p:spPr>
        <p:txBody>
          <a:bodyPr/>
          <a:lstStyle/>
          <a:p>
            <a:r>
              <a:rPr lang="en-US" dirty="0" smtClean="0"/>
              <a:t>ROLES OF CHAIRPERSON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818" y="1182109"/>
            <a:ext cx="9130145" cy="5301818"/>
          </a:xfrm>
        </p:spPr>
        <p:txBody>
          <a:bodyPr/>
          <a:lstStyle/>
          <a:p>
            <a:r>
              <a:rPr lang="en-US" sz="2400" dirty="0" smtClean="0"/>
              <a:t>Prepare for the meeting: focus on purpose and people</a:t>
            </a:r>
          </a:p>
          <a:p>
            <a:r>
              <a:rPr lang="en-US" sz="2400" dirty="0" smtClean="0"/>
              <a:t>Manage the meeting</a:t>
            </a:r>
          </a:p>
          <a:p>
            <a:r>
              <a:rPr lang="en-US" sz="2400" dirty="0" smtClean="0"/>
              <a:t>Establish ground rules</a:t>
            </a:r>
          </a:p>
          <a:p>
            <a:r>
              <a:rPr lang="en-US" sz="2400" dirty="0" smtClean="0"/>
              <a:t>Agree desired outcomes</a:t>
            </a:r>
          </a:p>
          <a:p>
            <a:r>
              <a:rPr lang="en-US" sz="2400" dirty="0" smtClean="0"/>
              <a:t>Agree decision making method</a:t>
            </a:r>
          </a:p>
          <a:p>
            <a:r>
              <a:rPr lang="en-US" sz="2400" dirty="0" smtClean="0"/>
              <a:t>Set and keep to the agenda</a:t>
            </a:r>
          </a:p>
          <a:p>
            <a:r>
              <a:rPr lang="en-US" sz="2400" dirty="0" err="1" smtClean="0"/>
              <a:t>Summarise</a:t>
            </a:r>
            <a:r>
              <a:rPr lang="en-US" sz="2400" dirty="0" smtClean="0"/>
              <a:t> and signpost</a:t>
            </a:r>
          </a:p>
          <a:p>
            <a:r>
              <a:rPr lang="en-US" sz="2400" dirty="0" smtClean="0"/>
              <a:t>Ensure participation</a:t>
            </a:r>
          </a:p>
          <a:p>
            <a:r>
              <a:rPr lang="en-US" sz="2400" dirty="0" smtClean="0"/>
              <a:t>Seek “devil’s advocate”</a:t>
            </a:r>
          </a:p>
          <a:p>
            <a:r>
              <a:rPr lang="en-US" sz="2400" dirty="0" smtClean="0"/>
              <a:t>Adjudicate in disputes</a:t>
            </a:r>
          </a:p>
          <a:p>
            <a:r>
              <a:rPr lang="en-US" sz="2400" dirty="0" smtClean="0"/>
              <a:t>Deal with problem people</a:t>
            </a:r>
          </a:p>
          <a:p>
            <a:r>
              <a:rPr lang="en-US" sz="2400" dirty="0" smtClean="0"/>
              <a:t>Draw to 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Secretary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the arrangements for the meetings, including AGMs, and keeps formal records of the group’s process and decisions: </a:t>
            </a:r>
            <a:r>
              <a:rPr lang="en-US" dirty="0" smtClean="0"/>
              <a:t>the </a:t>
            </a:r>
            <a:r>
              <a:rPr lang="en-US" dirty="0"/>
              <a:t>minutes of the </a:t>
            </a:r>
            <a:r>
              <a:rPr lang="en-US" dirty="0" smtClean="0"/>
              <a:t>meeting &amp; keeping </a:t>
            </a:r>
            <a:r>
              <a:rPr lang="en-US" dirty="0"/>
              <a:t>records of correspondence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Preparation before, during and after the meeting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Participant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</a:t>
            </a:r>
            <a:r>
              <a:rPr lang="en-US" dirty="0"/>
              <a:t>the purpose and prepare</a:t>
            </a:r>
          </a:p>
          <a:p>
            <a:r>
              <a:rPr lang="en-US" dirty="0"/>
              <a:t>Confirm attendance and be on time</a:t>
            </a:r>
          </a:p>
          <a:p>
            <a:r>
              <a:rPr lang="en-US" dirty="0"/>
              <a:t>Participate</a:t>
            </a:r>
          </a:p>
          <a:p>
            <a:r>
              <a:rPr lang="en-US" dirty="0"/>
              <a:t>Keep an open mind</a:t>
            </a:r>
          </a:p>
          <a:p>
            <a:r>
              <a:rPr lang="en-US" dirty="0"/>
              <a:t>Share your ideas</a:t>
            </a:r>
          </a:p>
          <a:p>
            <a:r>
              <a:rPr lang="en-US" dirty="0"/>
              <a:t>Behave yourself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8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 </a:t>
            </a:r>
            <a:r>
              <a:rPr lang="en-US" dirty="0"/>
              <a:t>&amp; A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3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3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Introduction of Meeting</a:t>
            </a:r>
          </a:p>
          <a:p>
            <a:r>
              <a:rPr lang="en-US" dirty="0" smtClean="0"/>
              <a:t>Planning and preparation:</a:t>
            </a:r>
          </a:p>
          <a:p>
            <a:pPr marL="0" indent="0">
              <a:buNone/>
            </a:pPr>
            <a:r>
              <a:rPr lang="en-US" dirty="0" smtClean="0"/>
              <a:t>	-Objective of Meeting</a:t>
            </a:r>
          </a:p>
          <a:p>
            <a:pPr marL="0" indent="0">
              <a:buNone/>
            </a:pPr>
            <a:r>
              <a:rPr lang="en-US" dirty="0" smtClean="0"/>
              <a:t>	-Agenda</a:t>
            </a:r>
          </a:p>
          <a:p>
            <a:r>
              <a:rPr lang="en-US" dirty="0" smtClean="0"/>
              <a:t>Roles of Chairperson, Secretary, Treasurer and participants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D5FD16A9-8C6A-4461-8C10-119E4B147955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111867" y="299948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71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en-US" sz="2800" b="1" kern="1200" dirty="0">
                <a:solidFill>
                  <a:srgbClr val="000000"/>
                </a:solidFill>
                <a:latin typeface="Century Gothic" panose="020B0502020202020204" pitchFamily="34" charset="0"/>
              </a:rPr>
              <a:t>At the end of this module, YOU should be able to</a:t>
            </a:r>
            <a:r>
              <a:rPr lang="en-US" altLang="en-US" sz="2800" b="1" kern="12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None/>
            </a:pPr>
            <a:endParaRPr lang="en-US" altLang="en-US" sz="2800" b="1" kern="120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en-US" sz="2800" b="1" kern="1200" dirty="0">
                <a:solidFill>
                  <a:srgbClr val="000000"/>
                </a:solidFill>
                <a:latin typeface="Century Gothic" panose="020B0502020202020204" pitchFamily="34" charset="0"/>
              </a:rPr>
              <a:t>1.  Make the necessary preparations for a meeting to achieve the desired outcomes</a:t>
            </a: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kern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en-US" sz="2800" b="1" kern="1200" dirty="0">
                <a:solidFill>
                  <a:srgbClr val="000000"/>
                </a:solidFill>
                <a:latin typeface="Century Gothic" panose="020B0502020202020204" pitchFamily="34" charset="0"/>
              </a:rPr>
              <a:t>2.  Conduct an effective meeting</a:t>
            </a:r>
            <a:endParaRPr lang="en-US" altLang="en-US" sz="2800" b="1" kern="120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kern="120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kern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6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58" y="1417638"/>
            <a:ext cx="6034616" cy="45259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8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Meeting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 A meeting is a gathering of two or more people that has been convened for the purpose of achieving a common goal through verbal interaction, such as sharing information or reaching agreement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1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Purpose of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interaction of opinions is necessary to create an idea, plan or project</a:t>
            </a:r>
          </a:p>
          <a:p>
            <a:r>
              <a:rPr lang="en-US" dirty="0"/>
              <a:t>Group dynamics are essential to the accomplishment of the purpose</a:t>
            </a:r>
          </a:p>
          <a:p>
            <a:r>
              <a:rPr lang="en-US" dirty="0"/>
              <a:t>Time restrictions limit other options</a:t>
            </a:r>
          </a:p>
          <a:p>
            <a:r>
              <a:rPr lang="en-US" dirty="0"/>
              <a:t>The subject is sufficiently complex as to require interaction and explanation</a:t>
            </a:r>
          </a:p>
          <a:p>
            <a:r>
              <a:rPr lang="en-US" dirty="0"/>
              <a:t>The boss/chair/organization says to hold a meeting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Meeting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»</a:t>
            </a:r>
            <a:r>
              <a:rPr lang="en-US" dirty="0"/>
              <a:t>Pre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»In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»After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you plan a meeting, determine the focus of the meeting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Decide who should attend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Choose the best time and place to hold it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Prepare an agenda for the meeting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And determine who should take the minutes.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A</a:t>
            </a:r>
            <a:r>
              <a:rPr lang="en-US" altLang="zh-TW" b="1" u="sng" dirty="0" smtClean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genda of Meeting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agenda </a:t>
            </a:r>
            <a:r>
              <a:rPr lang="en-US" dirty="0"/>
              <a:t>sets out the list of items to be discussed at a meeting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should include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The purpose of the meeting; and</a:t>
            </a:r>
          </a:p>
          <a:p>
            <a:r>
              <a:rPr lang="en-US" dirty="0"/>
              <a:t>The order in which items are to be discussed, so that the meeting achieves its purpose. This will later shape the minutes of the meeting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255" y="90152"/>
            <a:ext cx="6656946" cy="653289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451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Century Gothic</vt:lpstr>
      <vt:lpstr>新細明體</vt:lpstr>
      <vt:lpstr>Wingdings</vt:lpstr>
      <vt:lpstr>UCTI-Template-foundation-level</vt:lpstr>
      <vt:lpstr>1_UCTI-Template-foundation-level</vt:lpstr>
      <vt:lpstr>WORKPLACE COMMUNICATION SKILLS Module Code and Version #</vt:lpstr>
      <vt:lpstr>Topic &amp; Structure of The Lesson</vt:lpstr>
      <vt:lpstr>Learning Outcomes</vt:lpstr>
      <vt:lpstr>PowerPoint Presentation</vt:lpstr>
      <vt:lpstr>Introduction</vt:lpstr>
      <vt:lpstr>Purpose of Meeting</vt:lpstr>
      <vt:lpstr>Planning a Meeting </vt:lpstr>
      <vt:lpstr>Agenda of Meeting</vt:lpstr>
      <vt:lpstr>PowerPoint Presentation</vt:lpstr>
      <vt:lpstr>ROLES OF CHAIRPERSON </vt:lpstr>
      <vt:lpstr>Roles of Secretary</vt:lpstr>
      <vt:lpstr>Roles of Participant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WORKPLACE COMMUNICATION SKILLS Module Code and Version #</dc:title>
  <dc:creator>Munirah Binti Salamat</dc:creator>
  <cp:lastModifiedBy>Vicknisha Balu</cp:lastModifiedBy>
  <cp:revision>22</cp:revision>
  <dcterms:created xsi:type="dcterms:W3CDTF">2018-03-01T07:49:38Z</dcterms:created>
  <dcterms:modified xsi:type="dcterms:W3CDTF">2018-04-03T08:45:42Z</dcterms:modified>
</cp:coreProperties>
</file>