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7" r:id="rId3"/>
    <p:sldId id="262" r:id="rId4"/>
    <p:sldId id="266" r:id="rId5"/>
    <p:sldId id="265" r:id="rId6"/>
    <p:sldId id="267" r:id="rId7"/>
    <p:sldId id="268" r:id="rId8"/>
    <p:sldId id="264" r:id="rId9"/>
    <p:sldId id="269" r:id="rId10"/>
    <p:sldId id="263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DF5CA-5638-4DA3-A2E8-C8106F02276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59B36-C8AD-488C-A134-1A1AE67FB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20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6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8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517" y="2514600"/>
            <a:ext cx="337396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5584" y="1952626"/>
            <a:ext cx="9006416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6533" y="3886200"/>
            <a:ext cx="9025467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6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2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2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4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79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4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GB" dirty="0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58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85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45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7" y="274638"/>
            <a:ext cx="27432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274638"/>
            <a:ext cx="8028517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5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6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7" y="16970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7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6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1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1934" y="2570164"/>
            <a:ext cx="9609667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4"/>
            <a:ext cx="12192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9817" y="16970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274638"/>
            <a:ext cx="93895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31200" y="6623050"/>
            <a:ext cx="3860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Slide ‹#› of 9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233333" y="6597650"/>
            <a:ext cx="36152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1" y="1"/>
            <a:ext cx="20193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5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913188" y="1948973"/>
            <a:ext cx="67548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WORKPLACE COMMUNICATION SKILLS</a:t>
            </a:r>
            <a:endParaRPr lang="en-US" sz="3800" dirty="0"/>
          </a:p>
          <a:p>
            <a:pPr eaLnBrk="1" hangingPunct="1"/>
            <a:r>
              <a:rPr lang="en-US" sz="1400" dirty="0"/>
              <a:t>Module Code and Version #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MANAGING MEETING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6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Students are required to conduct a meeting and prepare report writing based on earlier discussion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3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2910625"/>
            <a:ext cx="10972800" cy="12492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 AND ANSWER SESSION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</a:t>
            </a:r>
            <a:fld id="{5CC01D78-CB37-4B54-84B9-23D3999512E2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r>
              <a:rPr lang="en-GB" smtClean="0">
                <a:solidFill>
                  <a:srgbClr val="000000"/>
                </a:solidFill>
              </a:rPr>
              <a:t>› of 13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2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3665" y="1697038"/>
            <a:ext cx="8229600" cy="4525962"/>
          </a:xfrm>
        </p:spPr>
        <p:txBody>
          <a:bodyPr/>
          <a:lstStyle/>
          <a:p>
            <a:r>
              <a:rPr lang="en-US" dirty="0" smtClean="0"/>
              <a:t>Conducting the meeting</a:t>
            </a:r>
          </a:p>
          <a:p>
            <a:r>
              <a:rPr lang="en-US" dirty="0" smtClean="0"/>
              <a:t>Report writing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000000"/>
                </a:solidFill>
              </a:rPr>
              <a:t>Slide ‹</a:t>
            </a:r>
            <a:fld id="{D5FD16A9-8C6A-4461-8C10-119E4B147955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r>
              <a:rPr lang="en-GB" dirty="0" smtClean="0">
                <a:solidFill>
                  <a:srgbClr val="000000"/>
                </a:solidFill>
              </a:rPr>
              <a:t>› of 9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111867" y="299948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1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457" y="2798898"/>
            <a:ext cx="9389533" cy="1143000"/>
          </a:xfrm>
        </p:spPr>
        <p:txBody>
          <a:bodyPr/>
          <a:lstStyle/>
          <a:p>
            <a:r>
              <a:rPr lang="en-US" sz="4400" b="1" dirty="0" smtClean="0"/>
              <a:t>CONDUCTING THE MEETING</a:t>
            </a:r>
            <a:endParaRPr lang="en-US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9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2" y="128788"/>
            <a:ext cx="12101848" cy="672921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189" y="2940564"/>
            <a:ext cx="9389533" cy="1143000"/>
          </a:xfrm>
        </p:spPr>
        <p:txBody>
          <a:bodyPr/>
          <a:lstStyle/>
          <a:p>
            <a:r>
              <a:rPr lang="en-US" sz="4400" b="1" dirty="0" smtClean="0"/>
              <a:t>REPORT WRITING</a:t>
            </a:r>
            <a:endParaRPr lang="en-US" sz="4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minutes of a meeting are . . 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written record of a group’s discussion and activities.</a:t>
            </a:r>
          </a:p>
          <a:p>
            <a:r>
              <a:rPr lang="en-US" dirty="0"/>
              <a:t>legal documents as well as historical records of organization business.</a:t>
            </a:r>
          </a:p>
          <a:p>
            <a:r>
              <a:rPr lang="en-US" dirty="0"/>
              <a:t>a way to share what happens with members who don’t attend.</a:t>
            </a:r>
          </a:p>
          <a:p>
            <a:r>
              <a:rPr lang="en-US" dirty="0"/>
              <a:t>a way to prevent disagreement over member assignments and group decisions.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4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Minutes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essential was the meeting if it’s not worth recording?</a:t>
            </a:r>
          </a:p>
          <a:p>
            <a:r>
              <a:rPr lang="en-US" dirty="0"/>
              <a:t>Minutes will bring non-attendees up to speed, and remind attendees of directions taken</a:t>
            </a:r>
          </a:p>
          <a:p>
            <a:r>
              <a:rPr lang="en-US" dirty="0"/>
              <a:t>Good way to remind people of their assignments (action items)</a:t>
            </a:r>
          </a:p>
          <a:p>
            <a:r>
              <a:rPr lang="en-US" dirty="0"/>
              <a:t>Marking attendees (and those excused and/or absent) is a gentle nudge</a:t>
            </a:r>
          </a:p>
          <a:p>
            <a:r>
              <a:rPr lang="en-US" dirty="0"/>
              <a:t>Include time/location of next </a:t>
            </a:r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93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Include in the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697038"/>
            <a:ext cx="4224271" cy="4525962"/>
          </a:xfrm>
        </p:spPr>
        <p:txBody>
          <a:bodyPr/>
          <a:lstStyle/>
          <a:p>
            <a:r>
              <a:rPr lang="en-US" dirty="0"/>
              <a:t>Name of the group</a:t>
            </a:r>
          </a:p>
          <a:p>
            <a:r>
              <a:rPr lang="en-US" dirty="0"/>
              <a:t>Date and place of meeting </a:t>
            </a:r>
          </a:p>
          <a:p>
            <a:r>
              <a:rPr lang="en-US" dirty="0"/>
              <a:t>Names of attending members</a:t>
            </a:r>
          </a:p>
          <a:p>
            <a:r>
              <a:rPr lang="en-US" dirty="0"/>
              <a:t>Name of the chair</a:t>
            </a:r>
          </a:p>
          <a:p>
            <a:r>
              <a:rPr lang="en-US" dirty="0"/>
              <a:t>Names of absent members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50794" y="1697037"/>
            <a:ext cx="4610637" cy="474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Time the meeting was called to order</a:t>
            </a:r>
          </a:p>
          <a:p>
            <a:pPr marL="0" indent="0">
              <a:buFontTx/>
              <a:buNone/>
            </a:pPr>
            <a:r>
              <a:rPr lang="en-US" kern="0" dirty="0"/>
              <a:t>Time the meeting adjourned</a:t>
            </a:r>
          </a:p>
          <a:p>
            <a:pPr marL="0" indent="0">
              <a:buFontTx/>
              <a:buNone/>
            </a:pPr>
            <a:r>
              <a:rPr lang="en-US" kern="0" dirty="0"/>
              <a:t>Name of person preparing the minutes</a:t>
            </a:r>
          </a:p>
          <a:p>
            <a:pPr marL="0" indent="0">
              <a:buFontTx/>
              <a:buNone/>
            </a:pPr>
            <a:r>
              <a:rPr lang="en-US" kern="0" dirty="0"/>
              <a:t>Summary of discussion and decisions including action items</a:t>
            </a:r>
          </a:p>
        </p:txBody>
      </p:sp>
    </p:spTree>
    <p:extLst>
      <p:ext uri="{BB962C8B-B14F-4D97-AF65-F5344CB8AC3E}">
        <p14:creationId xmlns:p14="http://schemas.microsoft.com/office/powerpoint/2010/main" val="360104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MINUTES OF MEETING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292" y="1417639"/>
            <a:ext cx="4231146" cy="49445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000000"/>
                </a:solidFill>
              </a:rPr>
              <a:t>Slide ‹#› of 9</a:t>
            </a: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13778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262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Century Gothic</vt:lpstr>
      <vt:lpstr>新細明體</vt:lpstr>
      <vt:lpstr>UCTI-Template-foundation-level</vt:lpstr>
      <vt:lpstr>1_UCTI-Template-foundation-level</vt:lpstr>
      <vt:lpstr>WORKPLACE COMMUNICATION SKILLS Module Code and Version #</vt:lpstr>
      <vt:lpstr>Topic &amp; Structure of The Lesson</vt:lpstr>
      <vt:lpstr>CONDUCTING THE MEETING</vt:lpstr>
      <vt:lpstr> </vt:lpstr>
      <vt:lpstr>REPORT WRITING</vt:lpstr>
      <vt:lpstr>The minutes of a meeting are . . . </vt:lpstr>
      <vt:lpstr>The Importance of Minutes </vt:lpstr>
      <vt:lpstr>What to Include in the Minutes</vt:lpstr>
      <vt:lpstr>SAMPLE MINUTES OF MEETING</vt:lpstr>
      <vt:lpstr>Activity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WORKPLACE COMMUNICATION SKILLS Module Code and Version #</dc:title>
  <dc:creator>Munirah Binti Salamat</dc:creator>
  <cp:lastModifiedBy>Vicknisha Balu</cp:lastModifiedBy>
  <cp:revision>5</cp:revision>
  <dcterms:created xsi:type="dcterms:W3CDTF">2018-04-03T07:07:42Z</dcterms:created>
  <dcterms:modified xsi:type="dcterms:W3CDTF">2018-04-03T08:45:30Z</dcterms:modified>
</cp:coreProperties>
</file>