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93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2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6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464993" y="3952080"/>
            <a:ext cx="794511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dirty="0" smtClean="0"/>
              <a:t>Managing Workplace Relationship</a:t>
            </a:r>
            <a:br>
              <a:rPr lang="en-US" sz="2800" dirty="0" smtClean="0"/>
            </a:br>
            <a:r>
              <a:rPr lang="en-US" sz="2800" dirty="0" smtClean="0"/>
              <a:t>- Peer Interaction</a:t>
            </a:r>
            <a:br>
              <a:rPr lang="en-US" sz="2800" dirty="0" smtClean="0"/>
            </a:br>
            <a:r>
              <a:rPr lang="en-US" sz="2800" dirty="0" smtClean="0"/>
              <a:t>- Cultural Awareness</a:t>
            </a:r>
            <a:br>
              <a:rPr lang="en-US" sz="2800" dirty="0" smtClean="0"/>
            </a:br>
            <a:r>
              <a:rPr lang="en-US" sz="2800" dirty="0" smtClean="0"/>
              <a:t>- Body Language</a:t>
            </a:r>
            <a:br>
              <a:rPr lang="en-US" sz="2800" dirty="0" smtClean="0"/>
            </a:br>
            <a:r>
              <a:rPr lang="en-US" sz="2800" dirty="0" smtClean="0"/>
              <a:t>- Social awareness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572315" y="2049768"/>
            <a:ext cx="78377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 smtClean="0"/>
              <a:t>WORKPLACE   </a:t>
            </a:r>
            <a:r>
              <a:rPr lang="en-US" altLang="en-US" sz="2800" dirty="0"/>
              <a:t>PROFESSIONAL COMMUNICATION SKILLS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2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Relationship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</a:t>
            </a:r>
            <a:r>
              <a:rPr lang="en-US" dirty="0" smtClean="0"/>
              <a:t>interrupt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- Here's </a:t>
            </a:r>
            <a:r>
              <a:rPr lang="en-US" sz="2400" dirty="0"/>
              <a:t>an easy way to improve all your interactions.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Let </a:t>
            </a:r>
            <a:r>
              <a:rPr lang="en-US" sz="2400" dirty="0"/>
              <a:t>the other person finish her thought.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This </a:t>
            </a:r>
            <a:r>
              <a:rPr lang="en-US" sz="2400" dirty="0"/>
              <a:t>means not interrupting, adding commentary, or giving feedback until she is has finished talking or asking a question.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8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Relationship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an interested </a:t>
            </a:r>
            <a:r>
              <a:rPr lang="en-US" dirty="0" smtClean="0"/>
              <a:t>observer</a:t>
            </a:r>
          </a:p>
          <a:p>
            <a:pPr marL="0" indent="0">
              <a:buNone/>
            </a:pPr>
            <a:r>
              <a:rPr lang="en-US" sz="2400" dirty="0" smtClean="0"/>
              <a:t>- Learn </a:t>
            </a:r>
            <a:r>
              <a:rPr lang="en-US" sz="2400" dirty="0"/>
              <a:t>by watching others’ </a:t>
            </a:r>
            <a:r>
              <a:rPr lang="en-US" sz="2400" dirty="0" smtClean="0"/>
              <a:t>reactions.</a:t>
            </a:r>
          </a:p>
          <a:p>
            <a:pPr marL="0" indent="0">
              <a:buNone/>
            </a:pPr>
            <a:r>
              <a:rPr lang="en-US" sz="2400" dirty="0" smtClean="0"/>
              <a:t>- You'll </a:t>
            </a:r>
            <a:r>
              <a:rPr lang="en-US" sz="2400" dirty="0"/>
              <a:t>observe “helpful” people, “I feel sorry for myself” people, and “giving” people, to name a few types.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Now </a:t>
            </a:r>
            <a:r>
              <a:rPr lang="en-US" sz="2400" dirty="0"/>
              <a:t>watch yourself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- </a:t>
            </a:r>
            <a:r>
              <a:rPr lang="en-US" sz="2400" dirty="0"/>
              <a:t>Do you also react as a “type” instead of as an objective listener?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9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Relationship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data </a:t>
            </a:r>
            <a:r>
              <a:rPr lang="en-US" dirty="0" smtClean="0"/>
              <a:t>dump</a:t>
            </a:r>
          </a:p>
          <a:p>
            <a:pPr marL="0" indent="0">
              <a:buNone/>
            </a:pPr>
            <a:r>
              <a:rPr lang="en-US" sz="2400" dirty="0" smtClean="0"/>
              <a:t>- Do </a:t>
            </a:r>
            <a:r>
              <a:rPr lang="en-US" sz="2400" dirty="0"/>
              <a:t>you unload your problems, ideas, or experiences on someone else in a one-way conversation, without really looking for an interaction?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Next </a:t>
            </a:r>
            <a:r>
              <a:rPr lang="en-US" sz="2400" dirty="0"/>
              <a:t>time, establish what you want from your interactions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- Have </a:t>
            </a:r>
            <a:r>
              <a:rPr lang="en-US" sz="2400" dirty="0"/>
              <a:t>a goal at the outset.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If </a:t>
            </a:r>
            <a:r>
              <a:rPr lang="en-US" sz="2400" dirty="0"/>
              <a:t>you want engagement and not just someone’s ear, set your goal accordingly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7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Relationship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Commit to </a:t>
            </a:r>
            <a:r>
              <a:rPr lang="en-US" dirty="0" smtClean="0"/>
              <a:t>change</a:t>
            </a:r>
          </a:p>
          <a:p>
            <a:pPr marL="0" indent="0">
              <a:buNone/>
            </a:pPr>
            <a:r>
              <a:rPr lang="en-US" sz="2400" dirty="0" smtClean="0"/>
              <a:t>-In </a:t>
            </a:r>
            <a:r>
              <a:rPr lang="en-US" sz="2400" dirty="0"/>
              <a:t>the coming year, vow to identify the communication patterns that cause the most problems in your career and workplace relationships.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-Then </a:t>
            </a:r>
            <a:r>
              <a:rPr lang="en-US" sz="2400" dirty="0"/>
              <a:t>make a conscious effort to correct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3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AutoShape 2" descr="Hasil carian imej untuk communication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47699" y="412371"/>
            <a:ext cx="938953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Managing Workplace Relationship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592" y="1555371"/>
            <a:ext cx="6484557" cy="43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0" y="354013"/>
            <a:ext cx="9389533" cy="1143000"/>
          </a:xfrm>
        </p:spPr>
        <p:txBody>
          <a:bodyPr/>
          <a:lstStyle/>
          <a:p>
            <a:r>
              <a:rPr lang="en-US" dirty="0"/>
              <a:t>Managing Workplace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Ninety-nine percent of career success hinges on your ability </a:t>
            </a:r>
            <a:r>
              <a:rPr lang="en-US" sz="2400" dirty="0" smtClean="0"/>
              <a:t>to communicate</a:t>
            </a:r>
            <a:r>
              <a:rPr lang="en-US" sz="2400" dirty="0"/>
              <a:t> well, foster mutually beneficial relationships at work, and earn the respect and loyalty of bosses, coworkers, clients, and customers. In other words, it's all about your interpersonal skills and behaviors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7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Relationship Tips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Confront </a:t>
            </a:r>
            <a:r>
              <a:rPr lang="en-US" dirty="0" smtClean="0"/>
              <a:t>thoughtfully</a:t>
            </a:r>
          </a:p>
          <a:p>
            <a:pPr marL="0" indent="0">
              <a:buNone/>
            </a:pPr>
            <a:r>
              <a:rPr lang="en-US" sz="2400" dirty="0" smtClean="0"/>
              <a:t>- Sometimes </a:t>
            </a:r>
            <a:r>
              <a:rPr lang="en-US" sz="2400" dirty="0"/>
              <a:t>you want to confront another person about a disruptive behavior, for example, or a performance issue.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Many </a:t>
            </a:r>
            <a:r>
              <a:rPr lang="en-US" sz="2400" dirty="0"/>
              <a:t>people never learn how to give feedback well, whether positive or negative. Learn best practices in giving feedback.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8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Relationship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</a:t>
            </a:r>
            <a:r>
              <a:rPr lang="en-US" dirty="0" smtClean="0"/>
              <a:t>assume</a:t>
            </a:r>
          </a:p>
          <a:p>
            <a:pPr marL="0" indent="0">
              <a:buNone/>
            </a:pPr>
            <a:r>
              <a:rPr lang="en-US" sz="2400" dirty="0" smtClean="0"/>
              <a:t>- Assumptions </a:t>
            </a:r>
            <a:r>
              <a:rPr lang="en-US" sz="2400" dirty="0"/>
              <a:t>are one of the many culprits in workplace misunderstandings,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lost </a:t>
            </a:r>
            <a:r>
              <a:rPr lang="en-US" sz="2400" dirty="0"/>
              <a:t>sales, and failed business negotiations.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Try </a:t>
            </a:r>
            <a:r>
              <a:rPr lang="en-US" sz="2400" dirty="0"/>
              <a:t>to come to every interaction with open eyes and an inquisitive mind.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Don't </a:t>
            </a:r>
            <a:r>
              <a:rPr lang="en-US" sz="2400" dirty="0"/>
              <a:t>guess what the other person thinks or wants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- Learn </a:t>
            </a:r>
            <a:r>
              <a:rPr lang="en-US" sz="2400" dirty="0"/>
              <a:t>to love the question, “Why?”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5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Relationship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</a:t>
            </a:r>
            <a:r>
              <a:rPr lang="en-US" dirty="0"/>
              <a:t>attention to </a:t>
            </a:r>
            <a:r>
              <a:rPr lang="en-US" dirty="0" smtClean="0"/>
              <a:t>culture</a:t>
            </a:r>
          </a:p>
          <a:p>
            <a:pPr marL="0" indent="0">
              <a:buNone/>
            </a:pPr>
            <a:r>
              <a:rPr lang="en-US" sz="2400" dirty="0" smtClean="0"/>
              <a:t>- Pay </a:t>
            </a:r>
            <a:r>
              <a:rPr lang="en-US" sz="2400" dirty="0"/>
              <a:t>attention to what is acceptable in your environment and what is not.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Many </a:t>
            </a:r>
            <a:r>
              <a:rPr lang="en-US" sz="2400" dirty="0"/>
              <a:t>people think they are doing the “right” thing but find themselves in </a:t>
            </a:r>
            <a:r>
              <a:rPr lang="en-US" sz="2400" dirty="0" smtClean="0"/>
              <a:t>trouble </a:t>
            </a:r>
            <a:r>
              <a:rPr lang="en-US" sz="2400" dirty="0"/>
              <a:t>because they didn't pay attention to the cues about values in their organization’s culture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44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Relationship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</a:t>
            </a:r>
            <a:r>
              <a:rPr lang="en-US" dirty="0"/>
              <a:t>fixing </a:t>
            </a:r>
            <a:r>
              <a:rPr lang="en-US" dirty="0" smtClean="0"/>
              <a:t>others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- It’s </a:t>
            </a:r>
            <a:r>
              <a:rPr lang="en-US" sz="2400" dirty="0"/>
              <a:t>often easier to see others’ flaws and missteps than our own.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We </a:t>
            </a:r>
            <a:r>
              <a:rPr lang="en-US" sz="2400" dirty="0"/>
              <a:t>can identify how others can avoid getting into trouble with a few simple tweaks of their behavior.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Instead</a:t>
            </a:r>
            <a:r>
              <a:rPr lang="en-US" sz="2400" dirty="0"/>
              <a:t>, focus on yourself and let others make their own mistakes.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1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Relationship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difficult </a:t>
            </a:r>
            <a:r>
              <a:rPr lang="en-US" dirty="0" smtClean="0"/>
              <a:t>people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- There </a:t>
            </a:r>
            <a:r>
              <a:rPr lang="en-US" sz="2400" dirty="0"/>
              <a:t>will always be difficult coworkers, but you don't have to constantly engage with them and get stressed out by them.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You </a:t>
            </a:r>
            <a:r>
              <a:rPr lang="en-US" sz="2400" dirty="0"/>
              <a:t>can stay away from them, but you can also use their behaviors to learn more about yourself.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Also</a:t>
            </a:r>
            <a:r>
              <a:rPr lang="en-US" sz="2400" dirty="0"/>
              <a:t>, keep in mind that “difficult” isn't always “bad.”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7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Relationship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Become a better </a:t>
            </a:r>
            <a:r>
              <a:rPr lang="en-US" dirty="0" smtClean="0"/>
              <a:t>communicator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- Many </a:t>
            </a:r>
            <a:r>
              <a:rPr lang="en-US" sz="2400" dirty="0"/>
              <a:t>hard-working employees find that just doing a good job isn't enough.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You </a:t>
            </a:r>
            <a:r>
              <a:rPr lang="en-US" sz="2400" dirty="0"/>
              <a:t>also need to learn how to be observant, learn from others, and modify your approach to increase understanding and communication.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Commit </a:t>
            </a:r>
            <a:r>
              <a:rPr lang="en-US" sz="2400" dirty="0"/>
              <a:t>to working on your communication skills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09574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573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UCTI-Template-foundation-level</vt:lpstr>
      <vt:lpstr>Managing Workplace Relationship - Peer Interaction - Cultural Awareness - Body Language - Social awareness</vt:lpstr>
      <vt:lpstr>Managing Workplace Relationship </vt:lpstr>
      <vt:lpstr>Managing Workplace Relationship</vt:lpstr>
      <vt:lpstr>Workplace Relationship Tips </vt:lpstr>
      <vt:lpstr>Workplace Relationship Tips</vt:lpstr>
      <vt:lpstr>Workplace Relationship Tips</vt:lpstr>
      <vt:lpstr>Workplace Relationship Tips</vt:lpstr>
      <vt:lpstr>Workplace Relationship Tips</vt:lpstr>
      <vt:lpstr>Workplace Relationship Tips</vt:lpstr>
      <vt:lpstr>Workplace Relationship Tips</vt:lpstr>
      <vt:lpstr>Workplace Relationship Tips</vt:lpstr>
      <vt:lpstr>Workplace Relationship Tips</vt:lpstr>
      <vt:lpstr>Workplace Relationship Tips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WORKPLACE COMMUNICATION SKILLS Module Code and Version #</dc:title>
  <dc:creator>Munirah Binti Salamat</dc:creator>
  <cp:lastModifiedBy>Vicknisha Balu</cp:lastModifiedBy>
  <cp:revision>24</cp:revision>
  <dcterms:created xsi:type="dcterms:W3CDTF">2018-03-01T07:49:38Z</dcterms:created>
  <dcterms:modified xsi:type="dcterms:W3CDTF">2018-04-03T08:24:39Z</dcterms:modified>
</cp:coreProperties>
</file>