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78" r:id="rId4"/>
    <p:sldId id="279" r:id="rId5"/>
    <p:sldId id="280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1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1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8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2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6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4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AHb6uzDVrU" TargetMode="External"/><Relationship Id="rId2" Type="http://schemas.openxmlformats.org/officeDocument/2006/relationships/hyperlink" Target="https://www.youtube.com/watch?v=PCWVi5pAa3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464993" y="3736635"/>
            <a:ext cx="794511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dirty="0" smtClean="0"/>
              <a:t>Non-Verbal communication: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Importance of non-verbal communication</a:t>
            </a:r>
            <a:br>
              <a:rPr lang="en-US" sz="2800" dirty="0" smtClean="0"/>
            </a:br>
            <a:r>
              <a:rPr lang="en-US" sz="2800" dirty="0" smtClean="0"/>
              <a:t>- Body language</a:t>
            </a:r>
            <a:br>
              <a:rPr lang="en-US" sz="2800" dirty="0" smtClean="0"/>
            </a:br>
            <a:r>
              <a:rPr lang="en-US" sz="2800" dirty="0" smtClean="0"/>
              <a:t>- Posture</a:t>
            </a:r>
            <a:br>
              <a:rPr lang="en-US" sz="2800" dirty="0" smtClean="0"/>
            </a:br>
            <a:r>
              <a:rPr lang="en-US" sz="2800" dirty="0" smtClean="0"/>
              <a:t>- Gesture</a:t>
            </a:r>
            <a:br>
              <a:rPr lang="en-US" sz="2800" dirty="0" smtClean="0"/>
            </a:br>
            <a:r>
              <a:rPr lang="en-US" sz="2800" dirty="0" smtClean="0"/>
              <a:t>- Proxemics, kinesics and semiotics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572315" y="2049768"/>
            <a:ext cx="78377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/>
              <a:t>WORKPLACE   </a:t>
            </a:r>
            <a:r>
              <a:rPr lang="en-US" altLang="en-US" sz="2800" dirty="0"/>
              <a:t>PROFESSIONAL COMMUNICATION SKILLS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32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AutoShape 2" descr="Hasil carian imej untuk communication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47699" y="412371"/>
            <a:ext cx="938953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Non-Verbal Communication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103" y="1555371"/>
            <a:ext cx="6998751" cy="46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Non-Verbal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Non-verbal communication includes facial expressions, the tone and pitch of the voice, gestures displayed through body language (</a:t>
            </a:r>
            <a:r>
              <a:rPr lang="en-US" sz="2400" i="1" dirty="0"/>
              <a:t>kinesics</a:t>
            </a:r>
            <a:r>
              <a:rPr lang="en-US" sz="2400" dirty="0"/>
              <a:t>) and the physical distance between the </a:t>
            </a:r>
            <a:r>
              <a:rPr lang="en-US" sz="2400" dirty="0" smtClean="0"/>
              <a:t>communicators </a:t>
            </a:r>
            <a:r>
              <a:rPr lang="en-US" sz="2400" dirty="0"/>
              <a:t>(</a:t>
            </a:r>
            <a:r>
              <a:rPr lang="en-US" sz="2400" i="1" dirty="0" smtClean="0"/>
              <a:t>proxemics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non-verbal signals can give clues and additional information and meaning over and above spoken (verbal) communication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9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Non-verbal communication helps people to: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- Reinforce </a:t>
            </a:r>
            <a:r>
              <a:rPr lang="en-US" sz="2400" dirty="0"/>
              <a:t>or modify what is said in </a:t>
            </a:r>
            <a:r>
              <a:rPr lang="en-US" sz="2400" dirty="0" smtClean="0"/>
              <a:t>words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Convey </a:t>
            </a:r>
            <a:r>
              <a:rPr lang="en-US" sz="2400" dirty="0"/>
              <a:t>information about their emotional state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 Define </a:t>
            </a:r>
            <a:r>
              <a:rPr lang="en-US" sz="2400" dirty="0"/>
              <a:t>or reinforce the relationship between people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 Provide </a:t>
            </a:r>
            <a:r>
              <a:rPr lang="en-US" sz="2400" dirty="0"/>
              <a:t>feedback to the other person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 Regulate </a:t>
            </a:r>
            <a:r>
              <a:rPr lang="en-US" sz="2400" dirty="0"/>
              <a:t>the flow of communication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2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51" y="925513"/>
            <a:ext cx="9389533" cy="1143000"/>
          </a:xfrm>
        </p:spPr>
        <p:txBody>
          <a:bodyPr/>
          <a:lstStyle/>
          <a:p>
            <a:r>
              <a:rPr lang="en-US" dirty="0"/>
              <a:t>Types of Non-Verbal Communication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Body Movements (</a:t>
            </a:r>
            <a:r>
              <a:rPr lang="en-US" sz="2400" i="1" dirty="0"/>
              <a:t>Kinesics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Posture</a:t>
            </a:r>
          </a:p>
          <a:p>
            <a:r>
              <a:rPr lang="en-US" sz="2400" dirty="0"/>
              <a:t>Eye </a:t>
            </a:r>
            <a:r>
              <a:rPr lang="en-US" sz="2400" dirty="0" smtClean="0"/>
              <a:t>Contact</a:t>
            </a:r>
          </a:p>
          <a:p>
            <a:r>
              <a:rPr lang="en-US" sz="2400" dirty="0" smtClean="0"/>
              <a:t>Para-language</a:t>
            </a:r>
          </a:p>
          <a:p>
            <a:r>
              <a:rPr lang="en-US" sz="2400" dirty="0"/>
              <a:t>Closeness or Personal Space (</a:t>
            </a:r>
            <a:r>
              <a:rPr lang="en-US" sz="2400" i="1" dirty="0" smtClean="0"/>
              <a:t>Proxemics)</a:t>
            </a:r>
            <a:endParaRPr lang="en-US" sz="2400" dirty="0" smtClean="0"/>
          </a:p>
          <a:p>
            <a:r>
              <a:rPr lang="en-US" sz="2400" dirty="0" smtClean="0"/>
              <a:t>Facial Expressions</a:t>
            </a:r>
          </a:p>
          <a:p>
            <a:r>
              <a:rPr lang="en-US" sz="2400" dirty="0"/>
              <a:t>Physiological Changes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7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analyze the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www.youtube.com/watch?v=PCWVi5pAa30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hlinkClick r:id="rId3"/>
              </a:rPr>
              <a:t>https://www.youtube.com/watch?v=uAHb6uzDVrU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278" y="3477028"/>
            <a:ext cx="30003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44032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141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MS PGothic</vt:lpstr>
      <vt:lpstr>Arial</vt:lpstr>
      <vt:lpstr>Calibri</vt:lpstr>
      <vt:lpstr>UCTI-Template-foundation-level</vt:lpstr>
      <vt:lpstr>Non-Verbal communication: - Importance of non-verbal communication - Body language - Posture - Gesture - Proxemics, kinesics and semiotics</vt:lpstr>
      <vt:lpstr>Non-Verbal Communication</vt:lpstr>
      <vt:lpstr>Non-Verbal Communication</vt:lpstr>
      <vt:lpstr>Non-verbal communication helps people to: </vt:lpstr>
      <vt:lpstr>Types of Non-Verbal Communication  </vt:lpstr>
      <vt:lpstr>Lets analyze the videos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WORKPLACE COMMUNICATION SKILLS Module Code and Version #</dc:title>
  <dc:creator>Munirah Binti Salamat</dc:creator>
  <cp:lastModifiedBy>Vicknisha Balu</cp:lastModifiedBy>
  <cp:revision>20</cp:revision>
  <dcterms:created xsi:type="dcterms:W3CDTF">2018-03-01T07:49:38Z</dcterms:created>
  <dcterms:modified xsi:type="dcterms:W3CDTF">2018-04-03T08:00:52Z</dcterms:modified>
</cp:coreProperties>
</file>