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3" r:id="rId3"/>
    <p:sldId id="281" r:id="rId4"/>
    <p:sldId id="282" r:id="rId5"/>
    <p:sldId id="284" r:id="rId6"/>
    <p:sldId id="285" r:id="rId7"/>
    <p:sldId id="280" r:id="rId8"/>
    <p:sldId id="287" r:id="rId9"/>
    <p:sldId id="288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7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26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8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1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1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dirty="0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8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2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2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9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2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06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8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1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Slide ‹#› of 9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34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1I1gBCqpbM" TargetMode="External"/><Relationship Id="rId2" Type="http://schemas.openxmlformats.org/officeDocument/2006/relationships/hyperlink" Target="https://www.youtube.com/watch?v=2NWH0566ds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185584" y="1270046"/>
            <a:ext cx="9006416" cy="1470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/>
              <a:t>WORKPLACE   </a:t>
            </a:r>
            <a:r>
              <a:rPr lang="en-US" altLang="en-US" sz="2800" dirty="0"/>
              <a:t>PROFESSIONAL COMMUNICATION SKILLS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977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787" y="2009104"/>
            <a:ext cx="6476389" cy="362677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1" y="184485"/>
            <a:ext cx="9506912" cy="63346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24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724" y="1417638"/>
            <a:ext cx="109728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ability to communicate effectively with superiors, colleagues, and staff is essential, no matter what industry you work in.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Workers </a:t>
            </a:r>
            <a:r>
              <a:rPr lang="en-US" sz="2400" dirty="0"/>
              <a:t>in the digital age must know how to effectively convey and receive messages in person as well as via phone, email, and social media.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Good communication skills will </a:t>
            </a:r>
            <a:r>
              <a:rPr lang="en-US" sz="2400" dirty="0"/>
              <a:t>help you get hired, land promotions, and be a </a:t>
            </a:r>
            <a:r>
              <a:rPr lang="en-US" sz="2400" dirty="0" smtClean="0"/>
              <a:t>success throughout </a:t>
            </a:r>
            <a:r>
              <a:rPr lang="en-US" sz="2400" dirty="0"/>
              <a:t>your </a:t>
            </a:r>
            <a:r>
              <a:rPr lang="en-US" sz="2400" dirty="0" smtClean="0"/>
              <a:t>career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Watch</a:t>
            </a:r>
            <a:r>
              <a:rPr lang="en-US" sz="2400" dirty="0"/>
              <a:t>: https://</a:t>
            </a:r>
            <a:r>
              <a:rPr lang="en-US" sz="2400" dirty="0" smtClean="0"/>
              <a:t>www.youtube.com/watch?v=AAhIFD9czks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9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2" y="1417638"/>
            <a:ext cx="11300645" cy="480536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From the video:</a:t>
            </a:r>
          </a:p>
          <a:p>
            <a:pPr marL="0" indent="0">
              <a:buNone/>
            </a:pPr>
            <a:r>
              <a:rPr lang="en-US" sz="2400" dirty="0" smtClean="0"/>
              <a:t>1) What do you think about the boss?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2) How’s the manner of their communication?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i) by the boss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ii) by the staff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3) What are the right and wrong things in communication?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4) How to change the communication in to a positive way?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79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17" y="-217487"/>
            <a:ext cx="9389533" cy="1143000"/>
          </a:xfrm>
        </p:spPr>
        <p:txBody>
          <a:bodyPr/>
          <a:lstStyle/>
          <a:p>
            <a:r>
              <a:rPr lang="en-US" dirty="0" smtClean="0"/>
              <a:t>Focus of this module: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09" y="744002"/>
            <a:ext cx="109728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Communication at workplace </a:t>
            </a:r>
          </a:p>
          <a:p>
            <a:pPr marL="0" indent="0">
              <a:buNone/>
            </a:pPr>
            <a:r>
              <a:rPr lang="en-US" sz="2000" dirty="0" smtClean="0"/>
              <a:t>-   Interpersonal communication</a:t>
            </a:r>
          </a:p>
          <a:p>
            <a:pPr>
              <a:buFontTx/>
              <a:buChar char="-"/>
            </a:pPr>
            <a:r>
              <a:rPr lang="en-US" sz="2000" dirty="0" smtClean="0"/>
              <a:t>Barriers to communication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Non verbal communication</a:t>
            </a:r>
          </a:p>
          <a:p>
            <a:pPr>
              <a:buFontTx/>
              <a:buChar char="-"/>
            </a:pPr>
            <a:r>
              <a:rPr lang="en-US" sz="2000" dirty="0" smtClean="0"/>
              <a:t>Importance of non-verbal communication, body language, posture, gesture, proxemics, kinesics and semiotics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Workplace language skills</a:t>
            </a:r>
          </a:p>
          <a:p>
            <a:pPr>
              <a:buFontTx/>
              <a:buChar char="-"/>
            </a:pPr>
            <a:r>
              <a:rPr lang="en-US" sz="2000" dirty="0" smtClean="0"/>
              <a:t>Listening skills, assertiveness, effectiveness working in group</a:t>
            </a:r>
          </a:p>
          <a:p>
            <a:pPr>
              <a:buFontTx/>
              <a:buChar char="-"/>
            </a:pPr>
            <a:r>
              <a:rPr lang="en-US" sz="2000" dirty="0" smtClean="0"/>
              <a:t>Email etiquettes, handling calls, taking &amp; relaying instructions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Resume &amp; Curricular vitae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Job interview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Verbal Communication &amp; Presentation skills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Managing meeting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Managing workplace relationship</a:t>
            </a:r>
          </a:p>
          <a:p>
            <a:pPr marL="0" indent="0">
              <a:buNone/>
            </a:pPr>
            <a:r>
              <a:rPr lang="en-US" sz="2000" dirty="0" smtClean="0"/>
              <a:t>- Peer interaction, cultural awareness, body language, social awareness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4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17" y="104707"/>
            <a:ext cx="9947081" cy="1143000"/>
          </a:xfrm>
        </p:spPr>
        <p:txBody>
          <a:bodyPr/>
          <a:lstStyle/>
          <a:p>
            <a:r>
              <a:rPr lang="en-US" dirty="0" smtClean="0"/>
              <a:t>Workplace Professional Communication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</a:t>
            </a:r>
            <a:r>
              <a:rPr lang="en-US" sz="3600" dirty="0" smtClean="0"/>
              <a:t>Focus </a:t>
            </a:r>
            <a:r>
              <a:rPr lang="en-US" sz="3600" dirty="0"/>
              <a:t>of this module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        Preparing for internship / Work environment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Down Arrow 4"/>
          <p:cNvSpPr/>
          <p:nvPr/>
        </p:nvSpPr>
        <p:spPr bwMode="auto">
          <a:xfrm>
            <a:off x="5143978" y="3066133"/>
            <a:ext cx="991673" cy="1338441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2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1) Assignment (70%) – In Group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2) e-CV (20%) – Individual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3) Internship Letter Writing (10%) - Individual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700" y="746850"/>
            <a:ext cx="94493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WPCS Module Assessment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35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e-CV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www.youtube.com/watch?v=2NWH0566dsI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www.youtube.com/watch?v=f1I1gBCqpbM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e-Curricular Vitae Requirement </a:t>
            </a:r>
            <a:r>
              <a:rPr lang="en-US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(20</a:t>
            </a:r>
            <a:r>
              <a:rPr lang="en-US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%)</a:t>
            </a:r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23674"/>
            <a:ext cx="10972800" cy="5111951"/>
          </a:xfrm>
        </p:spPr>
        <p:txBody>
          <a:bodyPr/>
          <a:lstStyle/>
          <a:p>
            <a:r>
              <a:rPr lang="en-US" sz="2800" dirty="0" smtClean="0"/>
              <a:t>Student are required to prepare a 1.5-3 minutes video CV.</a:t>
            </a:r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video needs to highlight </a:t>
            </a:r>
            <a:r>
              <a:rPr lang="en-US" sz="2800" dirty="0" smtClean="0"/>
              <a:t> personal information, education background, qualification, self strength &amp; contact information.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video may also include appropriate photographs, </a:t>
            </a:r>
            <a:r>
              <a:rPr lang="en-US" sz="2800" dirty="0" smtClean="0"/>
              <a:t>music </a:t>
            </a:r>
            <a:r>
              <a:rPr lang="en-US" sz="2800" dirty="0"/>
              <a:t>and any other relevant visual </a:t>
            </a:r>
            <a:r>
              <a:rPr lang="en-US" sz="2800" dirty="0" smtClean="0"/>
              <a:t>aids. </a:t>
            </a:r>
            <a:endParaRPr lang="en-US" sz="2800" dirty="0"/>
          </a:p>
          <a:p>
            <a:r>
              <a:rPr lang="en-US" sz="2800" dirty="0"/>
              <a:t>Y</a:t>
            </a:r>
            <a:r>
              <a:rPr lang="en-US" sz="2800" dirty="0" smtClean="0"/>
              <a:t>ou </a:t>
            </a:r>
            <a:r>
              <a:rPr lang="en-US" sz="2800" dirty="0"/>
              <a:t>are required to submit </a:t>
            </a:r>
            <a:r>
              <a:rPr lang="en-US" sz="2800" dirty="0" smtClean="0"/>
              <a:t>the softcopy. You </a:t>
            </a:r>
            <a:r>
              <a:rPr lang="en-US" sz="2800" dirty="0"/>
              <a:t>will be assessed as follows: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Content/Information: </a:t>
            </a:r>
            <a:r>
              <a:rPr lang="en-US" sz="2800" dirty="0"/>
              <a:t>5</a:t>
            </a:r>
            <a:r>
              <a:rPr lang="en-US" sz="2800" dirty="0" smtClean="0"/>
              <a:t> </a:t>
            </a:r>
            <a:r>
              <a:rPr lang="en-US" sz="2800" dirty="0"/>
              <a:t>marks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Creativity: </a:t>
            </a:r>
            <a:r>
              <a:rPr lang="en-US" sz="2800" dirty="0"/>
              <a:t>5</a:t>
            </a:r>
            <a:r>
              <a:rPr lang="en-US" sz="2800" dirty="0" smtClean="0"/>
              <a:t> </a:t>
            </a:r>
            <a:r>
              <a:rPr lang="en-US" sz="2800" dirty="0"/>
              <a:t>marks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Language: </a:t>
            </a:r>
            <a:r>
              <a:rPr lang="en-US" sz="2800" dirty="0"/>
              <a:t>5</a:t>
            </a:r>
            <a:r>
              <a:rPr lang="en-US" sz="2800" dirty="0" smtClean="0"/>
              <a:t> marks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Skills: 5 marks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96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415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UCTI-Template-foundation-level</vt:lpstr>
      <vt:lpstr>WORKPLACE   PROFESSIONAL COMMUNICATION SKILLS</vt:lpstr>
      <vt:lpstr>PowerPoint Presentation</vt:lpstr>
      <vt:lpstr>Communication skills</vt:lpstr>
      <vt:lpstr>Communication skills</vt:lpstr>
      <vt:lpstr>Focus of this module:</vt:lpstr>
      <vt:lpstr>Workplace Professional Communication Skills</vt:lpstr>
      <vt:lpstr>WPCS Module Assessment</vt:lpstr>
      <vt:lpstr>Sample of e-CV</vt:lpstr>
      <vt:lpstr>e-Curricular Vitae Requirement (20%)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WORKPLACE COMMUNICATION SKILLS Module Code and Version #</dc:title>
  <dc:creator>Munirah Binti Salamat</dc:creator>
  <cp:lastModifiedBy>Vicknisha Balu</cp:lastModifiedBy>
  <cp:revision>35</cp:revision>
  <dcterms:created xsi:type="dcterms:W3CDTF">2018-03-01T07:49:38Z</dcterms:created>
  <dcterms:modified xsi:type="dcterms:W3CDTF">2019-09-04T02:49:48Z</dcterms:modified>
</cp:coreProperties>
</file>