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D205-4A0B-446F-BD67-397F2F14F7E4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51C3B-1F9B-4B1B-AB86-B6BF0E83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course covered cloud computing, its deployment and service models, and various aspects of cloud such as </a:t>
            </a:r>
            <a:r>
              <a:rPr lang="en-US" dirty="0" smtClean="0"/>
              <a:t>applications, services and orchestration, modern infrastructure which includes physical, virtual, and software-defined infrastructure. Finally it also covered business continuity, security, and service management </a:t>
            </a:r>
            <a:r>
              <a:rPr lang="en-US" baseline="0" dirty="0" smtClean="0"/>
              <a:t>functions of a cloud infrastructure.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44444"/>
                </a:solidFill>
              </a:rPr>
              <a:t>Cloud Infrastructure and Services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custDataLst>
      <p:tags r:id="rId1"/>
    </p:custDataLst>
    <p:extLst>
      <p:ext uri="{BB962C8B-B14F-4D97-AF65-F5344CB8AC3E}">
        <p14:creationId xmlns:p14="http://schemas.microsoft.com/office/powerpoint/2010/main" val="395973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pic>
        <p:nvPicPr>
          <p:cNvPr id="10" name="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11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urse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3" y="1600201"/>
            <a:ext cx="88647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9" name="Course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381001"/>
            <a:ext cx="11419841" cy="11045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8131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10607040" cy="4597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990600"/>
            <a:ext cx="106070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7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Objectives and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pic>
        <p:nvPicPr>
          <p:cNvPr id="1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8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0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sz="half" idx="13" hasCustomPrompt="1"/>
          </p:nvPr>
        </p:nvSpPr>
        <p:spPr bwMode="white">
          <a:xfrm>
            <a:off x="482409" y="2108201"/>
            <a:ext cx="10607040" cy="382549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80990" indent="-38099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anose="020B0604020202020204" pitchFamily="34" charset="0"/>
              <a:buChar char="•"/>
              <a:defRPr sz="1867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Moduel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1" y="1597153"/>
            <a:ext cx="10607040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5" name="Module Title"/>
          <p:cNvSpPr>
            <a:spLocks noGrp="1"/>
          </p:cNvSpPr>
          <p:nvPr>
            <p:ph type="title" hasCustomPrompt="1"/>
          </p:nvPr>
        </p:nvSpPr>
        <p:spPr>
          <a:xfrm>
            <a:off x="365757" y="682752"/>
            <a:ext cx="11423904" cy="707136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Module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136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9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ntent Box"/>
          <p:cNvSpPr>
            <a:spLocks noGrp="1"/>
          </p:cNvSpPr>
          <p:nvPr>
            <p:ph sz="half" idx="1" hasCustomPrompt="1"/>
          </p:nvPr>
        </p:nvSpPr>
        <p:spPr bwMode="white">
          <a:xfrm>
            <a:off x="493432" y="1572768"/>
            <a:ext cx="10479368" cy="4597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Lesson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682752"/>
            <a:ext cx="11419841" cy="7112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8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Lesson slide</a:t>
            </a:r>
          </a:p>
        </p:txBody>
      </p:sp>
    </p:spTree>
    <p:extLst>
      <p:ext uri="{BB962C8B-B14F-4D97-AF65-F5344CB8AC3E}">
        <p14:creationId xmlns:p14="http://schemas.microsoft.com/office/powerpoint/2010/main" val="40498822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096000" y="1463040"/>
            <a:ext cx="5730240" cy="45963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half" idx="13" hasCustomPrompt="1"/>
          </p:nvPr>
        </p:nvSpPr>
        <p:spPr>
          <a:xfrm>
            <a:off x="365760" y="1463040"/>
            <a:ext cx="5608320" cy="45963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9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sz="half" idx="13" hasCustomPrompt="1"/>
          </p:nvPr>
        </p:nvSpPr>
        <p:spPr>
          <a:xfrm>
            <a:off x="360221" y="1463040"/>
            <a:ext cx="5608320" cy="45963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33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5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5730240" cy="45963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987552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5994400" y="1463040"/>
            <a:ext cx="5730240" cy="45963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987552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8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60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"/>
          <p:cNvSpPr>
            <a:spLocks noGrp="1"/>
          </p:cNvSpPr>
          <p:nvPr>
            <p:ph type="tbl" sz="quarter" idx="12" hasCustomPrompt="1"/>
          </p:nvPr>
        </p:nvSpPr>
        <p:spPr>
          <a:xfrm>
            <a:off x="365760" y="1092200"/>
            <a:ext cx="11277600" cy="471819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2133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 smtClean="0"/>
              <a:t> Click icon to add table</a:t>
            </a:r>
          </a:p>
          <a:p>
            <a:pPr lvl="0"/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96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990600"/>
            <a:ext cx="106070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710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pic>
        <p:nvPicPr>
          <p:cNvPr id="6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10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Course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3" y="1600201"/>
            <a:ext cx="88647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Course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381001"/>
            <a:ext cx="11419841" cy="11045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65034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57"/>
            <a:ext cx="12190477" cy="6772487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10607040" cy="4597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905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57"/>
            <a:ext cx="12190477" cy="6772487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75200" y="1463040"/>
            <a:ext cx="7010400" cy="4597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98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496"/>
            <a:ext cx="12192000" cy="4763008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15840" y="1463040"/>
            <a:ext cx="7010400" cy="4597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9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eedback Imag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15" y="1092200"/>
            <a:ext cx="6195372" cy="348054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page title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7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603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040" cy="6867584"/>
          </a:xfrm>
          <a:prstGeom prst="rect">
            <a:avLst/>
          </a:prstGeom>
        </p:spPr>
      </p:pic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9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0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36880" y="2737853"/>
            <a:ext cx="11318240" cy="105878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333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49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pic>
        <p:nvPicPr>
          <p:cNvPr id="5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8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0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36880" y="2737853"/>
            <a:ext cx="11318240" cy="105878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333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937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7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0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36880" y="2737853"/>
            <a:ext cx="11318240" cy="105878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333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8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7" name="Copyright" descr="                              Dell - Internal Use - Confidential&#10;"/>
          <p:cNvSpPr txBox="1"/>
          <p:nvPr userDrawn="1"/>
        </p:nvSpPr>
        <p:spPr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8" name="Page Number"/>
          <p:cNvSpPr txBox="1"/>
          <p:nvPr userDrawn="1"/>
        </p:nvSpPr>
        <p:spPr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6880" y="2737853"/>
            <a:ext cx="11318240" cy="105878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333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047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7" name="Copyright" descr="                              Dell - Internal Use - Confidential&#10;"/>
          <p:cNvSpPr txBox="1"/>
          <p:nvPr userDrawn="1"/>
        </p:nvSpPr>
        <p:spPr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8" name="Page Number"/>
          <p:cNvSpPr txBox="1"/>
          <p:nvPr userDrawn="1"/>
        </p:nvSpPr>
        <p:spPr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6880" y="2737853"/>
            <a:ext cx="11318240" cy="105878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333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754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pic>
        <p:nvPicPr>
          <p:cNvPr id="6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10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Course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3" y="1600201"/>
            <a:ext cx="88647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Course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381001"/>
            <a:ext cx="11419841" cy="11045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54914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  <p:sp>
        <p:nvSpPr>
          <p:cNvPr id="6" name="Copyright" descr="                              Dell - Internal Use - Confidential&#10;"/>
          <p:cNvSpPr txBox="1"/>
          <p:nvPr userDrawn="1"/>
        </p:nvSpPr>
        <p:spPr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444444">
                    <a:lumMod val="40000"/>
                    <a:lumOff val="60000"/>
                  </a:srgbClr>
                </a:solidFill>
              </a:rPr>
              <a:t>© Copyright 2017 Dell Inc.</a:t>
            </a:r>
          </a:p>
        </p:txBody>
      </p:sp>
      <p:sp>
        <p:nvSpPr>
          <p:cNvPr id="7" name="Page Number"/>
          <p:cNvSpPr txBox="1"/>
          <p:nvPr userDrawn="1"/>
        </p:nvSpPr>
        <p:spPr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444444">
                    <a:lumMod val="40000"/>
                    <a:lumOff val="6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444444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6880" y="2737853"/>
            <a:ext cx="11318240" cy="105878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333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2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65302" y="3066859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248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65302" y="3066859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97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65302" y="3066859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69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8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urse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3" y="1600201"/>
            <a:ext cx="88647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9" name="Course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381001"/>
            <a:ext cx="11419841" cy="11045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461603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8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urse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3" y="1600201"/>
            <a:ext cx="88647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9" name="Course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381001"/>
            <a:ext cx="11419841" cy="11045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48656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ayou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  <p:sp>
        <p:nvSpPr>
          <p:cNvPr id="8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444444">
                    <a:lumMod val="40000"/>
                    <a:lumOff val="60000"/>
                  </a:srgbClr>
                </a:solidFill>
              </a:rPr>
              <a:t>© Copyright 2017 Dell Inc.</a:t>
            </a:r>
          </a:p>
        </p:txBody>
      </p:sp>
      <p:sp>
        <p:nvSpPr>
          <p:cNvPr id="12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444444">
                    <a:lumMod val="40000"/>
                    <a:lumOff val="6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444444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Course Subtitle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2413" y="1600201"/>
            <a:ext cx="88647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9" name="Course Title"/>
          <p:cNvSpPr>
            <a:spLocks noGrp="1"/>
          </p:cNvSpPr>
          <p:nvPr>
            <p:ph type="ctrTitle" hasCustomPrompt="1"/>
          </p:nvPr>
        </p:nvSpPr>
        <p:spPr bwMode="white">
          <a:xfrm>
            <a:off x="365758" y="381001"/>
            <a:ext cx="11419841" cy="1104500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371606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365759" y="1463040"/>
            <a:ext cx="10607039" cy="45963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34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7" name="Copyright" descr="                              Dell - Internal Use - Confidential&#10;"/>
          <p:cNvSpPr txBox="1"/>
          <p:nvPr userDrawn="1"/>
        </p:nvSpPr>
        <p:spPr bwMode="white"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9" name="Page Number"/>
          <p:cNvSpPr txBox="1"/>
          <p:nvPr userDrawn="1"/>
        </p:nvSpPr>
        <p:spPr bwMode="white"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612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10607040" cy="4597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207264"/>
            <a:ext cx="11582400" cy="60960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75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12" name="Copyright" descr="                              Dell - Internal Use - Confidential&#10;"/>
          <p:cNvSpPr txBox="1"/>
          <p:nvPr/>
        </p:nvSpPr>
        <p:spPr>
          <a:xfrm>
            <a:off x="768351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15" name="Page Number"/>
          <p:cNvSpPr txBox="1"/>
          <p:nvPr/>
        </p:nvSpPr>
        <p:spPr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defTabSz="60958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0958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953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3084">
          <p15:clr>
            <a:srgbClr val="F26B43"/>
          </p15:clr>
        </p15:guide>
        <p15:guide id="4294967295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points covered in this </a:t>
            </a:r>
            <a:r>
              <a:rPr lang="en-US" dirty="0" smtClean="0"/>
              <a:t>course: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Driving digital </a:t>
            </a:r>
            <a:r>
              <a:rPr lang="en-US" dirty="0"/>
              <a:t>transformation </a:t>
            </a:r>
            <a:r>
              <a:rPr lang="en-US" dirty="0" smtClean="0"/>
              <a:t>through the adoption </a:t>
            </a:r>
            <a:r>
              <a:rPr lang="en-US" dirty="0"/>
              <a:t>of cloud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Cloud </a:t>
            </a:r>
            <a:r>
              <a:rPr lang="en-US" dirty="0"/>
              <a:t>computing, its deployment and service models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Various </a:t>
            </a:r>
            <a:r>
              <a:rPr lang="en-US" dirty="0"/>
              <a:t>aspects of cloud such as applications, services and orchestration, modern infrastructure (physical, virtual, and software-defined infrastructure), business continuity, security, and service management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The IT </a:t>
            </a:r>
            <a:r>
              <a:rPr lang="en-US" dirty="0"/>
              <a:t>transformation to meet the business objectives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5757" y="682752"/>
            <a:ext cx="11423904" cy="707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393349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7_2017 ILT OILT VILT Course Template_DELL EMC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EMC PPT Template" id="{BA5CEC7B-B122-488F-B8D9-107E8A4513FC}" vid="{89D366BE-BBF8-46B0-872A-7C5D5E490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Calibri</vt:lpstr>
      <vt:lpstr>Courier New</vt:lpstr>
      <vt:lpstr>Museo For Dell 300</vt:lpstr>
      <vt:lpstr>Museo Sans For Dell</vt:lpstr>
      <vt:lpstr>Wingdings</vt:lpstr>
      <vt:lpstr>7_2017 ILT OILT VILT Course Template_DELL EMC</vt:lpstr>
      <vt:lpstr>Course summary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summary</dc:title>
  <dc:creator>Chary, Rama</dc:creator>
  <cp:lastModifiedBy>Chary, Rama</cp:lastModifiedBy>
  <cp:revision>1</cp:revision>
  <dcterms:created xsi:type="dcterms:W3CDTF">2017-12-22T09:28:58Z</dcterms:created>
  <dcterms:modified xsi:type="dcterms:W3CDTF">2017-12-22T09:29:23Z</dcterms:modified>
</cp:coreProperties>
</file>