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4"/>
  </p:notesMasterIdLst>
  <p:handoutMasterIdLst>
    <p:handoutMasterId r:id="rId5"/>
  </p:handoutMasterIdLst>
  <p:sldIdLst>
    <p:sldId id="322" r:id="rId2"/>
    <p:sldId id="323" r:id="rId3"/>
  </p:sldIdLst>
  <p:sldSz cx="9144000" cy="5143500" type="screen16x9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DDDF2"/>
    <a:srgbClr val="E8EFF9"/>
    <a:srgbClr val="339933"/>
    <a:srgbClr val="BA3030"/>
    <a:srgbClr val="8E908F"/>
    <a:srgbClr val="9D9FA2"/>
    <a:srgbClr val="828381"/>
    <a:srgbClr val="A5A6A5"/>
    <a:srgbClr val="717074"/>
    <a:srgbClr val="2C9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7" autoAdjust="0"/>
    <p:restoredTop sz="82302" autoAdjust="0"/>
  </p:normalViewPr>
  <p:slideViewPr>
    <p:cSldViewPr showGuides="1">
      <p:cViewPr varScale="1">
        <p:scale>
          <a:sx n="95" d="100"/>
          <a:sy n="95" d="100"/>
        </p:scale>
        <p:origin x="-1410" y="-96"/>
      </p:cViewPr>
      <p:guideLst>
        <p:guide orient="horz" pos="912"/>
        <p:guide orient="horz" pos="22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384"/>
    </p:cViewPr>
  </p:sorterViewPr>
  <p:notesViewPr>
    <p:cSldViewPr snapToObjects="1" showGuides="1">
      <p:cViewPr>
        <p:scale>
          <a:sx n="100" d="100"/>
          <a:sy n="100" d="100"/>
        </p:scale>
        <p:origin x="-1548" y="2346"/>
      </p:cViewPr>
      <p:guideLst>
        <p:guide orient="horz" pos="4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161506" y="8915400"/>
            <a:ext cx="534987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F7B6D393-E4E3-D143-A14E-086EC3E10D5C}" type="slidenum">
              <a:rPr lang="en-US" sz="800" smtClean="0">
                <a:latin typeface="Verdana"/>
              </a:rPr>
              <a:pPr algn="ctr"/>
              <a:t>‹#›</a:t>
            </a:fld>
            <a:endParaRPr lang="en-US" sz="800" dirty="0">
              <a:latin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457199" y="228600"/>
            <a:ext cx="5943601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200" kern="120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rgbClr val="000000"/>
                </a:solidFill>
              </a:rPr>
              <a:t>TITLE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357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8333" y="685800"/>
            <a:ext cx="4741333" cy="2667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581400"/>
            <a:ext cx="5943600" cy="526517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20403" y="8915400"/>
            <a:ext cx="36099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221F6-DF1F-4F4D-A457-D497032B3BDC}" type="slidenum">
              <a:rPr lang="en-US" sz="800" smtClean="0"/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286" y="8949827"/>
            <a:ext cx="33385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2"/>
                </a:solidFill>
                <a:latin typeface="+mn-lt"/>
              </a:rPr>
              <a:t>Copyright 2014 EMC Corporation. All rights reserved.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124200" y="8980820"/>
            <a:ext cx="3276600" cy="189708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smtClean="0"/>
              <a:t>Module: Module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6704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spcBef>
        <a:spcPts val="1200"/>
      </a:spcBef>
      <a:defRPr sz="10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1pPr>
    <a:lvl2pPr marL="344488" indent="-117475" algn="l" defTabSz="457200" rtl="0" eaLnBrk="1" latinLnBrk="0" hangingPunct="1">
      <a:spcBef>
        <a:spcPts val="600"/>
      </a:spcBef>
      <a:buFont typeface="Arial"/>
      <a:buChar char="•"/>
      <a:defRPr sz="10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2pPr>
    <a:lvl3pPr marL="628650" indent="-174625" algn="l" defTabSz="457200" rtl="0" eaLnBrk="1" latinLnBrk="0" hangingPunct="1">
      <a:spcBef>
        <a:spcPts val="600"/>
      </a:spcBef>
      <a:buFont typeface="Lucida Grande"/>
      <a:buChar char="–"/>
      <a:tabLst/>
      <a:defRPr sz="10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3pPr>
    <a:lvl4pPr marL="973138" indent="-174625" algn="l" defTabSz="457200" rtl="0" eaLnBrk="1" latinLnBrk="0" hangingPunct="1">
      <a:spcBef>
        <a:spcPts val="600"/>
      </a:spcBef>
      <a:buFont typeface="Wingdings" charset="2"/>
      <a:buChar char="§"/>
      <a:defRPr sz="10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4pPr>
    <a:lvl5pPr marL="1258888" indent="-117475" algn="l" defTabSz="457200" rtl="0" eaLnBrk="1" latinLnBrk="0" hangingPunct="1">
      <a:spcBef>
        <a:spcPts val="600"/>
      </a:spcBef>
      <a:buFont typeface="Lucida Grande"/>
      <a:buChar char="–"/>
      <a:defRPr sz="10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8863" y="685800"/>
            <a:ext cx="4740275" cy="2667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course covered cloud computing, its deployment and service models, cloud computing reference model, and key considerations to build a cloud infrastructure. It also covered the key components and processes required to build physical, virtual, control, orchestration, and service layers of a cloud infrastructure. Finally, it covered the business continuity, security, and service management functions of a cloud infrastructure.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09800" y="8984259"/>
            <a:ext cx="4210202" cy="159741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Module: Course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4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8863" y="685800"/>
            <a:ext cx="4740275" cy="2667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concludes </a:t>
            </a:r>
            <a:r>
              <a:rPr lang="en-US"/>
              <a:t>the </a:t>
            </a:r>
            <a:r>
              <a:rPr lang="en-US" smtClean="0"/>
              <a:t>training</a:t>
            </a:r>
            <a:r>
              <a:rPr lang="en-US" dirty="0"/>
              <a:t>. Thank you for your participation.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09800" y="8984259"/>
            <a:ext cx="4210202" cy="159741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Module: Course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4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emc.force.com/EducationSupport" TargetMode="Externa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804" y="1809750"/>
            <a:ext cx="6743596" cy="1194689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lnSpc>
                <a:spcPct val="90000"/>
              </a:lnSpc>
              <a:defRPr sz="2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805" y="3105150"/>
            <a:ext cx="6743595" cy="81676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Box 78"/>
          <p:cNvSpPr txBox="1">
            <a:spLocks noChangeArrowheads="1"/>
          </p:cNvSpPr>
          <p:nvPr userDrawn="1"/>
        </p:nvSpPr>
        <p:spPr bwMode="auto">
          <a:xfrm>
            <a:off x="5257800" y="4933950"/>
            <a:ext cx="21145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1000" dirty="0">
                <a:solidFill>
                  <a:srgbClr val="10100F"/>
                </a:solidFill>
                <a:latin typeface="Calibri" pitchFamily="34" charset="0"/>
              </a:rPr>
              <a:t>Support Contact: </a:t>
            </a:r>
            <a:r>
              <a:rPr lang="en-US" sz="1000" dirty="0">
                <a:latin typeface="Calibri" pitchFamily="34" charset="0"/>
                <a:hlinkClick r:id="rId3"/>
              </a:rPr>
              <a:t>Education Services</a:t>
            </a:r>
            <a:endParaRPr lang="en-US" sz="1000" dirty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675" y="4086561"/>
            <a:ext cx="923925" cy="10806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1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295399"/>
            <a:ext cx="6096000" cy="31242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1295400"/>
            <a:ext cx="2133600" cy="3124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53000"/>
            <a:ext cx="5181600" cy="133350"/>
          </a:xfrm>
          <a:prstGeom prst="rect">
            <a:avLst/>
          </a:prstGeom>
        </p:spPr>
        <p:txBody>
          <a:bodyPr/>
          <a:lstStyle>
            <a:lvl1pPr>
              <a:defRPr sz="600" b="0">
                <a:solidFill>
                  <a:schemeClr val="bg2"/>
                </a:solidFill>
              </a:defRPr>
            </a:lvl1pPr>
          </a:lstStyle>
          <a:p>
            <a:pPr algn="r"/>
            <a:r>
              <a:rPr lang="en-US" smtClean="0"/>
              <a:t>Module: Module Name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433998"/>
            <a:ext cx="606609" cy="7095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535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1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600"/>
            <a:ext cx="4038600" cy="3429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600"/>
            <a:ext cx="4038600" cy="3429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tx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53000"/>
            <a:ext cx="5181600" cy="133350"/>
          </a:xfrm>
          <a:prstGeom prst="rect">
            <a:avLst/>
          </a:prstGeom>
        </p:spPr>
        <p:txBody>
          <a:bodyPr/>
          <a:lstStyle>
            <a:lvl1pPr>
              <a:defRPr sz="600" b="0">
                <a:solidFill>
                  <a:schemeClr val="bg2"/>
                </a:solidFill>
              </a:defRPr>
            </a:lvl1pPr>
          </a:lstStyle>
          <a:p>
            <a:pPr algn="r"/>
            <a:r>
              <a:rPr lang="en-US" smtClean="0"/>
              <a:t>Module: Module Name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433998"/>
            <a:ext cx="606609" cy="7095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82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600"/>
            <a:ext cx="4038600" cy="3429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53000"/>
            <a:ext cx="5181600" cy="133350"/>
          </a:xfrm>
          <a:prstGeom prst="rect">
            <a:avLst/>
          </a:prstGeom>
        </p:spPr>
        <p:txBody>
          <a:bodyPr/>
          <a:lstStyle>
            <a:lvl1pPr>
              <a:defRPr sz="600" b="0">
                <a:solidFill>
                  <a:schemeClr val="bg2"/>
                </a:solidFill>
              </a:defRPr>
            </a:lvl1pPr>
          </a:lstStyle>
          <a:p>
            <a:pPr algn="r"/>
            <a:r>
              <a:rPr lang="en-US" smtClean="0"/>
              <a:t>Module: Module Name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433998"/>
            <a:ext cx="606609" cy="7095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76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1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600"/>
            <a:ext cx="4038600" cy="3429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0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1800">
                <a:solidFill>
                  <a:schemeClr val="tx1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400">
                <a:solidFill>
                  <a:schemeClr val="tx1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53000"/>
            <a:ext cx="5181600" cy="133350"/>
          </a:xfrm>
          <a:prstGeom prst="rect">
            <a:avLst/>
          </a:prstGeom>
        </p:spPr>
        <p:txBody>
          <a:bodyPr/>
          <a:lstStyle>
            <a:lvl1pPr>
              <a:defRPr sz="600" b="0">
                <a:solidFill>
                  <a:schemeClr val="bg2"/>
                </a:solidFill>
              </a:defRPr>
            </a:lvl1pPr>
          </a:lstStyle>
          <a:p>
            <a:pPr algn="r"/>
            <a:r>
              <a:rPr lang="en-US" smtClean="0"/>
              <a:t>Module: Module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433998"/>
            <a:ext cx="606609" cy="7095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560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338" y="228601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74338" y="1011766"/>
            <a:ext cx="4038600" cy="34078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chemeClr val="tx1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200">
                <a:solidFill>
                  <a:schemeClr val="tx1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09067" y="1011766"/>
            <a:ext cx="4038600" cy="34078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chemeClr val="tx1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200">
                <a:solidFill>
                  <a:schemeClr val="tx1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53000"/>
            <a:ext cx="5181600" cy="133350"/>
          </a:xfrm>
          <a:prstGeom prst="rect">
            <a:avLst/>
          </a:prstGeom>
        </p:spPr>
        <p:txBody>
          <a:bodyPr/>
          <a:lstStyle>
            <a:lvl1pPr>
              <a:defRPr sz="600" b="0">
                <a:solidFill>
                  <a:schemeClr val="bg2"/>
                </a:solidFill>
              </a:defRPr>
            </a:lvl1pPr>
          </a:lstStyle>
          <a:p>
            <a:pPr algn="r"/>
            <a:r>
              <a:rPr lang="en-US" smtClean="0"/>
              <a:t>Module: Module Name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433998"/>
            <a:ext cx="606609" cy="7095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24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ef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53000"/>
            <a:ext cx="5181600" cy="133350"/>
          </a:xfrm>
          <a:prstGeom prst="rect">
            <a:avLst/>
          </a:prstGeom>
        </p:spPr>
        <p:txBody>
          <a:bodyPr/>
          <a:lstStyle>
            <a:lvl1pPr>
              <a:defRPr sz="600" b="0">
                <a:solidFill>
                  <a:schemeClr val="bg2"/>
                </a:solidFill>
              </a:defRPr>
            </a:lvl1pPr>
          </a:lstStyle>
          <a:p>
            <a:pPr algn="r"/>
            <a:r>
              <a:rPr lang="en-US" smtClean="0"/>
              <a:t>Module: Module Name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433998"/>
            <a:ext cx="606609" cy="70950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81000" y="2126218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This slide intentionally left blank.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99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 logo white_300dpi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2997" y="1657351"/>
            <a:ext cx="4899905" cy="15814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387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600"/>
            <a:ext cx="8458200" cy="3429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53000"/>
            <a:ext cx="5181600" cy="133350"/>
          </a:xfrm>
          <a:prstGeom prst="rect">
            <a:avLst/>
          </a:prstGeom>
        </p:spPr>
        <p:txBody>
          <a:bodyPr/>
          <a:lstStyle>
            <a:lvl1pPr>
              <a:defRPr sz="600" b="0">
                <a:solidFill>
                  <a:schemeClr val="bg2"/>
                </a:solidFill>
              </a:defRPr>
            </a:lvl1pPr>
          </a:lstStyle>
          <a:p>
            <a:pPr algn="r"/>
            <a:r>
              <a:rPr lang="en-US" smtClean="0"/>
              <a:t>Module: Module Name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433998"/>
            <a:ext cx="606609" cy="7095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378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ule Objectives and Summary">
    <p:bg>
      <p:bgPr>
        <a:blipFill dpi="0" rotWithShape="1">
          <a:blip r:embed="rId3"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1" y="514350"/>
            <a:ext cx="8077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33400" y="1123950"/>
            <a:ext cx="8077200" cy="29718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53000"/>
            <a:ext cx="5181600" cy="133350"/>
          </a:xfrm>
          <a:prstGeom prst="rect">
            <a:avLst/>
          </a:prstGeom>
        </p:spPr>
        <p:txBody>
          <a:bodyPr/>
          <a:lstStyle>
            <a:lvl1pPr>
              <a:defRPr sz="600" b="0">
                <a:solidFill>
                  <a:schemeClr val="bg2"/>
                </a:solidFill>
              </a:defRPr>
            </a:lvl1pPr>
          </a:lstStyle>
          <a:p>
            <a:pPr algn="r"/>
            <a:r>
              <a:rPr lang="en-US" smtClean="0"/>
              <a:t>Module: Module Name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433998"/>
            <a:ext cx="606609" cy="7095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232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 Topics and Summary">
    <p:bg>
      <p:bgPr>
        <a:blipFill dpi="0" rotWithShape="1">
          <a:blip r:embed="rId3">
            <a:grayscl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1" y="514350"/>
            <a:ext cx="8077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33400" y="1123950"/>
            <a:ext cx="8077200" cy="29718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53000"/>
            <a:ext cx="5181600" cy="133350"/>
          </a:xfrm>
          <a:prstGeom prst="rect">
            <a:avLst/>
          </a:prstGeom>
        </p:spPr>
        <p:txBody>
          <a:bodyPr/>
          <a:lstStyle>
            <a:lvl1pPr>
              <a:defRPr sz="600" b="0">
                <a:solidFill>
                  <a:schemeClr val="bg2"/>
                </a:solidFill>
              </a:defRPr>
            </a:lvl1pPr>
          </a:lstStyle>
          <a:p>
            <a:pPr algn="r"/>
            <a:r>
              <a:rPr lang="en-US" smtClean="0"/>
              <a:t>Module: Module Name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433998"/>
            <a:ext cx="606609" cy="7095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513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1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53000"/>
            <a:ext cx="5181600" cy="133350"/>
          </a:xfrm>
          <a:prstGeom prst="rect">
            <a:avLst/>
          </a:prstGeom>
        </p:spPr>
        <p:txBody>
          <a:bodyPr/>
          <a:lstStyle>
            <a:lvl1pPr>
              <a:defRPr sz="600" b="0">
                <a:solidFill>
                  <a:schemeClr val="bg2"/>
                </a:solidFill>
              </a:defRPr>
            </a:lvl1pPr>
          </a:lstStyle>
          <a:p>
            <a:pPr algn="r"/>
            <a:r>
              <a:rPr lang="en-US" smtClean="0"/>
              <a:t>Module: Module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433998"/>
            <a:ext cx="606609" cy="7095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62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1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53000"/>
            <a:ext cx="5181600" cy="133350"/>
          </a:xfrm>
          <a:prstGeom prst="rect">
            <a:avLst/>
          </a:prstGeom>
        </p:spPr>
        <p:txBody>
          <a:bodyPr/>
          <a:lstStyle>
            <a:lvl1pPr>
              <a:defRPr sz="600" b="0">
                <a:solidFill>
                  <a:schemeClr val="bg2"/>
                </a:solidFill>
              </a:defRPr>
            </a:lvl1pPr>
          </a:lstStyle>
          <a:p>
            <a:pPr algn="r"/>
            <a:r>
              <a:rPr lang="en-US" smtClean="0"/>
              <a:t>Module: Module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433998"/>
            <a:ext cx="606609" cy="7095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549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0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400"/>
            <a:ext cx="8458200" cy="31242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1800">
                <a:solidFill>
                  <a:schemeClr val="tx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tx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400">
                <a:solidFill>
                  <a:schemeClr val="tx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79413" y="703000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53000"/>
            <a:ext cx="5181600" cy="133350"/>
          </a:xfrm>
          <a:prstGeom prst="rect">
            <a:avLst/>
          </a:prstGeom>
        </p:spPr>
        <p:txBody>
          <a:bodyPr/>
          <a:lstStyle>
            <a:lvl1pPr>
              <a:defRPr sz="600" b="0">
                <a:solidFill>
                  <a:schemeClr val="bg2"/>
                </a:solidFill>
              </a:defRPr>
            </a:lvl1pPr>
          </a:lstStyle>
          <a:p>
            <a:pPr algn="r"/>
            <a:r>
              <a:rPr lang="en-US" smtClean="0"/>
              <a:t>Module: Module Name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433998"/>
            <a:ext cx="606609" cy="7095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414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3" y="228601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53000"/>
            <a:ext cx="5181600" cy="133350"/>
          </a:xfrm>
          <a:prstGeom prst="rect">
            <a:avLst/>
          </a:prstGeom>
        </p:spPr>
        <p:txBody>
          <a:bodyPr/>
          <a:lstStyle>
            <a:lvl1pPr>
              <a:defRPr sz="600" b="0">
                <a:solidFill>
                  <a:schemeClr val="bg2"/>
                </a:solidFill>
              </a:defRPr>
            </a:lvl1pPr>
          </a:lstStyle>
          <a:p>
            <a:pPr algn="r"/>
            <a:r>
              <a:rPr lang="en-US" smtClean="0"/>
              <a:t>Module: Module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433998"/>
            <a:ext cx="606609" cy="709502"/>
          </a:xfrm>
          <a:prstGeom prst="rect">
            <a:avLst/>
          </a:prstGeom>
        </p:spPr>
      </p:pic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381000" y="819150"/>
            <a:ext cx="8458200" cy="353864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None/>
              <a:defRPr sz="1600" baseline="0"/>
            </a:lvl1pPr>
          </a:lstStyle>
          <a:p>
            <a:pPr lvl="0"/>
            <a:r>
              <a:rPr lang="en-US" noProof="0" dirty="0" smtClean="0"/>
              <a:t> Click icon to add table</a:t>
            </a:r>
          </a:p>
          <a:p>
            <a:pPr lvl="0"/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50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794" y="228601"/>
            <a:ext cx="8458200" cy="457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9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990599"/>
            <a:ext cx="6096000" cy="3429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0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1800">
                <a:solidFill>
                  <a:schemeClr val="tx1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400">
                <a:solidFill>
                  <a:schemeClr val="tx1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990600"/>
            <a:ext cx="21336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953000"/>
            <a:ext cx="5181600" cy="133350"/>
          </a:xfrm>
          <a:prstGeom prst="rect">
            <a:avLst/>
          </a:prstGeom>
        </p:spPr>
        <p:txBody>
          <a:bodyPr/>
          <a:lstStyle>
            <a:lvl1pPr>
              <a:defRPr sz="600" b="0">
                <a:solidFill>
                  <a:schemeClr val="bg2"/>
                </a:solidFill>
              </a:defRPr>
            </a:lvl1pPr>
          </a:lstStyle>
          <a:p>
            <a:pPr algn="r"/>
            <a:r>
              <a:rPr lang="en-US" smtClean="0"/>
              <a:t>Module: Module Name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433998"/>
            <a:ext cx="606609" cy="7095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58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01100" y="5033041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2"/>
                </a:solidFill>
              </a:defRPr>
            </a:lvl1pPr>
          </a:lstStyle>
          <a:p>
            <a:pPr lvl="0" algn="r"/>
            <a:fld id="{61F684CE-B7BB-4223-BA2B-B47808B845F1}" type="slidenum">
              <a:rPr lang="en-US" smtClean="0">
                <a:solidFill>
                  <a:schemeClr val="bg2"/>
                </a:solidFill>
              </a:rPr>
              <a:pPr lvl="0" algn="r"/>
              <a:t>‹#›</a:t>
            </a:fld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366714" y="5033041"/>
            <a:ext cx="21640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2"/>
                </a:solidFill>
                <a:latin typeface="+mn-lt"/>
              </a:rPr>
              <a:t>© Copyright 2014 EMC Corporation. All rights reserved.</a:t>
            </a:r>
          </a:p>
        </p:txBody>
      </p:sp>
      <p:sp>
        <p:nvSpPr>
          <p:cNvPr id="18" name="TextBox 17"/>
          <p:cNvSpPr txBox="1"/>
          <p:nvPr/>
        </p:nvSpPr>
        <p:spPr bwMode="gray">
          <a:xfrm>
            <a:off x="366714" y="5033041"/>
            <a:ext cx="21640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2"/>
                </a:solidFill>
                <a:latin typeface="+mn-lt"/>
              </a:rPr>
              <a:t>© Copyright 2014 EMC Corporation. All rights reserved.</a:t>
            </a:r>
          </a:p>
        </p:txBody>
      </p:sp>
    </p:spTree>
    <p:custDataLst>
      <p:tags r:id="rId18"/>
    </p:custDataLst>
    <p:extLst>
      <p:ext uri="{BB962C8B-B14F-4D97-AF65-F5344CB8AC3E}">
        <p14:creationId xmlns:p14="http://schemas.microsoft.com/office/powerpoint/2010/main" val="58738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9" r:id="rId2"/>
    <p:sldLayoutId id="2147483772" r:id="rId3"/>
    <p:sldLayoutId id="2147483773" r:id="rId4"/>
    <p:sldLayoutId id="2147483750" r:id="rId5"/>
    <p:sldLayoutId id="2147483751" r:id="rId6"/>
    <p:sldLayoutId id="2147483752" r:id="rId7"/>
    <p:sldLayoutId id="2147483774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71" r:id="rId15"/>
    <p:sldLayoutId id="2147483768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points covered in this course:</a:t>
            </a:r>
          </a:p>
          <a:p>
            <a:r>
              <a:rPr lang="en-US" dirty="0"/>
              <a:t>Cloud computing, its </a:t>
            </a:r>
            <a:r>
              <a:rPr lang="en-US" dirty="0" smtClean="0"/>
              <a:t>deployment, </a:t>
            </a:r>
            <a:r>
              <a:rPr lang="en-US" dirty="0"/>
              <a:t>and service models</a:t>
            </a:r>
          </a:p>
          <a:p>
            <a:r>
              <a:rPr lang="en-US" dirty="0"/>
              <a:t>Cloud computing reference model and key considerations to build a cloud infrastructure</a:t>
            </a:r>
          </a:p>
          <a:p>
            <a:r>
              <a:rPr lang="en-US" dirty="0"/>
              <a:t>Physical, virtual, control, orchestration, and service layers of a cloud infrastructure</a:t>
            </a:r>
          </a:p>
          <a:p>
            <a:r>
              <a:rPr lang="en-US" dirty="0"/>
              <a:t>Business continuity, security, and service management functions </a:t>
            </a:r>
            <a:r>
              <a:rPr lang="en-US" dirty="0" smtClean="0"/>
              <a:t>of </a:t>
            </a:r>
            <a:r>
              <a:rPr lang="en-US" dirty="0"/>
              <a:t>a cloud </a:t>
            </a:r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276600" y="4953000"/>
            <a:ext cx="4495800" cy="13335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Module: Course Summary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382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87514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311-16x9_ILT OILT VILT Template_Open Curriculum-20140630">
  <a:themeElements>
    <a:clrScheme name="2014 v4">
      <a:dk1>
        <a:srgbClr val="000000"/>
      </a:dk1>
      <a:lt1>
        <a:srgbClr val="FFFFFF"/>
      </a:lt1>
      <a:dk2>
        <a:srgbClr val="2C95DD"/>
      </a:dk2>
      <a:lt2>
        <a:srgbClr val="717074"/>
      </a:lt2>
      <a:accent1>
        <a:srgbClr val="2C95DD"/>
      </a:accent1>
      <a:accent2>
        <a:srgbClr val="339933"/>
      </a:accent2>
      <a:accent3>
        <a:srgbClr val="93C5FF"/>
      </a:accent3>
      <a:accent4>
        <a:srgbClr val="BABCBE"/>
      </a:accent4>
      <a:accent5>
        <a:srgbClr val="007D68"/>
      </a:accent5>
      <a:accent6>
        <a:srgbClr val="CE3131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sng">
          <a:solidFill>
            <a:schemeClr val="bg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MC 2014">
      <a:dk1>
        <a:srgbClr val="000000"/>
      </a:dk1>
      <a:lt1>
        <a:srgbClr val="FFFFFF"/>
      </a:lt1>
      <a:dk2>
        <a:srgbClr val="2C95DD"/>
      </a:dk2>
      <a:lt2>
        <a:srgbClr val="717073"/>
      </a:lt2>
      <a:accent1>
        <a:srgbClr val="2C95DD"/>
      </a:accent1>
      <a:accent2>
        <a:srgbClr val="007D68"/>
      </a:accent2>
      <a:accent3>
        <a:srgbClr val="93C5FF"/>
      </a:accent3>
      <a:accent4>
        <a:srgbClr val="BABCBE"/>
      </a:accent4>
      <a:accent5>
        <a:srgbClr val="8E908F"/>
      </a:accent5>
      <a:accent6>
        <a:srgbClr val="FF0000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EMC 2014">
      <a:dk1>
        <a:srgbClr val="000000"/>
      </a:dk1>
      <a:lt1>
        <a:srgbClr val="FFFFFF"/>
      </a:lt1>
      <a:dk2>
        <a:srgbClr val="2C95DD"/>
      </a:dk2>
      <a:lt2>
        <a:srgbClr val="717073"/>
      </a:lt2>
      <a:accent1>
        <a:srgbClr val="2C95DD"/>
      </a:accent1>
      <a:accent2>
        <a:srgbClr val="007D68"/>
      </a:accent2>
      <a:accent3>
        <a:srgbClr val="93C5FF"/>
      </a:accent3>
      <a:accent4>
        <a:srgbClr val="BABCBE"/>
      </a:accent4>
      <a:accent5>
        <a:srgbClr val="8E908F"/>
      </a:accent5>
      <a:accent6>
        <a:srgbClr val="FF0000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D311-16x9_ILT OILT VILT Template_Open Curriculum-20140630</Template>
  <TotalTime>28</TotalTime>
  <Words>154</Words>
  <Application>Microsoft Office PowerPoint</Application>
  <PresentationFormat>On-screen Show (16:9)</PresentationFormat>
  <Paragraphs>12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D311-16x9_ILT OILT VILT Template_Open Curriculum-20140630</vt:lpstr>
      <vt:lpstr>Course Summary</vt:lpstr>
      <vt:lpstr>PowerPoint Presentation</vt:lpstr>
    </vt:vector>
  </TitlesOfParts>
  <Company>EMC Corporation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[Course Title]</dc:title>
  <dc:creator>Debasish</dc:creator>
  <cp:lastModifiedBy>Pramod Prasad</cp:lastModifiedBy>
  <cp:revision>14</cp:revision>
  <cp:lastPrinted>2013-12-05T19:23:46Z</cp:lastPrinted>
  <dcterms:created xsi:type="dcterms:W3CDTF">2014-07-22T11:18:27Z</dcterms:created>
  <dcterms:modified xsi:type="dcterms:W3CDTF">2014-09-03T06:14:57Z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CAF1FF04-999F-4E95-9F8F-8B3DA587C448</vt:lpwstr>
  </property>
  <property fmtid="{D5CDD505-2E9C-101B-9397-08002B2CF9AE}" pid="3" name="ArticulatePath">
    <vt:lpwstr>2014 Template</vt:lpwstr>
  </property>
</Properties>
</file>