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34"/>
  </p:notesMasterIdLst>
  <p:handoutMasterIdLst>
    <p:handoutMasterId r:id="rId35"/>
  </p:handoutMasterIdLst>
  <p:sldIdLst>
    <p:sldId id="270" r:id="rId5"/>
    <p:sldId id="271" r:id="rId6"/>
    <p:sldId id="272" r:id="rId7"/>
    <p:sldId id="273" r:id="rId8"/>
    <p:sldId id="274" r:id="rId9"/>
    <p:sldId id="388" r:id="rId10"/>
    <p:sldId id="389" r:id="rId11"/>
    <p:sldId id="390" r:id="rId12"/>
    <p:sldId id="391" r:id="rId13"/>
    <p:sldId id="392" r:id="rId14"/>
    <p:sldId id="334" r:id="rId15"/>
    <p:sldId id="381" r:id="rId16"/>
    <p:sldId id="393" r:id="rId17"/>
    <p:sldId id="394" r:id="rId18"/>
    <p:sldId id="395" r:id="rId19"/>
    <p:sldId id="396" r:id="rId20"/>
    <p:sldId id="340" r:id="rId21"/>
    <p:sldId id="397" r:id="rId22"/>
    <p:sldId id="398" r:id="rId23"/>
    <p:sldId id="385" r:id="rId24"/>
    <p:sldId id="384" r:id="rId25"/>
    <p:sldId id="399" r:id="rId26"/>
    <p:sldId id="400" r:id="rId27"/>
    <p:sldId id="401" r:id="rId28"/>
    <p:sldId id="382" r:id="rId29"/>
    <p:sldId id="275" r:id="rId30"/>
    <p:sldId id="276" r:id="rId31"/>
    <p:sldId id="277" r:id="rId32"/>
    <p:sldId id="278" r:id="rId3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6513" autoAdjust="0"/>
  </p:normalViewPr>
  <p:slideViewPr>
    <p:cSldViewPr snapToGrid="0">
      <p:cViewPr varScale="1">
        <p:scale>
          <a:sx n="43" d="100"/>
          <a:sy n="43" d="100"/>
        </p:scale>
        <p:origin x="1722" y="4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76F23D82-4A33-492B-97EC-50EBFDBA9E00}"/>
    <pc:docChg chg="modSld">
      <pc:chgData name="Jerry Chong Chean Fuh" userId="7e03b82b-d98f-46c1-89f1-920fd5d2fe3c" providerId="ADAL" clId="{76F23D82-4A33-492B-97EC-50EBFDBA9E00}" dt="2019-11-04T09:32:42.639" v="10" actId="20577"/>
      <pc:docMkLst>
        <pc:docMk/>
      </pc:docMkLst>
      <pc:sldChg chg="modSp">
        <pc:chgData name="Jerry Chong Chean Fuh" userId="7e03b82b-d98f-46c1-89f1-920fd5d2fe3c" providerId="ADAL" clId="{76F23D82-4A33-492B-97EC-50EBFDBA9E00}" dt="2019-11-04T09:32:42.639" v="10" actId="20577"/>
        <pc:sldMkLst>
          <pc:docMk/>
          <pc:sldMk cId="2651490891" sldId="270"/>
        </pc:sldMkLst>
        <pc:spChg chg="mod">
          <ac:chgData name="Jerry Chong Chean Fuh" userId="7e03b82b-d98f-46c1-89f1-920fd5d2fe3c" providerId="ADAL" clId="{76F23D82-4A33-492B-97EC-50EBFDBA9E00}" dt="2019-11-04T09:32:42.639" v="10" actId="20577"/>
          <ac:spMkLst>
            <pc:docMk/>
            <pc:sldMk cId="2651490891" sldId="270"/>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schwalbe\Documents\KathyAug2011\book2005\ch5\resource_histogram.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168335930252068"/>
          <c:y val="9.5427504864008E-2"/>
          <c:w val="0.58613946396309957"/>
          <c:h val="0.61829070859805191"/>
        </c:manualLayout>
      </c:layout>
      <c:barChart>
        <c:barDir val="col"/>
        <c:grouping val="stacked"/>
        <c:varyColors val="0"/>
        <c:ser>
          <c:idx val="0"/>
          <c:order val="0"/>
          <c:tx>
            <c:strRef>
              <c:f>Sheet1!$A$2</c:f>
              <c:strCache>
                <c:ptCount val="1"/>
                <c:pt idx="0">
                  <c:v>PM</c:v>
                </c:pt>
              </c:strCache>
            </c:strRef>
          </c:tx>
          <c:spPr>
            <a:solidFill>
              <a:srgbClr val="000000"/>
            </a:solid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Sheet1!$B$2:$M$2</c:f>
              <c:numCache>
                <c:formatCode>General</c:formatCode>
                <c:ptCount val="12"/>
                <c:pt idx="0">
                  <c:v>0.75</c:v>
                </c:pt>
                <c:pt idx="1">
                  <c:v>0.75</c:v>
                </c:pt>
                <c:pt idx="2">
                  <c:v>0.75</c:v>
                </c:pt>
                <c:pt idx="3">
                  <c:v>0.75</c:v>
                </c:pt>
                <c:pt idx="4">
                  <c:v>0.75</c:v>
                </c:pt>
                <c:pt idx="5">
                  <c:v>0.75</c:v>
                </c:pt>
                <c:pt idx="6">
                  <c:v>0.75</c:v>
                </c:pt>
                <c:pt idx="7">
                  <c:v>0.75</c:v>
                </c:pt>
                <c:pt idx="8">
                  <c:v>0.75</c:v>
                </c:pt>
                <c:pt idx="9">
                  <c:v>0.75</c:v>
                </c:pt>
                <c:pt idx="10">
                  <c:v>0.75</c:v>
                </c:pt>
                <c:pt idx="11">
                  <c:v>0.75</c:v>
                </c:pt>
              </c:numCache>
            </c:numRef>
          </c:val>
          <c:extLst>
            <c:ext xmlns:c16="http://schemas.microsoft.com/office/drawing/2014/chart" uri="{C3380CC4-5D6E-409C-BE32-E72D297353CC}">
              <c16:uniqueId val="{00000000-CF94-4377-9D56-59655F6293A8}"/>
            </c:ext>
          </c:extLst>
        </c:ser>
        <c:ser>
          <c:idx val="1"/>
          <c:order val="1"/>
          <c:tx>
            <c:strRef>
              <c:f>Sheet1!$A$3</c:f>
              <c:strCache>
                <c:ptCount val="1"/>
                <c:pt idx="0">
                  <c:v>HR</c:v>
                </c:pt>
              </c:strCache>
            </c:strRef>
          </c:tx>
          <c:spPr>
            <a:pattFill prst="ltHorz">
              <a:fgClr>
                <a:srgbClr xmlns:mc="http://schemas.openxmlformats.org/markup-compatibility/2006" xmlns:a14="http://schemas.microsoft.com/office/drawing/2010/main" val="000000" mc:Ignorable="a14" a14:legacySpreadsheetColorIndex="8"/>
              </a:fgClr>
              <a:bgClr>
                <a:srgbClr xmlns:mc="http://schemas.openxmlformats.org/markup-compatibility/2006" xmlns:a14="http://schemas.microsoft.com/office/drawing/2010/main" val="FFFFFF" mc:Ignorable="a14" a14:legacySpreadsheetColorIndex="9"/>
              </a:bgClr>
            </a:patt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Sheet1!$B$3:$M$3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01-CF94-4377-9D56-59655F6293A8}"/>
            </c:ext>
          </c:extLst>
        </c:ser>
        <c:ser>
          <c:idx val="2"/>
          <c:order val="2"/>
          <c:tx>
            <c:strRef>
              <c:f>Sheet1!$A$4</c:f>
              <c:strCache>
                <c:ptCount val="1"/>
                <c:pt idx="0">
                  <c:v>SM</c:v>
                </c:pt>
              </c:strCache>
            </c:strRef>
          </c:tx>
          <c:spPr>
            <a:solidFill>
              <a:srgbClr val="FFFFFF"/>
            </a:solid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Sheet1!$B$4:$M$4</c:f>
              <c:numCache>
                <c:formatCode>General</c:formatCode>
                <c:ptCount val="12"/>
                <c:pt idx="0">
                  <c:v>0.5</c:v>
                </c:pt>
                <c:pt idx="1">
                  <c:v>0.5</c:v>
                </c:pt>
                <c:pt idx="2">
                  <c:v>0.5</c:v>
                </c:pt>
                <c:pt idx="3">
                  <c:v>0.5</c:v>
                </c:pt>
                <c:pt idx="4">
                  <c:v>0.5</c:v>
                </c:pt>
                <c:pt idx="5">
                  <c:v>0.5</c:v>
                </c:pt>
                <c:pt idx="6">
                  <c:v>0.5</c:v>
                </c:pt>
                <c:pt idx="7">
                  <c:v>0.5</c:v>
                </c:pt>
                <c:pt idx="8">
                  <c:v>0.5</c:v>
                </c:pt>
                <c:pt idx="9">
                  <c:v>0.5</c:v>
                </c:pt>
                <c:pt idx="10">
                  <c:v>0.5</c:v>
                </c:pt>
                <c:pt idx="11">
                  <c:v>0.5</c:v>
                </c:pt>
              </c:numCache>
            </c:numRef>
          </c:val>
          <c:extLst>
            <c:ext xmlns:c16="http://schemas.microsoft.com/office/drawing/2014/chart" uri="{C3380CC4-5D6E-409C-BE32-E72D297353CC}">
              <c16:uniqueId val="{00000002-CF94-4377-9D56-59655F6293A8}"/>
            </c:ext>
          </c:extLst>
        </c:ser>
        <c:ser>
          <c:idx val="3"/>
          <c:order val="3"/>
          <c:tx>
            <c:strRef>
              <c:f>Sheet1!$A$5</c:f>
              <c:strCache>
                <c:ptCount val="1"/>
                <c:pt idx="0">
                  <c:v>IT</c:v>
                </c:pt>
              </c:strCache>
            </c:strRef>
          </c:tx>
          <c:spPr>
            <a:pattFill prst="wdUpDiag">
              <a:fgClr>
                <a:srgbClr xmlns:mc="http://schemas.openxmlformats.org/markup-compatibility/2006" xmlns:a14="http://schemas.microsoft.com/office/drawing/2010/main" val="000000" mc:Ignorable="a14" a14:legacySpreadsheetColorIndex="8"/>
              </a:fgClr>
              <a:bgClr>
                <a:srgbClr xmlns:mc="http://schemas.openxmlformats.org/markup-compatibility/2006" xmlns:a14="http://schemas.microsoft.com/office/drawing/2010/main" val="FFFFFF" mc:Ignorable="a14" a14:legacySpreadsheetColorIndex="9"/>
              </a:bgClr>
            </a:patt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Sheet1!$B$5:$M$5</c:f>
              <c:numCache>
                <c:formatCode>General</c:formatCode>
                <c:ptCount val="12"/>
                <c:pt idx="0">
                  <c:v>0.25</c:v>
                </c:pt>
                <c:pt idx="1">
                  <c:v>0.5</c:v>
                </c:pt>
                <c:pt idx="2">
                  <c:v>0.5</c:v>
                </c:pt>
                <c:pt idx="3">
                  <c:v>0.5</c:v>
                </c:pt>
                <c:pt idx="4">
                  <c:v>0.25</c:v>
                </c:pt>
                <c:pt idx="5">
                  <c:v>0.25</c:v>
                </c:pt>
                <c:pt idx="6">
                  <c:v>0.25</c:v>
                </c:pt>
                <c:pt idx="7">
                  <c:v>0.25</c:v>
                </c:pt>
                <c:pt idx="8">
                  <c:v>0.25</c:v>
                </c:pt>
                <c:pt idx="9">
                  <c:v>0.25</c:v>
                </c:pt>
                <c:pt idx="10">
                  <c:v>0.25</c:v>
                </c:pt>
                <c:pt idx="11">
                  <c:v>0.25</c:v>
                </c:pt>
              </c:numCache>
            </c:numRef>
          </c:val>
          <c:extLst>
            <c:ext xmlns:c16="http://schemas.microsoft.com/office/drawing/2014/chart" uri="{C3380CC4-5D6E-409C-BE32-E72D297353CC}">
              <c16:uniqueId val="{00000003-CF94-4377-9D56-59655F6293A8}"/>
            </c:ext>
          </c:extLst>
        </c:ser>
        <c:ser>
          <c:idx val="4"/>
          <c:order val="4"/>
          <c:tx>
            <c:strRef>
              <c:f>Sheet1!$A$6</c:f>
              <c:strCache>
                <c:ptCount val="1"/>
                <c:pt idx="0">
                  <c:v>Contracting</c:v>
                </c:pt>
              </c:strCache>
            </c:strRef>
          </c:tx>
          <c:spPr>
            <a:solidFill>
              <a:srgbClr val="660066"/>
            </a:solid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Sheet1!$B$6:$M$6</c:f>
              <c:numCache>
                <c:formatCode>General</c:formatCode>
                <c:ptCount val="12"/>
                <c:pt idx="0">
                  <c:v>0</c:v>
                </c:pt>
                <c:pt idx="1">
                  <c:v>0</c:v>
                </c:pt>
                <c:pt idx="2">
                  <c:v>0.25</c:v>
                </c:pt>
                <c:pt idx="3">
                  <c:v>0.25</c:v>
                </c:pt>
                <c:pt idx="4">
                  <c:v>0.25</c:v>
                </c:pt>
                <c:pt idx="5">
                  <c:v>0.25</c:v>
                </c:pt>
                <c:pt idx="6">
                  <c:v>0.25</c:v>
                </c:pt>
                <c:pt idx="7">
                  <c:v>0.25</c:v>
                </c:pt>
                <c:pt idx="8">
                  <c:v>0.25</c:v>
                </c:pt>
                <c:pt idx="9">
                  <c:v>0.25</c:v>
                </c:pt>
                <c:pt idx="10">
                  <c:v>0.25</c:v>
                </c:pt>
                <c:pt idx="11">
                  <c:v>0.25</c:v>
                </c:pt>
              </c:numCache>
            </c:numRef>
          </c:val>
          <c:extLst>
            <c:ext xmlns:c16="http://schemas.microsoft.com/office/drawing/2014/chart" uri="{C3380CC4-5D6E-409C-BE32-E72D297353CC}">
              <c16:uniqueId val="{00000004-CF94-4377-9D56-59655F6293A8}"/>
            </c:ext>
          </c:extLst>
        </c:ser>
        <c:ser>
          <c:idx val="5"/>
          <c:order val="5"/>
          <c:tx>
            <c:strRef>
              <c:f>Sheet1!$A$7</c:f>
              <c:strCache>
                <c:ptCount val="1"/>
                <c:pt idx="0">
                  <c:v>PMO</c:v>
                </c:pt>
              </c:strCache>
            </c:strRef>
          </c:tx>
          <c:spPr>
            <a:solidFill>
              <a:srgbClr val="FFFF00"/>
            </a:solid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Sheet1!$B$7:$M$7</c:f>
              <c:numCache>
                <c:formatCode>General</c:formatCode>
                <c:ptCount val="12"/>
                <c:pt idx="0">
                  <c:v>0</c:v>
                </c:pt>
                <c:pt idx="1">
                  <c:v>0.5</c:v>
                </c:pt>
                <c:pt idx="2">
                  <c:v>0.5</c:v>
                </c:pt>
                <c:pt idx="3">
                  <c:v>0.5</c:v>
                </c:pt>
                <c:pt idx="4">
                  <c:v>0.5</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5-CF94-4377-9D56-59655F6293A8}"/>
            </c:ext>
          </c:extLst>
        </c:ser>
        <c:ser>
          <c:idx val="6"/>
          <c:order val="6"/>
          <c:tx>
            <c:strRef>
              <c:f>Sheet1!$A$8</c:f>
              <c:strCache>
                <c:ptCount val="1"/>
                <c:pt idx="0">
                  <c:v>Miscellaneous</c:v>
                </c:pt>
              </c:strCache>
            </c:strRef>
          </c:tx>
          <c:spPr>
            <a:solidFill>
              <a:srgbClr val="0066CC"/>
            </a:solidFill>
            <a:ln w="12700">
              <a:solidFill>
                <a:srgbClr val="000000"/>
              </a:solidFill>
              <a:prstDash val="solid"/>
            </a:ln>
          </c:spPr>
          <c:invertIfNegative val="0"/>
          <c:cat>
            <c:numRef>
              <c:f>Sheet1!$B$1:$M$1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Sheet1!$B$8:$M$8</c:f>
              <c:numCache>
                <c:formatCode>General</c:formatCode>
                <c:ptCount val="12"/>
                <c:pt idx="0">
                  <c:v>0.25</c:v>
                </c:pt>
                <c:pt idx="1">
                  <c:v>0.25</c:v>
                </c:pt>
                <c:pt idx="2">
                  <c:v>0.25</c:v>
                </c:pt>
                <c:pt idx="3">
                  <c:v>0.25</c:v>
                </c:pt>
                <c:pt idx="4">
                  <c:v>0.25</c:v>
                </c:pt>
                <c:pt idx="5">
                  <c:v>0.5</c:v>
                </c:pt>
                <c:pt idx="6">
                  <c:v>0.5</c:v>
                </c:pt>
                <c:pt idx="7">
                  <c:v>0.5</c:v>
                </c:pt>
                <c:pt idx="8">
                  <c:v>0.5</c:v>
                </c:pt>
                <c:pt idx="9">
                  <c:v>0.25</c:v>
                </c:pt>
                <c:pt idx="10">
                  <c:v>0.25</c:v>
                </c:pt>
                <c:pt idx="11">
                  <c:v>0.25</c:v>
                </c:pt>
              </c:numCache>
            </c:numRef>
          </c:val>
          <c:extLst>
            <c:ext xmlns:c16="http://schemas.microsoft.com/office/drawing/2014/chart" uri="{C3380CC4-5D6E-409C-BE32-E72D297353CC}">
              <c16:uniqueId val="{00000006-CF94-4377-9D56-59655F6293A8}"/>
            </c:ext>
          </c:extLst>
        </c:ser>
        <c:dLbls>
          <c:showLegendKey val="0"/>
          <c:showVal val="0"/>
          <c:showCatName val="0"/>
          <c:showSerName val="0"/>
          <c:showPercent val="0"/>
          <c:showBubbleSize val="0"/>
        </c:dLbls>
        <c:gapWidth val="150"/>
        <c:overlap val="100"/>
        <c:axId val="363784936"/>
        <c:axId val="363787680"/>
      </c:barChart>
      <c:catAx>
        <c:axId val="363784936"/>
        <c:scaling>
          <c:orientation val="minMax"/>
        </c:scaling>
        <c:delete val="0"/>
        <c:axPos val="b"/>
        <c:title>
          <c:tx>
            <c:rich>
              <a:bodyPr/>
              <a:lstStyle/>
              <a:p>
                <a:pPr>
                  <a:defRPr sz="1525" b="1" i="0" u="none" strike="noStrike" baseline="0">
                    <a:solidFill>
                      <a:srgbClr val="000000"/>
                    </a:solidFill>
                    <a:latin typeface="Arial"/>
                    <a:ea typeface="Arial"/>
                    <a:cs typeface="Arial"/>
                  </a:defRPr>
                </a:pPr>
                <a:r>
                  <a:rPr lang="en-US"/>
                  <a:t>Month</a:t>
                </a:r>
              </a:p>
            </c:rich>
          </c:tx>
          <c:layout>
            <c:manualLayout>
              <c:xMode val="edge"/>
              <c:yMode val="edge"/>
              <c:x val="0.38415897300284219"/>
              <c:y val="0.8767402009380733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2100" b="0" i="0" u="none" strike="noStrike" baseline="0">
                <a:solidFill>
                  <a:srgbClr val="000000"/>
                </a:solidFill>
                <a:latin typeface="Arial"/>
                <a:ea typeface="Arial"/>
                <a:cs typeface="Arial"/>
              </a:defRPr>
            </a:pPr>
            <a:endParaRPr lang="en-US"/>
          </a:p>
        </c:txPr>
        <c:crossAx val="363787680"/>
        <c:crosses val="autoZero"/>
        <c:auto val="1"/>
        <c:lblAlgn val="ctr"/>
        <c:lblOffset val="100"/>
        <c:tickLblSkip val="1"/>
        <c:tickMarkSkip val="1"/>
        <c:noMultiLvlLbl val="0"/>
      </c:catAx>
      <c:valAx>
        <c:axId val="363787680"/>
        <c:scaling>
          <c:orientation val="minMax"/>
        </c:scaling>
        <c:delete val="0"/>
        <c:axPos val="l"/>
        <c:majorGridlines>
          <c:spPr>
            <a:ln w="3175">
              <a:solidFill>
                <a:srgbClr val="000000"/>
              </a:solidFill>
              <a:prstDash val="solid"/>
            </a:ln>
          </c:spPr>
        </c:majorGridlines>
        <c:title>
          <c:tx>
            <c:rich>
              <a:bodyPr/>
              <a:lstStyle/>
              <a:p>
                <a:pPr>
                  <a:defRPr sz="2100" b="1" i="0" u="none" strike="noStrike" baseline="0">
                    <a:solidFill>
                      <a:srgbClr val="000000"/>
                    </a:solidFill>
                    <a:latin typeface="Arial"/>
                    <a:ea typeface="Arial"/>
                    <a:cs typeface="Arial"/>
                  </a:defRPr>
                </a:pPr>
                <a:r>
                  <a:rPr lang="en-US"/>
                  <a:t>Number of People</a:t>
                </a:r>
              </a:p>
            </c:rich>
          </c:tx>
          <c:layout>
            <c:manualLayout>
              <c:xMode val="edge"/>
              <c:yMode val="edge"/>
              <c:x val="1.8811908471788666E-2"/>
              <c:y val="0.1013917239180084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2100" b="0" i="0" u="none" strike="noStrike" baseline="0">
                <a:solidFill>
                  <a:srgbClr val="000000"/>
                </a:solidFill>
                <a:latin typeface="Arial"/>
                <a:ea typeface="Arial"/>
                <a:cs typeface="Arial"/>
              </a:defRPr>
            </a:pPr>
            <a:endParaRPr lang="en-US"/>
          </a:p>
        </c:txPr>
        <c:crossAx val="363784936"/>
        <c:crosses val="autoZero"/>
        <c:crossBetween val="between"/>
        <c:majorUnit val="1"/>
      </c:valAx>
      <c:spPr>
        <a:solidFill>
          <a:srgbClr val="C0C0C0"/>
        </a:solidFill>
        <a:ln w="12700">
          <a:solidFill>
            <a:srgbClr val="808080"/>
          </a:solidFill>
          <a:prstDash val="solid"/>
        </a:ln>
      </c:spPr>
    </c:plotArea>
    <c:legend>
      <c:legendPos val="r"/>
      <c:layout>
        <c:manualLayout>
          <c:xMode val="edge"/>
          <c:yMode val="edge"/>
          <c:x val="0.73069412906210707"/>
          <c:y val="0.1729623525660145"/>
          <c:w val="0.25940631682150683"/>
          <c:h val="0.65606409594005499"/>
        </c:manualLayout>
      </c:layout>
      <c:overlay val="0"/>
      <c:spPr>
        <a:solidFill>
          <a:srgbClr val="FFFFFF"/>
        </a:solidFill>
        <a:ln w="3175">
          <a:solidFill>
            <a:srgbClr val="000000"/>
          </a:solidFill>
          <a:prstDash val="solid"/>
        </a:ln>
      </c:spPr>
      <c:txPr>
        <a:bodyPr/>
        <a:lstStyle/>
        <a:p>
          <a:pPr>
            <a:defRPr sz="193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2100" b="0" i="0" u="none" strike="noStrike" baseline="0">
          <a:solidFill>
            <a:srgbClr val="000000"/>
          </a:solidFill>
          <a:latin typeface="Arial"/>
          <a:ea typeface="Arial"/>
          <a:cs typeface="Aria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1FA44-2461-444B-861D-725BD11B0C74}"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C3746763-BA60-470F-A7D9-D2C2A06F8B66}">
      <dgm:prSet phldrT="[Text]"/>
      <dgm:spPr>
        <a:xfrm>
          <a:off x="3847447" y="2327"/>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Just-In-Time Training Project</a:t>
          </a:r>
        </a:p>
      </dgm:t>
    </dgm:pt>
    <dgm:pt modelId="{D658CC61-6AAA-4682-9511-84D718B420D4}" type="parTrans" cxnId="{5E0ED2CF-23D5-43AC-AA8A-4BB789DB350C}">
      <dgm:prSet/>
      <dgm:spPr/>
      <dgm:t>
        <a:bodyPr/>
        <a:lstStyle/>
        <a:p>
          <a:endParaRPr lang="en-US"/>
        </a:p>
      </dgm:t>
    </dgm:pt>
    <dgm:pt modelId="{DCD853A7-B297-44DB-B996-941D2F5CF5B1}" type="sibTrans" cxnId="{5E0ED2CF-23D5-43AC-AA8A-4BB789DB350C}">
      <dgm:prSet/>
      <dgm:spPr/>
      <dgm:t>
        <a:bodyPr/>
        <a:lstStyle/>
        <a:p>
          <a:endParaRPr lang="en-US"/>
        </a:p>
      </dgm:t>
    </dgm:pt>
    <dgm:pt modelId="{2DB975F3-9D03-4A29-98E9-05E237DDF91A}">
      <dgm:prSet phldrT="[Text]"/>
      <dgm:spPr>
        <a:xfrm>
          <a:off x="981019"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Internal Personnel</a:t>
          </a:r>
        </a:p>
      </dgm:t>
    </dgm:pt>
    <dgm:pt modelId="{D3BA15F3-878B-4032-B4E0-6E0B51DC17F8}" type="parTrans" cxnId="{1EBD23F7-5960-48D4-9A40-B2CE53BE7831}">
      <dgm:prSet/>
      <dgm:spPr>
        <a:xfrm>
          <a:off x="1657862" y="679169"/>
          <a:ext cx="2866427" cy="284273"/>
        </a:xfrm>
        <a:custGeom>
          <a:avLst/>
          <a:gdLst/>
          <a:ahLst/>
          <a:cxnLst/>
          <a:rect l="0" t="0" r="0" b="0"/>
          <a:pathLst>
            <a:path>
              <a:moveTo>
                <a:pt x="2866427" y="0"/>
              </a:moveTo>
              <a:lnTo>
                <a:pt x="2866427" y="142136"/>
              </a:lnTo>
              <a:lnTo>
                <a:pt x="0" y="142136"/>
              </a:lnTo>
              <a:lnTo>
                <a:pt x="0" y="284273"/>
              </a:lnTo>
            </a:path>
          </a:pathLst>
        </a:custGeom>
        <a:noFill/>
        <a:ln w="12700" cap="flat" cmpd="sng" algn="ctr">
          <a:solidFill>
            <a:sysClr val="windowText" lastClr="000000">
              <a:shade val="60000"/>
              <a:hueOff val="0"/>
              <a:satOff val="0"/>
              <a:lumOff val="0"/>
              <a:alphaOff val="0"/>
            </a:sysClr>
          </a:solidFill>
          <a:prstDash val="solid"/>
          <a:miter lim="800000"/>
        </a:ln>
        <a:effectLst/>
      </dgm:spPr>
      <dgm:t>
        <a:bodyPr/>
        <a:lstStyle/>
        <a:p>
          <a:endParaRPr lang="en-US"/>
        </a:p>
      </dgm:t>
    </dgm:pt>
    <dgm:pt modelId="{FCD48CC7-7289-48E6-9B4A-46BF367DC383}" type="sibTrans" cxnId="{1EBD23F7-5960-48D4-9A40-B2CE53BE7831}">
      <dgm:prSet/>
      <dgm:spPr/>
      <dgm:t>
        <a:bodyPr/>
        <a:lstStyle/>
        <a:p>
          <a:endParaRPr lang="en-US"/>
        </a:p>
      </dgm:t>
    </dgm:pt>
    <dgm:pt modelId="{05AF973E-B1B5-423F-B089-EA3F6D15E9DD}">
      <dgm:prSet phldrT="[Text]"/>
      <dgm:spPr>
        <a:xfrm>
          <a:off x="3437957"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Equipment</a:t>
          </a:r>
        </a:p>
      </dgm:t>
    </dgm:pt>
    <dgm:pt modelId="{36272DE7-CC86-4B70-9357-5286091F7B10}" type="parTrans" cxnId="{58CBCD6F-E2E4-42DC-BE35-234EB8A0AC05}">
      <dgm:prSet/>
      <dgm:spPr>
        <a:xfrm>
          <a:off x="4114800" y="679169"/>
          <a:ext cx="409489" cy="284273"/>
        </a:xfrm>
        <a:custGeom>
          <a:avLst/>
          <a:gdLst/>
          <a:ahLst/>
          <a:cxnLst/>
          <a:rect l="0" t="0" r="0" b="0"/>
          <a:pathLst>
            <a:path>
              <a:moveTo>
                <a:pt x="409489" y="0"/>
              </a:moveTo>
              <a:lnTo>
                <a:pt x="409489" y="142136"/>
              </a:lnTo>
              <a:lnTo>
                <a:pt x="0" y="142136"/>
              </a:lnTo>
              <a:lnTo>
                <a:pt x="0" y="284273"/>
              </a:lnTo>
            </a:path>
          </a:pathLst>
        </a:custGeom>
        <a:noFill/>
        <a:ln w="12700" cap="flat" cmpd="sng" algn="ctr">
          <a:solidFill>
            <a:sysClr val="windowText" lastClr="000000">
              <a:shade val="60000"/>
              <a:hueOff val="0"/>
              <a:satOff val="0"/>
              <a:lumOff val="0"/>
              <a:alphaOff val="0"/>
            </a:sysClr>
          </a:solidFill>
          <a:prstDash val="solid"/>
          <a:miter lim="800000"/>
        </a:ln>
        <a:effectLst/>
      </dgm:spPr>
      <dgm:t>
        <a:bodyPr/>
        <a:lstStyle/>
        <a:p>
          <a:endParaRPr lang="en-US"/>
        </a:p>
      </dgm:t>
    </dgm:pt>
    <dgm:pt modelId="{DC9F95EF-3C00-4E09-9B8E-A9E4FC000651}" type="sibTrans" cxnId="{58CBCD6F-E2E4-42DC-BE35-234EB8A0AC05}">
      <dgm:prSet/>
      <dgm:spPr/>
      <dgm:t>
        <a:bodyPr/>
        <a:lstStyle/>
        <a:p>
          <a:endParaRPr lang="en-US"/>
        </a:p>
      </dgm:t>
    </dgm:pt>
    <dgm:pt modelId="{A3072BFA-1DF8-44A9-849F-6599D3C8B512}">
      <dgm:prSet phldrT="[Text]"/>
      <dgm:spPr>
        <a:xfrm>
          <a:off x="5075916"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Supplies</a:t>
          </a:r>
        </a:p>
      </dgm:t>
    </dgm:pt>
    <dgm:pt modelId="{45DABD60-2853-436F-8CD1-D1076A6D0505}" type="parTrans" cxnId="{720BB4E4-E967-4E5E-BAA5-B3D34DCBCE80}">
      <dgm:prSet/>
      <dgm:spPr>
        <a:xfrm>
          <a:off x="4524289" y="679169"/>
          <a:ext cx="1228468" cy="284273"/>
        </a:xfrm>
        <a:custGeom>
          <a:avLst/>
          <a:gdLst/>
          <a:ahLst/>
          <a:cxnLst/>
          <a:rect l="0" t="0" r="0" b="0"/>
          <a:pathLst>
            <a:path>
              <a:moveTo>
                <a:pt x="0" y="0"/>
              </a:moveTo>
              <a:lnTo>
                <a:pt x="0" y="142136"/>
              </a:lnTo>
              <a:lnTo>
                <a:pt x="1228468" y="142136"/>
              </a:lnTo>
              <a:lnTo>
                <a:pt x="1228468" y="284273"/>
              </a:lnTo>
            </a:path>
          </a:pathLst>
        </a:custGeom>
        <a:noFill/>
        <a:ln w="12700" cap="flat" cmpd="sng" algn="ctr">
          <a:solidFill>
            <a:sysClr val="windowText" lastClr="000000">
              <a:shade val="60000"/>
              <a:hueOff val="0"/>
              <a:satOff val="0"/>
              <a:lumOff val="0"/>
              <a:alphaOff val="0"/>
            </a:sysClr>
          </a:solidFill>
          <a:prstDash val="solid"/>
          <a:miter lim="800000"/>
        </a:ln>
        <a:effectLst/>
      </dgm:spPr>
      <dgm:t>
        <a:bodyPr/>
        <a:lstStyle/>
        <a:p>
          <a:endParaRPr lang="en-US"/>
        </a:p>
      </dgm:t>
    </dgm:pt>
    <dgm:pt modelId="{A6BBA25C-DE67-4FDD-97F7-44CF180A2DB8}" type="sibTrans" cxnId="{720BB4E4-E967-4E5E-BAA5-B3D34DCBCE80}">
      <dgm:prSet/>
      <dgm:spPr/>
      <dgm:t>
        <a:bodyPr/>
        <a:lstStyle/>
        <a:p>
          <a:endParaRPr lang="en-US"/>
        </a:p>
      </dgm:t>
    </dgm:pt>
    <dgm:pt modelId="{AAF4E97C-1082-4AD9-9D30-E570BBC2D744}">
      <dgm:prSet/>
      <dgm:spPr>
        <a:xfrm>
          <a:off x="6713874"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External Personnel</a:t>
          </a:r>
        </a:p>
      </dgm:t>
    </dgm:pt>
    <dgm:pt modelId="{E863D458-8D0D-4C53-B824-1649B70F5FD4}" type="parTrans" cxnId="{D3D089C0-6382-4A9F-A6A8-198CDCF7C4D1}">
      <dgm:prSet/>
      <dgm:spPr>
        <a:xfrm>
          <a:off x="4524289" y="679169"/>
          <a:ext cx="2866427" cy="284273"/>
        </a:xfrm>
        <a:custGeom>
          <a:avLst/>
          <a:gdLst/>
          <a:ahLst/>
          <a:cxnLst/>
          <a:rect l="0" t="0" r="0" b="0"/>
          <a:pathLst>
            <a:path>
              <a:moveTo>
                <a:pt x="0" y="0"/>
              </a:moveTo>
              <a:lnTo>
                <a:pt x="0" y="142136"/>
              </a:lnTo>
              <a:lnTo>
                <a:pt x="2866427" y="142136"/>
              </a:lnTo>
              <a:lnTo>
                <a:pt x="2866427" y="284273"/>
              </a:lnTo>
            </a:path>
          </a:pathLst>
        </a:custGeom>
        <a:noFill/>
        <a:ln w="12700" cap="flat" cmpd="sng" algn="ctr">
          <a:solidFill>
            <a:sysClr val="windowText" lastClr="000000">
              <a:shade val="60000"/>
              <a:hueOff val="0"/>
              <a:satOff val="0"/>
              <a:lumOff val="0"/>
              <a:alphaOff val="0"/>
            </a:sysClr>
          </a:solidFill>
          <a:prstDash val="solid"/>
          <a:miter lim="800000"/>
        </a:ln>
        <a:effectLst/>
      </dgm:spPr>
      <dgm:t>
        <a:bodyPr/>
        <a:lstStyle/>
        <a:p>
          <a:endParaRPr lang="en-US"/>
        </a:p>
      </dgm:t>
    </dgm:pt>
    <dgm:pt modelId="{51963264-8C28-4811-8749-0D8AB7A0EA66}" type="sibTrans" cxnId="{D3D089C0-6382-4A9F-A6A8-198CDCF7C4D1}">
      <dgm:prSet/>
      <dgm:spPr/>
      <dgm:t>
        <a:bodyPr/>
        <a:lstStyle/>
        <a:p>
          <a:endParaRPr lang="en-US"/>
        </a:p>
      </dgm:t>
    </dgm:pt>
    <dgm:pt modelId="{4593E52C-27A9-4672-B5C3-5D7E6B5A1A5A}">
      <dgm:prSet/>
      <dgm:spPr>
        <a:xfrm>
          <a:off x="162040"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Training</a:t>
          </a:r>
        </a:p>
      </dgm:t>
    </dgm:pt>
    <dgm:pt modelId="{23D2AD4C-F579-4B98-B34A-9F83F86A3853}" type="parTrans" cxnId="{4ED37D2F-797A-4F58-9B4A-899C615E4F64}">
      <dgm:prSet/>
      <dgm:spPr>
        <a:xfrm>
          <a:off x="838882" y="1640285"/>
          <a:ext cx="818979" cy="284273"/>
        </a:xfrm>
        <a:custGeom>
          <a:avLst/>
          <a:gdLst/>
          <a:ahLst/>
          <a:cxnLst/>
          <a:rect l="0" t="0" r="0" b="0"/>
          <a:pathLst>
            <a:path>
              <a:moveTo>
                <a:pt x="818979" y="0"/>
              </a:moveTo>
              <a:lnTo>
                <a:pt x="818979" y="142136"/>
              </a:lnTo>
              <a:lnTo>
                <a:pt x="0" y="142136"/>
              </a:lnTo>
              <a:lnTo>
                <a:pt x="0" y="284273"/>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EAFD42EA-A11E-43F4-8897-EE8F0551EF4E}" type="sibTrans" cxnId="{4ED37D2F-797A-4F58-9B4A-899C615E4F64}">
      <dgm:prSet/>
      <dgm:spPr/>
      <dgm:t>
        <a:bodyPr/>
        <a:lstStyle/>
        <a:p>
          <a:endParaRPr lang="en-US"/>
        </a:p>
      </dgm:t>
    </dgm:pt>
    <dgm:pt modelId="{0FF5B63D-2E02-4B6E-8FCC-6DFC9616454A}">
      <dgm:prSet/>
      <dgm:spPr>
        <a:xfrm>
          <a:off x="1799998"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IT</a:t>
          </a:r>
        </a:p>
      </dgm:t>
    </dgm:pt>
    <dgm:pt modelId="{2A316F58-97A1-4F6C-BA9C-3BFD633E2E37}" type="parTrans" cxnId="{F58DAB8C-E324-4828-BA21-B6EAF71BA0E8}">
      <dgm:prSet/>
      <dgm:spPr>
        <a:xfrm>
          <a:off x="1657862" y="1640285"/>
          <a:ext cx="818979" cy="284273"/>
        </a:xfrm>
        <a:custGeom>
          <a:avLst/>
          <a:gdLst/>
          <a:ahLst/>
          <a:cxnLst/>
          <a:rect l="0" t="0" r="0" b="0"/>
          <a:pathLst>
            <a:path>
              <a:moveTo>
                <a:pt x="0" y="0"/>
              </a:moveTo>
              <a:lnTo>
                <a:pt x="0" y="142136"/>
              </a:lnTo>
              <a:lnTo>
                <a:pt x="818979" y="142136"/>
              </a:lnTo>
              <a:lnTo>
                <a:pt x="818979" y="284273"/>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2FBE3107-F1F6-400E-9C67-499F2B7A295D}" type="sibTrans" cxnId="{F58DAB8C-E324-4828-BA21-B6EAF71BA0E8}">
      <dgm:prSet/>
      <dgm:spPr/>
      <dgm:t>
        <a:bodyPr/>
        <a:lstStyle/>
        <a:p>
          <a:endParaRPr lang="en-US"/>
        </a:p>
      </dgm:t>
    </dgm:pt>
    <dgm:pt modelId="{5118803B-B6D2-429D-9160-9EB99D575462}">
      <dgm:prSet/>
      <dgm:spPr>
        <a:xfrm>
          <a:off x="3776378"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Training Classrooms</a:t>
          </a:r>
        </a:p>
      </dgm:t>
    </dgm:pt>
    <dgm:pt modelId="{8FDC3BD5-006E-4D04-8986-726FBE70AB5B}" type="parTrans" cxnId="{B2FE7445-C331-47DF-96B1-7DC6D79D05CF}">
      <dgm:prSet/>
      <dgm:spPr>
        <a:xfrm>
          <a:off x="3573326" y="1640285"/>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7833FCA5-A0C4-4927-AE9C-EBDDFB3ABFDE}" type="sibTrans" cxnId="{B2FE7445-C331-47DF-96B1-7DC6D79D05CF}">
      <dgm:prSet/>
      <dgm:spPr/>
      <dgm:t>
        <a:bodyPr/>
        <a:lstStyle/>
        <a:p>
          <a:endParaRPr lang="en-US"/>
        </a:p>
      </dgm:t>
    </dgm:pt>
    <dgm:pt modelId="{A9E7A0F0-C938-4134-B80E-F81AE83F2E5D}">
      <dgm:prSet/>
      <dgm:spPr>
        <a:xfrm>
          <a:off x="5414337"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Training Books</a:t>
          </a:r>
        </a:p>
      </dgm:t>
    </dgm:pt>
    <dgm:pt modelId="{72D2FD4A-4921-4E9E-B422-43CB2B23419D}" type="parTrans" cxnId="{2ACD368B-22A8-4964-ABD1-B5E53BA222E7}">
      <dgm:prSet/>
      <dgm:spPr>
        <a:xfrm>
          <a:off x="5211284" y="1640285"/>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BEE24A41-7353-4896-8883-2C78025E204C}" type="sibTrans" cxnId="{2ACD368B-22A8-4964-ABD1-B5E53BA222E7}">
      <dgm:prSet/>
      <dgm:spPr/>
      <dgm:t>
        <a:bodyPr/>
        <a:lstStyle/>
        <a:p>
          <a:endParaRPr lang="en-US"/>
        </a:p>
      </dgm:t>
    </dgm:pt>
    <dgm:pt modelId="{75F7821A-D6FB-4925-AF2C-FC65BEFE3EC4}">
      <dgm:prSet/>
      <dgm:spPr>
        <a:xfrm>
          <a:off x="3776378"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Classroom Computers</a:t>
          </a:r>
        </a:p>
      </dgm:t>
    </dgm:pt>
    <dgm:pt modelId="{5148C583-125E-41B0-B997-CF64E0846157}" type="parTrans" cxnId="{CBFB3B58-660B-4778-A8C0-6B47392DCD73}">
      <dgm:prSet/>
      <dgm:spPr>
        <a:xfrm>
          <a:off x="3573326" y="1640285"/>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4E1D274D-2B2A-40DD-8FBB-CF6348BF283E}" type="sibTrans" cxnId="{CBFB3B58-660B-4778-A8C0-6B47392DCD73}">
      <dgm:prSet/>
      <dgm:spPr/>
      <dgm:t>
        <a:bodyPr/>
        <a:lstStyle/>
        <a:p>
          <a:endParaRPr lang="en-US"/>
        </a:p>
      </dgm:t>
    </dgm:pt>
    <dgm:pt modelId="{25667176-4D2F-4C12-ADDF-4EEC552BE454}">
      <dgm:prSet/>
      <dgm:spPr>
        <a:xfrm>
          <a:off x="500461"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Level 1</a:t>
          </a:r>
        </a:p>
      </dgm:t>
    </dgm:pt>
    <dgm:pt modelId="{FA18A76F-348E-4E12-A28B-9B6358049659}" type="parTrans" cxnId="{7FB2F43D-B8E4-4A41-BA0E-2EFA1232D23E}">
      <dgm:prSet/>
      <dgm:spPr>
        <a:xfrm>
          <a:off x="297408" y="2601402"/>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46A41176-A387-43BD-B607-4A8B1742ADCE}" type="sibTrans" cxnId="{7FB2F43D-B8E4-4A41-BA0E-2EFA1232D23E}">
      <dgm:prSet/>
      <dgm:spPr/>
      <dgm:t>
        <a:bodyPr/>
        <a:lstStyle/>
        <a:p>
          <a:endParaRPr lang="en-US"/>
        </a:p>
      </dgm:t>
    </dgm:pt>
    <dgm:pt modelId="{2FFDF754-1441-41F5-A111-0A1C27A791F8}">
      <dgm:prSet/>
      <dgm:spPr>
        <a:xfrm>
          <a:off x="500461"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Level 2</a:t>
          </a:r>
        </a:p>
      </dgm:t>
    </dgm:pt>
    <dgm:pt modelId="{BCC3924D-129E-4FBD-84FB-F5EE47B7CBA2}" type="parTrans" cxnId="{93BFBAF3-5CF6-478B-8979-0B03CF4A0746}">
      <dgm:prSet/>
      <dgm:spPr>
        <a:xfrm>
          <a:off x="297408" y="2601402"/>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FDE1AD36-C568-431F-9238-55629AD90513}" type="sibTrans" cxnId="{93BFBAF3-5CF6-478B-8979-0B03CF4A0746}">
      <dgm:prSet/>
      <dgm:spPr/>
      <dgm:t>
        <a:bodyPr/>
        <a:lstStyle/>
        <a:p>
          <a:endParaRPr lang="en-US"/>
        </a:p>
      </dgm:t>
    </dgm:pt>
    <dgm:pt modelId="{15515F0F-459E-405D-A82B-079C3C7AA7D9}">
      <dgm:prSet/>
      <dgm:spPr>
        <a:xfrm>
          <a:off x="2138420"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Level 1</a:t>
          </a:r>
        </a:p>
      </dgm:t>
    </dgm:pt>
    <dgm:pt modelId="{AACD779F-6C5D-493C-BF29-E9E90B4E9006}" type="parTrans" cxnId="{BE170EA3-44E4-402E-87E7-56BCCA5D9C93}">
      <dgm:prSet/>
      <dgm:spPr>
        <a:xfrm>
          <a:off x="1935367" y="2601402"/>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BDBC0A05-78E5-48A9-AD40-874CC117AE63}" type="sibTrans" cxnId="{BE170EA3-44E4-402E-87E7-56BCCA5D9C93}">
      <dgm:prSet/>
      <dgm:spPr/>
      <dgm:t>
        <a:bodyPr/>
        <a:lstStyle/>
        <a:p>
          <a:endParaRPr lang="en-US"/>
        </a:p>
      </dgm:t>
    </dgm:pt>
    <dgm:pt modelId="{5A59B0D6-DBEC-4417-BFBD-C1B558003795}">
      <dgm:prSet/>
      <dgm:spPr>
        <a:xfrm>
          <a:off x="2138420"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Level 2</a:t>
          </a:r>
        </a:p>
      </dgm:t>
    </dgm:pt>
    <dgm:pt modelId="{5FA732AC-B74D-4209-BDD0-03A67946CC77}" type="parTrans" cxnId="{74E12E3D-7A67-4A28-B8C5-F65701E51D99}">
      <dgm:prSet/>
      <dgm:spPr>
        <a:xfrm>
          <a:off x="1935367" y="2601402"/>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3580C509-E0EA-4737-B2A8-31843B865ED4}" type="sibTrans" cxnId="{74E12E3D-7A67-4A28-B8C5-F65701E51D99}">
      <dgm:prSet/>
      <dgm:spPr/>
      <dgm:t>
        <a:bodyPr/>
        <a:lstStyle/>
        <a:p>
          <a:endParaRPr lang="en-US"/>
        </a:p>
      </dgm:t>
    </dgm:pt>
    <dgm:pt modelId="{E6CE564A-391B-4A53-8B50-B371DA62AA14}">
      <dgm:prSet/>
      <dgm:spPr>
        <a:xfrm>
          <a:off x="3776378"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r>
            <a:rPr lang="en-US" dirty="0">
              <a:solidFill>
                <a:sysClr val="windowText" lastClr="000000">
                  <a:hueOff val="0"/>
                  <a:satOff val="0"/>
                  <a:lumOff val="0"/>
                  <a:alphaOff val="0"/>
                </a:sysClr>
              </a:solidFill>
              <a:latin typeface="Calibri" panose="020F0502020204030204"/>
              <a:ea typeface="+mn-ea"/>
              <a:cs typeface="+mn-cs"/>
            </a:rPr>
            <a:t>Projection Systems</a:t>
          </a:r>
        </a:p>
      </dgm:t>
    </dgm:pt>
    <dgm:pt modelId="{7301E8B6-4FD9-4FFA-A175-D5094E4005E9}" type="parTrans" cxnId="{A7E664DB-A06D-4E98-9CF6-C1ED82CBEC06}">
      <dgm:prSet/>
      <dgm:spPr>
        <a:xfrm>
          <a:off x="3573326" y="1640285"/>
          <a:ext cx="203052" cy="2544927"/>
        </a:xfrm>
        <a:custGeom>
          <a:avLst/>
          <a:gdLst/>
          <a:ahLst/>
          <a:cxnLst/>
          <a:rect l="0" t="0" r="0" b="0"/>
          <a:pathLst>
            <a:path>
              <a:moveTo>
                <a:pt x="0" y="0"/>
              </a:moveTo>
              <a:lnTo>
                <a:pt x="0" y="2544927"/>
              </a:lnTo>
              <a:lnTo>
                <a:pt x="203052" y="2544927"/>
              </a:lnTo>
            </a:path>
          </a:pathLst>
        </a:custGeom>
        <a:noFill/>
        <a:ln w="12700" cap="flat" cmpd="sng" algn="ctr">
          <a:solidFill>
            <a:sysClr val="windowText" lastClr="000000">
              <a:shade val="80000"/>
              <a:hueOff val="0"/>
              <a:satOff val="0"/>
              <a:lumOff val="0"/>
              <a:alphaOff val="0"/>
            </a:sysClr>
          </a:solidFill>
          <a:prstDash val="solid"/>
          <a:miter lim="800000"/>
        </a:ln>
        <a:effectLst/>
      </dgm:spPr>
      <dgm:t>
        <a:bodyPr/>
        <a:lstStyle/>
        <a:p>
          <a:endParaRPr lang="en-US"/>
        </a:p>
      </dgm:t>
    </dgm:pt>
    <dgm:pt modelId="{E37410A2-4B2A-4A9D-9EED-8D888B0162BB}" type="sibTrans" cxnId="{A7E664DB-A06D-4E98-9CF6-C1ED82CBEC06}">
      <dgm:prSet/>
      <dgm:spPr/>
      <dgm:t>
        <a:bodyPr/>
        <a:lstStyle/>
        <a:p>
          <a:endParaRPr lang="en-US"/>
        </a:p>
      </dgm:t>
    </dgm:pt>
    <dgm:pt modelId="{39F7A1B9-3A1B-465B-8CBA-8DF2BF0F06C5}" type="pres">
      <dgm:prSet presAssocID="{D6D1FA44-2461-444B-861D-725BD11B0C74}" presName="hierChild1" presStyleCnt="0">
        <dgm:presLayoutVars>
          <dgm:orgChart val="1"/>
          <dgm:chPref val="1"/>
          <dgm:dir/>
          <dgm:animOne val="branch"/>
          <dgm:animLvl val="lvl"/>
          <dgm:resizeHandles/>
        </dgm:presLayoutVars>
      </dgm:prSet>
      <dgm:spPr/>
    </dgm:pt>
    <dgm:pt modelId="{7A04541B-F527-43BB-A4C0-53205D40B50E}" type="pres">
      <dgm:prSet presAssocID="{C3746763-BA60-470F-A7D9-D2C2A06F8B66}" presName="hierRoot1" presStyleCnt="0">
        <dgm:presLayoutVars>
          <dgm:hierBranch val="init"/>
        </dgm:presLayoutVars>
      </dgm:prSet>
      <dgm:spPr/>
    </dgm:pt>
    <dgm:pt modelId="{CF130370-2894-4632-8589-EE75BE8FC8CC}" type="pres">
      <dgm:prSet presAssocID="{C3746763-BA60-470F-A7D9-D2C2A06F8B66}" presName="rootComposite1" presStyleCnt="0"/>
      <dgm:spPr/>
    </dgm:pt>
    <dgm:pt modelId="{5D40C73B-E485-46E2-B2F9-4838A0291288}" type="pres">
      <dgm:prSet presAssocID="{C3746763-BA60-470F-A7D9-D2C2A06F8B66}" presName="rootText1" presStyleLbl="node0" presStyleIdx="0" presStyleCnt="1">
        <dgm:presLayoutVars>
          <dgm:chPref val="3"/>
        </dgm:presLayoutVars>
      </dgm:prSet>
      <dgm:spPr/>
    </dgm:pt>
    <dgm:pt modelId="{82AD2E73-499C-4BF7-AD9D-A1A0177671BE}" type="pres">
      <dgm:prSet presAssocID="{C3746763-BA60-470F-A7D9-D2C2A06F8B66}" presName="rootConnector1" presStyleLbl="node1" presStyleIdx="0" presStyleCnt="0"/>
      <dgm:spPr/>
    </dgm:pt>
    <dgm:pt modelId="{551FF72F-4720-4FFC-99E8-19722BB0C84D}" type="pres">
      <dgm:prSet presAssocID="{C3746763-BA60-470F-A7D9-D2C2A06F8B66}" presName="hierChild2" presStyleCnt="0"/>
      <dgm:spPr/>
    </dgm:pt>
    <dgm:pt modelId="{922C482C-CEED-4862-A241-B11FDB00648E}" type="pres">
      <dgm:prSet presAssocID="{D3BA15F3-878B-4032-B4E0-6E0B51DC17F8}" presName="Name37" presStyleLbl="parChTrans1D2" presStyleIdx="0" presStyleCnt="4"/>
      <dgm:spPr/>
    </dgm:pt>
    <dgm:pt modelId="{6E013829-9914-44A4-920C-E6C2F0B2E085}" type="pres">
      <dgm:prSet presAssocID="{2DB975F3-9D03-4A29-98E9-05E237DDF91A}" presName="hierRoot2" presStyleCnt="0">
        <dgm:presLayoutVars>
          <dgm:hierBranch val="init"/>
        </dgm:presLayoutVars>
      </dgm:prSet>
      <dgm:spPr/>
    </dgm:pt>
    <dgm:pt modelId="{FF5D2A5F-D8AF-43A9-9438-EFFC80BFD4E9}" type="pres">
      <dgm:prSet presAssocID="{2DB975F3-9D03-4A29-98E9-05E237DDF91A}" presName="rootComposite" presStyleCnt="0"/>
      <dgm:spPr/>
    </dgm:pt>
    <dgm:pt modelId="{9000EBBB-29AE-41EF-BF9A-A1C555752DA8}" type="pres">
      <dgm:prSet presAssocID="{2DB975F3-9D03-4A29-98E9-05E237DDF91A}" presName="rootText" presStyleLbl="node2" presStyleIdx="0" presStyleCnt="4">
        <dgm:presLayoutVars>
          <dgm:chPref val="3"/>
        </dgm:presLayoutVars>
      </dgm:prSet>
      <dgm:spPr/>
    </dgm:pt>
    <dgm:pt modelId="{C242DDA6-606B-4D8A-8360-24AA7C72F1AE}" type="pres">
      <dgm:prSet presAssocID="{2DB975F3-9D03-4A29-98E9-05E237DDF91A}" presName="rootConnector" presStyleLbl="node2" presStyleIdx="0" presStyleCnt="4"/>
      <dgm:spPr/>
    </dgm:pt>
    <dgm:pt modelId="{CFB54B0A-9898-42F2-B801-C27DBF74104E}" type="pres">
      <dgm:prSet presAssocID="{2DB975F3-9D03-4A29-98E9-05E237DDF91A}" presName="hierChild4" presStyleCnt="0"/>
      <dgm:spPr/>
    </dgm:pt>
    <dgm:pt modelId="{97F75735-99BB-4AE4-8CA1-465AD8395275}" type="pres">
      <dgm:prSet presAssocID="{23D2AD4C-F579-4B98-B34A-9F83F86A3853}" presName="Name37" presStyleLbl="parChTrans1D3" presStyleIdx="0" presStyleCnt="6"/>
      <dgm:spPr/>
    </dgm:pt>
    <dgm:pt modelId="{4534F07F-9A37-48E0-BBEE-0C3838F5FBD2}" type="pres">
      <dgm:prSet presAssocID="{4593E52C-27A9-4672-B5C3-5D7E6B5A1A5A}" presName="hierRoot2" presStyleCnt="0">
        <dgm:presLayoutVars>
          <dgm:hierBranch val="init"/>
        </dgm:presLayoutVars>
      </dgm:prSet>
      <dgm:spPr/>
    </dgm:pt>
    <dgm:pt modelId="{1B90537F-CA3D-45DB-8E74-83348EEDD9AA}" type="pres">
      <dgm:prSet presAssocID="{4593E52C-27A9-4672-B5C3-5D7E6B5A1A5A}" presName="rootComposite" presStyleCnt="0"/>
      <dgm:spPr/>
    </dgm:pt>
    <dgm:pt modelId="{C17F8D51-CED2-4A2E-8528-43270F213B9D}" type="pres">
      <dgm:prSet presAssocID="{4593E52C-27A9-4672-B5C3-5D7E6B5A1A5A}" presName="rootText" presStyleLbl="node3" presStyleIdx="0" presStyleCnt="6">
        <dgm:presLayoutVars>
          <dgm:chPref val="3"/>
        </dgm:presLayoutVars>
      </dgm:prSet>
      <dgm:spPr/>
    </dgm:pt>
    <dgm:pt modelId="{8D1BA8F3-BA25-4A50-BBF0-AF32C271CEF2}" type="pres">
      <dgm:prSet presAssocID="{4593E52C-27A9-4672-B5C3-5D7E6B5A1A5A}" presName="rootConnector" presStyleLbl="node3" presStyleIdx="0" presStyleCnt="6"/>
      <dgm:spPr/>
    </dgm:pt>
    <dgm:pt modelId="{CDEFB14C-BEAF-4587-884F-6EA87539D2FC}" type="pres">
      <dgm:prSet presAssocID="{4593E52C-27A9-4672-B5C3-5D7E6B5A1A5A}" presName="hierChild4" presStyleCnt="0"/>
      <dgm:spPr/>
    </dgm:pt>
    <dgm:pt modelId="{52334DE0-98C6-4273-9942-6DC66D34F4BD}" type="pres">
      <dgm:prSet presAssocID="{FA18A76F-348E-4E12-A28B-9B6358049659}" presName="Name37" presStyleLbl="parChTrans1D4" presStyleIdx="0" presStyleCnt="4"/>
      <dgm:spPr/>
    </dgm:pt>
    <dgm:pt modelId="{67DFA8D7-587E-4696-88BF-CDF451FBD921}" type="pres">
      <dgm:prSet presAssocID="{25667176-4D2F-4C12-ADDF-4EEC552BE454}" presName="hierRoot2" presStyleCnt="0">
        <dgm:presLayoutVars>
          <dgm:hierBranch val="init"/>
        </dgm:presLayoutVars>
      </dgm:prSet>
      <dgm:spPr/>
    </dgm:pt>
    <dgm:pt modelId="{1A47C167-244E-4508-A21A-03CA4957D63C}" type="pres">
      <dgm:prSet presAssocID="{25667176-4D2F-4C12-ADDF-4EEC552BE454}" presName="rootComposite" presStyleCnt="0"/>
      <dgm:spPr/>
    </dgm:pt>
    <dgm:pt modelId="{B65FC5D0-92E7-4FB7-AA2D-B4E3A94CD24A}" type="pres">
      <dgm:prSet presAssocID="{25667176-4D2F-4C12-ADDF-4EEC552BE454}" presName="rootText" presStyleLbl="node4" presStyleIdx="0" presStyleCnt="4">
        <dgm:presLayoutVars>
          <dgm:chPref val="3"/>
        </dgm:presLayoutVars>
      </dgm:prSet>
      <dgm:spPr/>
    </dgm:pt>
    <dgm:pt modelId="{D6CC5719-550D-4383-8640-7683608623F2}" type="pres">
      <dgm:prSet presAssocID="{25667176-4D2F-4C12-ADDF-4EEC552BE454}" presName="rootConnector" presStyleLbl="node4" presStyleIdx="0" presStyleCnt="4"/>
      <dgm:spPr/>
    </dgm:pt>
    <dgm:pt modelId="{788654DF-7B8E-4758-9240-7FDCF90D7E89}" type="pres">
      <dgm:prSet presAssocID="{25667176-4D2F-4C12-ADDF-4EEC552BE454}" presName="hierChild4" presStyleCnt="0"/>
      <dgm:spPr/>
    </dgm:pt>
    <dgm:pt modelId="{26418243-D6F4-4696-BC57-223466EBA19B}" type="pres">
      <dgm:prSet presAssocID="{25667176-4D2F-4C12-ADDF-4EEC552BE454}" presName="hierChild5" presStyleCnt="0"/>
      <dgm:spPr/>
    </dgm:pt>
    <dgm:pt modelId="{DAE36592-00EE-4965-8F6E-162C96D0EA82}" type="pres">
      <dgm:prSet presAssocID="{BCC3924D-129E-4FBD-84FB-F5EE47B7CBA2}" presName="Name37" presStyleLbl="parChTrans1D4" presStyleIdx="1" presStyleCnt="4"/>
      <dgm:spPr/>
    </dgm:pt>
    <dgm:pt modelId="{90DB233F-AA37-4EE9-81D8-20BC44027623}" type="pres">
      <dgm:prSet presAssocID="{2FFDF754-1441-41F5-A111-0A1C27A791F8}" presName="hierRoot2" presStyleCnt="0">
        <dgm:presLayoutVars>
          <dgm:hierBranch val="init"/>
        </dgm:presLayoutVars>
      </dgm:prSet>
      <dgm:spPr/>
    </dgm:pt>
    <dgm:pt modelId="{28EB54A3-F08A-435D-8117-A35A37199CFC}" type="pres">
      <dgm:prSet presAssocID="{2FFDF754-1441-41F5-A111-0A1C27A791F8}" presName="rootComposite" presStyleCnt="0"/>
      <dgm:spPr/>
    </dgm:pt>
    <dgm:pt modelId="{550D9B7D-9BD8-4137-8BF0-504E06A0BECC}" type="pres">
      <dgm:prSet presAssocID="{2FFDF754-1441-41F5-A111-0A1C27A791F8}" presName="rootText" presStyleLbl="node4" presStyleIdx="1" presStyleCnt="4">
        <dgm:presLayoutVars>
          <dgm:chPref val="3"/>
        </dgm:presLayoutVars>
      </dgm:prSet>
      <dgm:spPr/>
    </dgm:pt>
    <dgm:pt modelId="{149E7DFE-CA6D-450C-85D1-4AC5A0A0FDF7}" type="pres">
      <dgm:prSet presAssocID="{2FFDF754-1441-41F5-A111-0A1C27A791F8}" presName="rootConnector" presStyleLbl="node4" presStyleIdx="1" presStyleCnt="4"/>
      <dgm:spPr/>
    </dgm:pt>
    <dgm:pt modelId="{0A3248E0-D9FF-4F3C-9F87-CE9C86BF79C0}" type="pres">
      <dgm:prSet presAssocID="{2FFDF754-1441-41F5-A111-0A1C27A791F8}" presName="hierChild4" presStyleCnt="0"/>
      <dgm:spPr/>
    </dgm:pt>
    <dgm:pt modelId="{C7A9F1B6-4C4B-4B0F-A842-B2DA6C96CDCF}" type="pres">
      <dgm:prSet presAssocID="{2FFDF754-1441-41F5-A111-0A1C27A791F8}" presName="hierChild5" presStyleCnt="0"/>
      <dgm:spPr/>
    </dgm:pt>
    <dgm:pt modelId="{8A9C7CF5-B564-42E5-BA65-8A573CF3CDAD}" type="pres">
      <dgm:prSet presAssocID="{4593E52C-27A9-4672-B5C3-5D7E6B5A1A5A}" presName="hierChild5" presStyleCnt="0"/>
      <dgm:spPr/>
    </dgm:pt>
    <dgm:pt modelId="{1B276F02-FEDB-4C8D-BEDC-666CCB8F6500}" type="pres">
      <dgm:prSet presAssocID="{2A316F58-97A1-4F6C-BA9C-3BFD633E2E37}" presName="Name37" presStyleLbl="parChTrans1D3" presStyleIdx="1" presStyleCnt="6"/>
      <dgm:spPr/>
    </dgm:pt>
    <dgm:pt modelId="{59E18BB1-0368-4A24-8DE2-86EC40ECED9E}" type="pres">
      <dgm:prSet presAssocID="{0FF5B63D-2E02-4B6E-8FCC-6DFC9616454A}" presName="hierRoot2" presStyleCnt="0">
        <dgm:presLayoutVars>
          <dgm:hierBranch val="init"/>
        </dgm:presLayoutVars>
      </dgm:prSet>
      <dgm:spPr/>
    </dgm:pt>
    <dgm:pt modelId="{7040CC1B-7456-4CC8-800C-16EE30800A45}" type="pres">
      <dgm:prSet presAssocID="{0FF5B63D-2E02-4B6E-8FCC-6DFC9616454A}" presName="rootComposite" presStyleCnt="0"/>
      <dgm:spPr/>
    </dgm:pt>
    <dgm:pt modelId="{FB83C065-049E-40CC-95AF-67F66DFBB506}" type="pres">
      <dgm:prSet presAssocID="{0FF5B63D-2E02-4B6E-8FCC-6DFC9616454A}" presName="rootText" presStyleLbl="node3" presStyleIdx="1" presStyleCnt="6">
        <dgm:presLayoutVars>
          <dgm:chPref val="3"/>
        </dgm:presLayoutVars>
      </dgm:prSet>
      <dgm:spPr/>
    </dgm:pt>
    <dgm:pt modelId="{D61EE655-E2A8-4428-8004-69261F2A68FA}" type="pres">
      <dgm:prSet presAssocID="{0FF5B63D-2E02-4B6E-8FCC-6DFC9616454A}" presName="rootConnector" presStyleLbl="node3" presStyleIdx="1" presStyleCnt="6"/>
      <dgm:spPr/>
    </dgm:pt>
    <dgm:pt modelId="{BAEA6F00-C524-4154-8B1B-EBAB7198AF1B}" type="pres">
      <dgm:prSet presAssocID="{0FF5B63D-2E02-4B6E-8FCC-6DFC9616454A}" presName="hierChild4" presStyleCnt="0"/>
      <dgm:spPr/>
    </dgm:pt>
    <dgm:pt modelId="{856F0AC4-60A7-4075-9AE0-856752DC4AD3}" type="pres">
      <dgm:prSet presAssocID="{AACD779F-6C5D-493C-BF29-E9E90B4E9006}" presName="Name37" presStyleLbl="parChTrans1D4" presStyleIdx="2" presStyleCnt="4"/>
      <dgm:spPr/>
    </dgm:pt>
    <dgm:pt modelId="{B6A910EA-1447-43A7-8ABA-D93A1DB43A17}" type="pres">
      <dgm:prSet presAssocID="{15515F0F-459E-405D-A82B-079C3C7AA7D9}" presName="hierRoot2" presStyleCnt="0">
        <dgm:presLayoutVars>
          <dgm:hierBranch val="init"/>
        </dgm:presLayoutVars>
      </dgm:prSet>
      <dgm:spPr/>
    </dgm:pt>
    <dgm:pt modelId="{E266A5A7-7C26-456E-9202-04AE7749B48A}" type="pres">
      <dgm:prSet presAssocID="{15515F0F-459E-405D-A82B-079C3C7AA7D9}" presName="rootComposite" presStyleCnt="0"/>
      <dgm:spPr/>
    </dgm:pt>
    <dgm:pt modelId="{96CC6141-C00B-4D26-81F5-17DC07C42ABB}" type="pres">
      <dgm:prSet presAssocID="{15515F0F-459E-405D-A82B-079C3C7AA7D9}" presName="rootText" presStyleLbl="node4" presStyleIdx="2" presStyleCnt="4">
        <dgm:presLayoutVars>
          <dgm:chPref val="3"/>
        </dgm:presLayoutVars>
      </dgm:prSet>
      <dgm:spPr/>
    </dgm:pt>
    <dgm:pt modelId="{7B04693B-1292-4D73-95A5-E1C319ACA6CE}" type="pres">
      <dgm:prSet presAssocID="{15515F0F-459E-405D-A82B-079C3C7AA7D9}" presName="rootConnector" presStyleLbl="node4" presStyleIdx="2" presStyleCnt="4"/>
      <dgm:spPr/>
    </dgm:pt>
    <dgm:pt modelId="{A5816213-8AA0-4FDF-89C5-09EBAB1B1F53}" type="pres">
      <dgm:prSet presAssocID="{15515F0F-459E-405D-A82B-079C3C7AA7D9}" presName="hierChild4" presStyleCnt="0"/>
      <dgm:spPr/>
    </dgm:pt>
    <dgm:pt modelId="{CF6DF274-48AD-437A-B8EB-063A39EFB6B8}" type="pres">
      <dgm:prSet presAssocID="{15515F0F-459E-405D-A82B-079C3C7AA7D9}" presName="hierChild5" presStyleCnt="0"/>
      <dgm:spPr/>
    </dgm:pt>
    <dgm:pt modelId="{152D31FC-4A24-4547-AD9F-2683D6E35806}" type="pres">
      <dgm:prSet presAssocID="{5FA732AC-B74D-4209-BDD0-03A67946CC77}" presName="Name37" presStyleLbl="parChTrans1D4" presStyleIdx="3" presStyleCnt="4"/>
      <dgm:spPr/>
    </dgm:pt>
    <dgm:pt modelId="{1A2A983A-46DB-4758-8481-953478A24043}" type="pres">
      <dgm:prSet presAssocID="{5A59B0D6-DBEC-4417-BFBD-C1B558003795}" presName="hierRoot2" presStyleCnt="0">
        <dgm:presLayoutVars>
          <dgm:hierBranch val="init"/>
        </dgm:presLayoutVars>
      </dgm:prSet>
      <dgm:spPr/>
    </dgm:pt>
    <dgm:pt modelId="{5013456A-270A-474A-912A-FBD0BE57C12D}" type="pres">
      <dgm:prSet presAssocID="{5A59B0D6-DBEC-4417-BFBD-C1B558003795}" presName="rootComposite" presStyleCnt="0"/>
      <dgm:spPr/>
    </dgm:pt>
    <dgm:pt modelId="{9E5F5C68-943E-453C-9DB6-9F685C5533B6}" type="pres">
      <dgm:prSet presAssocID="{5A59B0D6-DBEC-4417-BFBD-C1B558003795}" presName="rootText" presStyleLbl="node4" presStyleIdx="3" presStyleCnt="4">
        <dgm:presLayoutVars>
          <dgm:chPref val="3"/>
        </dgm:presLayoutVars>
      </dgm:prSet>
      <dgm:spPr/>
    </dgm:pt>
    <dgm:pt modelId="{E6FDF4C2-1E30-4384-A255-B91AACC1BC0D}" type="pres">
      <dgm:prSet presAssocID="{5A59B0D6-DBEC-4417-BFBD-C1B558003795}" presName="rootConnector" presStyleLbl="node4" presStyleIdx="3" presStyleCnt="4"/>
      <dgm:spPr/>
    </dgm:pt>
    <dgm:pt modelId="{615E03A8-5D0D-4768-B114-87722863FD97}" type="pres">
      <dgm:prSet presAssocID="{5A59B0D6-DBEC-4417-BFBD-C1B558003795}" presName="hierChild4" presStyleCnt="0"/>
      <dgm:spPr/>
    </dgm:pt>
    <dgm:pt modelId="{E2818F73-6604-4944-85B2-2BF615E209EC}" type="pres">
      <dgm:prSet presAssocID="{5A59B0D6-DBEC-4417-BFBD-C1B558003795}" presName="hierChild5" presStyleCnt="0"/>
      <dgm:spPr/>
    </dgm:pt>
    <dgm:pt modelId="{C3FFD350-FA97-44FC-BD82-712736F061CF}" type="pres">
      <dgm:prSet presAssocID="{0FF5B63D-2E02-4B6E-8FCC-6DFC9616454A}" presName="hierChild5" presStyleCnt="0"/>
      <dgm:spPr/>
    </dgm:pt>
    <dgm:pt modelId="{250B16EF-864A-409B-960A-0FCBD1270CE9}" type="pres">
      <dgm:prSet presAssocID="{2DB975F3-9D03-4A29-98E9-05E237DDF91A}" presName="hierChild5" presStyleCnt="0"/>
      <dgm:spPr/>
    </dgm:pt>
    <dgm:pt modelId="{B3B75811-B569-42E7-8F9C-1CBD678B844B}" type="pres">
      <dgm:prSet presAssocID="{36272DE7-CC86-4B70-9357-5286091F7B10}" presName="Name37" presStyleLbl="parChTrans1D2" presStyleIdx="1" presStyleCnt="4"/>
      <dgm:spPr/>
    </dgm:pt>
    <dgm:pt modelId="{6EDDDF8B-93C6-4A63-BB5D-5EAA694C9222}" type="pres">
      <dgm:prSet presAssocID="{05AF973E-B1B5-423F-B089-EA3F6D15E9DD}" presName="hierRoot2" presStyleCnt="0">
        <dgm:presLayoutVars>
          <dgm:hierBranch val="init"/>
        </dgm:presLayoutVars>
      </dgm:prSet>
      <dgm:spPr/>
    </dgm:pt>
    <dgm:pt modelId="{C971E331-DE6E-495D-97E4-8788CB4ED526}" type="pres">
      <dgm:prSet presAssocID="{05AF973E-B1B5-423F-B089-EA3F6D15E9DD}" presName="rootComposite" presStyleCnt="0"/>
      <dgm:spPr/>
    </dgm:pt>
    <dgm:pt modelId="{25E240B9-D6FF-4AD1-9F33-C4BB6FACD30F}" type="pres">
      <dgm:prSet presAssocID="{05AF973E-B1B5-423F-B089-EA3F6D15E9DD}" presName="rootText" presStyleLbl="node2" presStyleIdx="1" presStyleCnt="4">
        <dgm:presLayoutVars>
          <dgm:chPref val="3"/>
        </dgm:presLayoutVars>
      </dgm:prSet>
      <dgm:spPr/>
    </dgm:pt>
    <dgm:pt modelId="{EDC6A005-A70C-4C05-8B53-2663022BB46E}" type="pres">
      <dgm:prSet presAssocID="{05AF973E-B1B5-423F-B089-EA3F6D15E9DD}" presName="rootConnector" presStyleLbl="node2" presStyleIdx="1" presStyleCnt="4"/>
      <dgm:spPr/>
    </dgm:pt>
    <dgm:pt modelId="{3EE89C35-BA10-4DDB-93BA-0689FA8A283D}" type="pres">
      <dgm:prSet presAssocID="{05AF973E-B1B5-423F-B089-EA3F6D15E9DD}" presName="hierChild4" presStyleCnt="0"/>
      <dgm:spPr/>
    </dgm:pt>
    <dgm:pt modelId="{DF6EF1C9-F3AE-47E5-903F-143140A06DDB}" type="pres">
      <dgm:prSet presAssocID="{8FDC3BD5-006E-4D04-8986-726FBE70AB5B}" presName="Name37" presStyleLbl="parChTrans1D3" presStyleIdx="2" presStyleCnt="6"/>
      <dgm:spPr/>
    </dgm:pt>
    <dgm:pt modelId="{C5B3493E-DB51-4B86-9A5A-A72FB9CA9B9B}" type="pres">
      <dgm:prSet presAssocID="{5118803B-B6D2-429D-9160-9EB99D575462}" presName="hierRoot2" presStyleCnt="0">
        <dgm:presLayoutVars>
          <dgm:hierBranch val="init"/>
        </dgm:presLayoutVars>
      </dgm:prSet>
      <dgm:spPr/>
    </dgm:pt>
    <dgm:pt modelId="{2A6CDF3F-6D22-4A70-BE2F-D439A18D7132}" type="pres">
      <dgm:prSet presAssocID="{5118803B-B6D2-429D-9160-9EB99D575462}" presName="rootComposite" presStyleCnt="0"/>
      <dgm:spPr/>
    </dgm:pt>
    <dgm:pt modelId="{B3832664-1FFE-4934-89B8-B5B656A7E3A4}" type="pres">
      <dgm:prSet presAssocID="{5118803B-B6D2-429D-9160-9EB99D575462}" presName="rootText" presStyleLbl="node3" presStyleIdx="2" presStyleCnt="6">
        <dgm:presLayoutVars>
          <dgm:chPref val="3"/>
        </dgm:presLayoutVars>
      </dgm:prSet>
      <dgm:spPr/>
    </dgm:pt>
    <dgm:pt modelId="{F4B98F30-92FD-44F2-98F2-D223A1CC6B73}" type="pres">
      <dgm:prSet presAssocID="{5118803B-B6D2-429D-9160-9EB99D575462}" presName="rootConnector" presStyleLbl="node3" presStyleIdx="2" presStyleCnt="6"/>
      <dgm:spPr/>
    </dgm:pt>
    <dgm:pt modelId="{CE23C81B-B082-4D73-8FBF-E633CE8CBA0C}" type="pres">
      <dgm:prSet presAssocID="{5118803B-B6D2-429D-9160-9EB99D575462}" presName="hierChild4" presStyleCnt="0"/>
      <dgm:spPr/>
    </dgm:pt>
    <dgm:pt modelId="{DF00DF12-1CFE-4369-95D6-BFA3297211FB}" type="pres">
      <dgm:prSet presAssocID="{5118803B-B6D2-429D-9160-9EB99D575462}" presName="hierChild5" presStyleCnt="0"/>
      <dgm:spPr/>
    </dgm:pt>
    <dgm:pt modelId="{77A1FC98-D4FF-49F9-8A49-E606298E0B3E}" type="pres">
      <dgm:prSet presAssocID="{5148C583-125E-41B0-B997-CF64E0846157}" presName="Name37" presStyleLbl="parChTrans1D3" presStyleIdx="3" presStyleCnt="6"/>
      <dgm:spPr/>
    </dgm:pt>
    <dgm:pt modelId="{0CBD19CB-1215-4EA6-ADEB-F403D891EF38}" type="pres">
      <dgm:prSet presAssocID="{75F7821A-D6FB-4925-AF2C-FC65BEFE3EC4}" presName="hierRoot2" presStyleCnt="0">
        <dgm:presLayoutVars>
          <dgm:hierBranch val="init"/>
        </dgm:presLayoutVars>
      </dgm:prSet>
      <dgm:spPr/>
    </dgm:pt>
    <dgm:pt modelId="{EF6CC4B1-1E50-4B71-9983-7747FB643D9C}" type="pres">
      <dgm:prSet presAssocID="{75F7821A-D6FB-4925-AF2C-FC65BEFE3EC4}" presName="rootComposite" presStyleCnt="0"/>
      <dgm:spPr/>
    </dgm:pt>
    <dgm:pt modelId="{3AF5EAD8-084C-431B-B15D-2DF52096925C}" type="pres">
      <dgm:prSet presAssocID="{75F7821A-D6FB-4925-AF2C-FC65BEFE3EC4}" presName="rootText" presStyleLbl="node3" presStyleIdx="3" presStyleCnt="6">
        <dgm:presLayoutVars>
          <dgm:chPref val="3"/>
        </dgm:presLayoutVars>
      </dgm:prSet>
      <dgm:spPr/>
    </dgm:pt>
    <dgm:pt modelId="{6E5FB9F5-3747-4530-9132-37601F87A766}" type="pres">
      <dgm:prSet presAssocID="{75F7821A-D6FB-4925-AF2C-FC65BEFE3EC4}" presName="rootConnector" presStyleLbl="node3" presStyleIdx="3" presStyleCnt="6"/>
      <dgm:spPr/>
    </dgm:pt>
    <dgm:pt modelId="{BFAD5C98-1499-4A12-9309-D5AD2515BE97}" type="pres">
      <dgm:prSet presAssocID="{75F7821A-D6FB-4925-AF2C-FC65BEFE3EC4}" presName="hierChild4" presStyleCnt="0"/>
      <dgm:spPr/>
    </dgm:pt>
    <dgm:pt modelId="{EEB268B7-6D05-4CD3-9E71-213414931F7B}" type="pres">
      <dgm:prSet presAssocID="{75F7821A-D6FB-4925-AF2C-FC65BEFE3EC4}" presName="hierChild5" presStyleCnt="0"/>
      <dgm:spPr/>
    </dgm:pt>
    <dgm:pt modelId="{03CE661C-5A7D-4F32-AA70-DF460C9D0732}" type="pres">
      <dgm:prSet presAssocID="{7301E8B6-4FD9-4FFA-A175-D5094E4005E9}" presName="Name37" presStyleLbl="parChTrans1D3" presStyleIdx="4" presStyleCnt="6"/>
      <dgm:spPr/>
    </dgm:pt>
    <dgm:pt modelId="{EE24E9E8-42EC-4F7F-B9A8-B816395F1F4F}" type="pres">
      <dgm:prSet presAssocID="{E6CE564A-391B-4A53-8B50-B371DA62AA14}" presName="hierRoot2" presStyleCnt="0">
        <dgm:presLayoutVars>
          <dgm:hierBranch val="init"/>
        </dgm:presLayoutVars>
      </dgm:prSet>
      <dgm:spPr/>
    </dgm:pt>
    <dgm:pt modelId="{ACB45129-CB2E-43D2-BEBB-594EC29409F4}" type="pres">
      <dgm:prSet presAssocID="{E6CE564A-391B-4A53-8B50-B371DA62AA14}" presName="rootComposite" presStyleCnt="0"/>
      <dgm:spPr/>
    </dgm:pt>
    <dgm:pt modelId="{AA4D7B78-1A7C-47DD-A775-BE796C72BE97}" type="pres">
      <dgm:prSet presAssocID="{E6CE564A-391B-4A53-8B50-B371DA62AA14}" presName="rootText" presStyleLbl="node3" presStyleIdx="4" presStyleCnt="6">
        <dgm:presLayoutVars>
          <dgm:chPref val="3"/>
        </dgm:presLayoutVars>
      </dgm:prSet>
      <dgm:spPr/>
    </dgm:pt>
    <dgm:pt modelId="{CDB3FC69-C635-48AA-924F-3791C7CD931A}" type="pres">
      <dgm:prSet presAssocID="{E6CE564A-391B-4A53-8B50-B371DA62AA14}" presName="rootConnector" presStyleLbl="node3" presStyleIdx="4" presStyleCnt="6"/>
      <dgm:spPr/>
    </dgm:pt>
    <dgm:pt modelId="{1F950E5E-60B6-47AE-AA2B-A9799521CBFF}" type="pres">
      <dgm:prSet presAssocID="{E6CE564A-391B-4A53-8B50-B371DA62AA14}" presName="hierChild4" presStyleCnt="0"/>
      <dgm:spPr/>
    </dgm:pt>
    <dgm:pt modelId="{A8D78BD3-41A1-4B6D-B7D4-7861C256D86A}" type="pres">
      <dgm:prSet presAssocID="{E6CE564A-391B-4A53-8B50-B371DA62AA14}" presName="hierChild5" presStyleCnt="0"/>
      <dgm:spPr/>
    </dgm:pt>
    <dgm:pt modelId="{AAE05105-8A14-498B-8896-E0DCFFA6F59E}" type="pres">
      <dgm:prSet presAssocID="{05AF973E-B1B5-423F-B089-EA3F6D15E9DD}" presName="hierChild5" presStyleCnt="0"/>
      <dgm:spPr/>
    </dgm:pt>
    <dgm:pt modelId="{14BA2CEF-3DCF-416A-B46B-F641E0201D2E}" type="pres">
      <dgm:prSet presAssocID="{45DABD60-2853-436F-8CD1-D1076A6D0505}" presName="Name37" presStyleLbl="parChTrans1D2" presStyleIdx="2" presStyleCnt="4"/>
      <dgm:spPr/>
    </dgm:pt>
    <dgm:pt modelId="{261541F4-EC97-4559-8F9F-FAAA9339B21F}" type="pres">
      <dgm:prSet presAssocID="{A3072BFA-1DF8-44A9-849F-6599D3C8B512}" presName="hierRoot2" presStyleCnt="0">
        <dgm:presLayoutVars>
          <dgm:hierBranch val="init"/>
        </dgm:presLayoutVars>
      </dgm:prSet>
      <dgm:spPr/>
    </dgm:pt>
    <dgm:pt modelId="{5B5887AD-309E-4839-ADD9-80DF6E3271B5}" type="pres">
      <dgm:prSet presAssocID="{A3072BFA-1DF8-44A9-849F-6599D3C8B512}" presName="rootComposite" presStyleCnt="0"/>
      <dgm:spPr/>
    </dgm:pt>
    <dgm:pt modelId="{522268D4-DAE7-410E-A816-6D0E50892E80}" type="pres">
      <dgm:prSet presAssocID="{A3072BFA-1DF8-44A9-849F-6599D3C8B512}" presName="rootText" presStyleLbl="node2" presStyleIdx="2" presStyleCnt="4">
        <dgm:presLayoutVars>
          <dgm:chPref val="3"/>
        </dgm:presLayoutVars>
      </dgm:prSet>
      <dgm:spPr/>
    </dgm:pt>
    <dgm:pt modelId="{813699BD-79E0-46AC-96DE-D861B1189135}" type="pres">
      <dgm:prSet presAssocID="{A3072BFA-1DF8-44A9-849F-6599D3C8B512}" presName="rootConnector" presStyleLbl="node2" presStyleIdx="2" presStyleCnt="4"/>
      <dgm:spPr/>
    </dgm:pt>
    <dgm:pt modelId="{3B13E435-547F-4B42-84B0-B678A6B7C162}" type="pres">
      <dgm:prSet presAssocID="{A3072BFA-1DF8-44A9-849F-6599D3C8B512}" presName="hierChild4" presStyleCnt="0"/>
      <dgm:spPr/>
    </dgm:pt>
    <dgm:pt modelId="{F03111CC-8E77-4A6A-BD29-6A7FA3C9B8F1}" type="pres">
      <dgm:prSet presAssocID="{72D2FD4A-4921-4E9E-B422-43CB2B23419D}" presName="Name37" presStyleLbl="parChTrans1D3" presStyleIdx="5" presStyleCnt="6"/>
      <dgm:spPr/>
    </dgm:pt>
    <dgm:pt modelId="{E73FA00F-47A6-401D-9280-04281FC485A4}" type="pres">
      <dgm:prSet presAssocID="{A9E7A0F0-C938-4134-B80E-F81AE83F2E5D}" presName="hierRoot2" presStyleCnt="0">
        <dgm:presLayoutVars>
          <dgm:hierBranch val="init"/>
        </dgm:presLayoutVars>
      </dgm:prSet>
      <dgm:spPr/>
    </dgm:pt>
    <dgm:pt modelId="{A4F1E5EC-D1D5-45A5-A65A-D4CF42475F90}" type="pres">
      <dgm:prSet presAssocID="{A9E7A0F0-C938-4134-B80E-F81AE83F2E5D}" presName="rootComposite" presStyleCnt="0"/>
      <dgm:spPr/>
    </dgm:pt>
    <dgm:pt modelId="{850C8478-611D-4880-8FC4-4D8266ADCED9}" type="pres">
      <dgm:prSet presAssocID="{A9E7A0F0-C938-4134-B80E-F81AE83F2E5D}" presName="rootText" presStyleLbl="node3" presStyleIdx="5" presStyleCnt="6">
        <dgm:presLayoutVars>
          <dgm:chPref val="3"/>
        </dgm:presLayoutVars>
      </dgm:prSet>
      <dgm:spPr/>
    </dgm:pt>
    <dgm:pt modelId="{E51478A5-C729-4F0C-87A8-A1A9AF592682}" type="pres">
      <dgm:prSet presAssocID="{A9E7A0F0-C938-4134-B80E-F81AE83F2E5D}" presName="rootConnector" presStyleLbl="node3" presStyleIdx="5" presStyleCnt="6"/>
      <dgm:spPr/>
    </dgm:pt>
    <dgm:pt modelId="{E1623F83-4A26-43BE-9015-C390AE3FB580}" type="pres">
      <dgm:prSet presAssocID="{A9E7A0F0-C938-4134-B80E-F81AE83F2E5D}" presName="hierChild4" presStyleCnt="0"/>
      <dgm:spPr/>
    </dgm:pt>
    <dgm:pt modelId="{7BAA66C4-0F49-423F-8602-11134D92703C}" type="pres">
      <dgm:prSet presAssocID="{A9E7A0F0-C938-4134-B80E-F81AE83F2E5D}" presName="hierChild5" presStyleCnt="0"/>
      <dgm:spPr/>
    </dgm:pt>
    <dgm:pt modelId="{CCC2A2EF-C104-4DD9-9239-BFE4B20FAE99}" type="pres">
      <dgm:prSet presAssocID="{A3072BFA-1DF8-44A9-849F-6599D3C8B512}" presName="hierChild5" presStyleCnt="0"/>
      <dgm:spPr/>
    </dgm:pt>
    <dgm:pt modelId="{F22A0927-D71C-4569-9516-F6BD31B940D0}" type="pres">
      <dgm:prSet presAssocID="{E863D458-8D0D-4C53-B824-1649B70F5FD4}" presName="Name37" presStyleLbl="parChTrans1D2" presStyleIdx="3" presStyleCnt="4"/>
      <dgm:spPr/>
    </dgm:pt>
    <dgm:pt modelId="{47B04CC3-0B0A-494A-8C64-FC73B32F912D}" type="pres">
      <dgm:prSet presAssocID="{AAF4E97C-1082-4AD9-9D30-E570BBC2D744}" presName="hierRoot2" presStyleCnt="0">
        <dgm:presLayoutVars>
          <dgm:hierBranch val="init"/>
        </dgm:presLayoutVars>
      </dgm:prSet>
      <dgm:spPr/>
    </dgm:pt>
    <dgm:pt modelId="{3FB9D6B9-3937-4AB5-9764-795D1FFF4823}" type="pres">
      <dgm:prSet presAssocID="{AAF4E97C-1082-4AD9-9D30-E570BBC2D744}" presName="rootComposite" presStyleCnt="0"/>
      <dgm:spPr/>
    </dgm:pt>
    <dgm:pt modelId="{A9C279CA-12F0-4CEC-ACDA-29EA0E50FE55}" type="pres">
      <dgm:prSet presAssocID="{AAF4E97C-1082-4AD9-9D30-E570BBC2D744}" presName="rootText" presStyleLbl="node2" presStyleIdx="3" presStyleCnt="4">
        <dgm:presLayoutVars>
          <dgm:chPref val="3"/>
        </dgm:presLayoutVars>
      </dgm:prSet>
      <dgm:spPr/>
    </dgm:pt>
    <dgm:pt modelId="{81205EAC-1BFA-4324-A26B-B8A4DFA2E154}" type="pres">
      <dgm:prSet presAssocID="{AAF4E97C-1082-4AD9-9D30-E570BBC2D744}" presName="rootConnector" presStyleLbl="node2" presStyleIdx="3" presStyleCnt="4"/>
      <dgm:spPr/>
    </dgm:pt>
    <dgm:pt modelId="{B84DA3E3-466E-4CF6-A6B5-818F72A63AE8}" type="pres">
      <dgm:prSet presAssocID="{AAF4E97C-1082-4AD9-9D30-E570BBC2D744}" presName="hierChild4" presStyleCnt="0"/>
      <dgm:spPr/>
    </dgm:pt>
    <dgm:pt modelId="{223D5CFF-63F4-4B3A-8BC6-F0899FA1B065}" type="pres">
      <dgm:prSet presAssocID="{AAF4E97C-1082-4AD9-9D30-E570BBC2D744}" presName="hierChild5" presStyleCnt="0"/>
      <dgm:spPr/>
    </dgm:pt>
    <dgm:pt modelId="{94EAA29C-55DB-4C1A-AED2-FC1644850D36}" type="pres">
      <dgm:prSet presAssocID="{C3746763-BA60-470F-A7D9-D2C2A06F8B66}" presName="hierChild3" presStyleCnt="0"/>
      <dgm:spPr/>
    </dgm:pt>
  </dgm:ptLst>
  <dgm:cxnLst>
    <dgm:cxn modelId="{0D6DA703-ADF5-4C40-AB13-8EFC7DDEC8C1}" type="presOf" srcId="{45DABD60-2853-436F-8CD1-D1076A6D0505}" destId="{14BA2CEF-3DCF-416A-B46B-F641E0201D2E}" srcOrd="0" destOrd="0" presId="urn:microsoft.com/office/officeart/2005/8/layout/orgChart1"/>
    <dgm:cxn modelId="{26BC5606-85E6-47A7-8584-9708B1E1830F}" type="presOf" srcId="{15515F0F-459E-405D-A82B-079C3C7AA7D9}" destId="{96CC6141-C00B-4D26-81F5-17DC07C42ABB}" srcOrd="0" destOrd="0" presId="urn:microsoft.com/office/officeart/2005/8/layout/orgChart1"/>
    <dgm:cxn modelId="{4668CA0B-F718-4649-904A-FC321CBB5440}" type="presOf" srcId="{5148C583-125E-41B0-B997-CF64E0846157}" destId="{77A1FC98-D4FF-49F9-8A49-E606298E0B3E}" srcOrd="0" destOrd="0" presId="urn:microsoft.com/office/officeart/2005/8/layout/orgChart1"/>
    <dgm:cxn modelId="{19441915-7B8F-47A4-94D1-4A10BD4F6C7E}" type="presOf" srcId="{36272DE7-CC86-4B70-9357-5286091F7B10}" destId="{B3B75811-B569-42E7-8F9C-1CBD678B844B}" srcOrd="0" destOrd="0" presId="urn:microsoft.com/office/officeart/2005/8/layout/orgChart1"/>
    <dgm:cxn modelId="{E0A46F17-0CCB-45FE-A38E-0BE9C291662A}" type="presOf" srcId="{7301E8B6-4FD9-4FFA-A175-D5094E4005E9}" destId="{03CE661C-5A7D-4F32-AA70-DF460C9D0732}" srcOrd="0" destOrd="0" presId="urn:microsoft.com/office/officeart/2005/8/layout/orgChart1"/>
    <dgm:cxn modelId="{DBD5CC18-BDDC-486D-895E-455223D3EA9A}" type="presOf" srcId="{5A59B0D6-DBEC-4417-BFBD-C1B558003795}" destId="{9E5F5C68-943E-453C-9DB6-9F685C5533B6}" srcOrd="0" destOrd="0" presId="urn:microsoft.com/office/officeart/2005/8/layout/orgChart1"/>
    <dgm:cxn modelId="{B7B30724-5864-4D36-93FA-AE60CB94EE6C}" type="presOf" srcId="{2DB975F3-9D03-4A29-98E9-05E237DDF91A}" destId="{C242DDA6-606B-4D8A-8360-24AA7C72F1AE}" srcOrd="1" destOrd="0" presId="urn:microsoft.com/office/officeart/2005/8/layout/orgChart1"/>
    <dgm:cxn modelId="{0B312A27-0C06-48D9-812B-4FC0F34FED0C}" type="presOf" srcId="{05AF973E-B1B5-423F-B089-EA3F6D15E9DD}" destId="{25E240B9-D6FF-4AD1-9F33-C4BB6FACD30F}" srcOrd="0" destOrd="0" presId="urn:microsoft.com/office/officeart/2005/8/layout/orgChart1"/>
    <dgm:cxn modelId="{D6DF6B29-1955-46C5-BBFD-B112B2E8FBDA}" type="presOf" srcId="{75F7821A-D6FB-4925-AF2C-FC65BEFE3EC4}" destId="{3AF5EAD8-084C-431B-B15D-2DF52096925C}" srcOrd="0" destOrd="0" presId="urn:microsoft.com/office/officeart/2005/8/layout/orgChart1"/>
    <dgm:cxn modelId="{4ED37D2F-797A-4F58-9B4A-899C615E4F64}" srcId="{2DB975F3-9D03-4A29-98E9-05E237DDF91A}" destId="{4593E52C-27A9-4672-B5C3-5D7E6B5A1A5A}" srcOrd="0" destOrd="0" parTransId="{23D2AD4C-F579-4B98-B34A-9F83F86A3853}" sibTransId="{EAFD42EA-A11E-43F4-8897-EE8F0551EF4E}"/>
    <dgm:cxn modelId="{344D2230-B77F-454A-8B82-7DCF4A12ED68}" type="presOf" srcId="{C3746763-BA60-470F-A7D9-D2C2A06F8B66}" destId="{5D40C73B-E485-46E2-B2F9-4838A0291288}" srcOrd="0" destOrd="0" presId="urn:microsoft.com/office/officeart/2005/8/layout/orgChart1"/>
    <dgm:cxn modelId="{F7ADA930-8D47-4E7C-B5DA-7CFFE8DF53AE}" type="presOf" srcId="{0FF5B63D-2E02-4B6E-8FCC-6DFC9616454A}" destId="{D61EE655-E2A8-4428-8004-69261F2A68FA}" srcOrd="1" destOrd="0" presId="urn:microsoft.com/office/officeart/2005/8/layout/orgChart1"/>
    <dgm:cxn modelId="{D88E5037-E740-4927-92AE-0FA79CBB9294}" type="presOf" srcId="{2DB975F3-9D03-4A29-98E9-05E237DDF91A}" destId="{9000EBBB-29AE-41EF-BF9A-A1C555752DA8}" srcOrd="0" destOrd="0" presId="urn:microsoft.com/office/officeart/2005/8/layout/orgChart1"/>
    <dgm:cxn modelId="{74E12E3D-7A67-4A28-B8C5-F65701E51D99}" srcId="{0FF5B63D-2E02-4B6E-8FCC-6DFC9616454A}" destId="{5A59B0D6-DBEC-4417-BFBD-C1B558003795}" srcOrd="1" destOrd="0" parTransId="{5FA732AC-B74D-4209-BDD0-03A67946CC77}" sibTransId="{3580C509-E0EA-4737-B2A8-31843B865ED4}"/>
    <dgm:cxn modelId="{7FB2F43D-B8E4-4A41-BA0E-2EFA1232D23E}" srcId="{4593E52C-27A9-4672-B5C3-5D7E6B5A1A5A}" destId="{25667176-4D2F-4C12-ADDF-4EEC552BE454}" srcOrd="0" destOrd="0" parTransId="{FA18A76F-348E-4E12-A28B-9B6358049659}" sibTransId="{46A41176-A387-43BD-B607-4A8B1742ADCE}"/>
    <dgm:cxn modelId="{B2FE7445-C331-47DF-96B1-7DC6D79D05CF}" srcId="{05AF973E-B1B5-423F-B089-EA3F6D15E9DD}" destId="{5118803B-B6D2-429D-9160-9EB99D575462}" srcOrd="0" destOrd="0" parTransId="{8FDC3BD5-006E-4D04-8986-726FBE70AB5B}" sibTransId="{7833FCA5-A0C4-4927-AE9C-EBDDFB3ABFDE}"/>
    <dgm:cxn modelId="{F20DF066-2DE2-4420-9E1B-D32C24E07BE1}" type="presOf" srcId="{A9E7A0F0-C938-4134-B80E-F81AE83F2E5D}" destId="{E51478A5-C729-4F0C-87A8-A1A9AF592682}" srcOrd="1" destOrd="0" presId="urn:microsoft.com/office/officeart/2005/8/layout/orgChart1"/>
    <dgm:cxn modelId="{E3FF8249-F5D5-45F3-AD90-A0AF78AD0F63}" type="presOf" srcId="{15515F0F-459E-405D-A82B-079C3C7AA7D9}" destId="{7B04693B-1292-4D73-95A5-E1C319ACA6CE}" srcOrd="1" destOrd="0" presId="urn:microsoft.com/office/officeart/2005/8/layout/orgChart1"/>
    <dgm:cxn modelId="{14AAA14D-3104-43BF-9319-DCD9DAF78DB7}" type="presOf" srcId="{AAF4E97C-1082-4AD9-9D30-E570BBC2D744}" destId="{A9C279CA-12F0-4CEC-ACDA-29EA0E50FE55}" srcOrd="0" destOrd="0" presId="urn:microsoft.com/office/officeart/2005/8/layout/orgChart1"/>
    <dgm:cxn modelId="{7871E74D-652D-4613-A88B-E1E1FC54DF8E}" type="presOf" srcId="{AAF4E97C-1082-4AD9-9D30-E570BBC2D744}" destId="{81205EAC-1BFA-4324-A26B-B8A4DFA2E154}" srcOrd="1" destOrd="0" presId="urn:microsoft.com/office/officeart/2005/8/layout/orgChart1"/>
    <dgm:cxn modelId="{58CBCD6F-E2E4-42DC-BE35-234EB8A0AC05}" srcId="{C3746763-BA60-470F-A7D9-D2C2A06F8B66}" destId="{05AF973E-B1B5-423F-B089-EA3F6D15E9DD}" srcOrd="1" destOrd="0" parTransId="{36272DE7-CC86-4B70-9357-5286091F7B10}" sibTransId="{DC9F95EF-3C00-4E09-9B8E-A9E4FC000651}"/>
    <dgm:cxn modelId="{8FCC3A70-21FD-4B46-91B4-9E307F1A355B}" type="presOf" srcId="{E6CE564A-391B-4A53-8B50-B371DA62AA14}" destId="{AA4D7B78-1A7C-47DD-A775-BE796C72BE97}" srcOrd="0" destOrd="0" presId="urn:microsoft.com/office/officeart/2005/8/layout/orgChart1"/>
    <dgm:cxn modelId="{B25B0271-5E40-4461-87B4-A180F05F05C3}" type="presOf" srcId="{72D2FD4A-4921-4E9E-B422-43CB2B23419D}" destId="{F03111CC-8E77-4A6A-BD29-6A7FA3C9B8F1}" srcOrd="0" destOrd="0" presId="urn:microsoft.com/office/officeart/2005/8/layout/orgChart1"/>
    <dgm:cxn modelId="{4BDC5053-BBE2-4A26-976A-7277CA44F1AC}" type="presOf" srcId="{25667176-4D2F-4C12-ADDF-4EEC552BE454}" destId="{D6CC5719-550D-4383-8640-7683608623F2}" srcOrd="1" destOrd="0" presId="urn:microsoft.com/office/officeart/2005/8/layout/orgChart1"/>
    <dgm:cxn modelId="{F152BE76-7DC4-4CF9-8DE9-28C1A9262839}" type="presOf" srcId="{2A316F58-97A1-4F6C-BA9C-3BFD633E2E37}" destId="{1B276F02-FEDB-4C8D-BEDC-666CCB8F6500}" srcOrd="0" destOrd="0" presId="urn:microsoft.com/office/officeart/2005/8/layout/orgChart1"/>
    <dgm:cxn modelId="{42D8DA77-0A39-47A4-ACB1-7EECC9BA0AB8}" type="presOf" srcId="{A3072BFA-1DF8-44A9-849F-6599D3C8B512}" destId="{522268D4-DAE7-410E-A816-6D0E50892E80}" srcOrd="0" destOrd="0" presId="urn:microsoft.com/office/officeart/2005/8/layout/orgChart1"/>
    <dgm:cxn modelId="{CBFB3B58-660B-4778-A8C0-6B47392DCD73}" srcId="{05AF973E-B1B5-423F-B089-EA3F6D15E9DD}" destId="{75F7821A-D6FB-4925-AF2C-FC65BEFE3EC4}" srcOrd="1" destOrd="0" parTransId="{5148C583-125E-41B0-B997-CF64E0846157}" sibTransId="{4E1D274D-2B2A-40DD-8FBB-CF6348BF283E}"/>
    <dgm:cxn modelId="{9454B07F-7224-4431-AF73-B4DB50432551}" type="presOf" srcId="{C3746763-BA60-470F-A7D9-D2C2A06F8B66}" destId="{82AD2E73-499C-4BF7-AD9D-A1A0177671BE}" srcOrd="1" destOrd="0" presId="urn:microsoft.com/office/officeart/2005/8/layout/orgChart1"/>
    <dgm:cxn modelId="{40023984-2C94-415C-8AE4-DD0931C4631D}" type="presOf" srcId="{0FF5B63D-2E02-4B6E-8FCC-6DFC9616454A}" destId="{FB83C065-049E-40CC-95AF-67F66DFBB506}" srcOrd="0" destOrd="0" presId="urn:microsoft.com/office/officeart/2005/8/layout/orgChart1"/>
    <dgm:cxn modelId="{2ACD368B-22A8-4964-ABD1-B5E53BA222E7}" srcId="{A3072BFA-1DF8-44A9-849F-6599D3C8B512}" destId="{A9E7A0F0-C938-4134-B80E-F81AE83F2E5D}" srcOrd="0" destOrd="0" parTransId="{72D2FD4A-4921-4E9E-B422-43CB2B23419D}" sibTransId="{BEE24A41-7353-4896-8883-2C78025E204C}"/>
    <dgm:cxn modelId="{3811768C-77D7-4376-A25C-974A7765580C}" type="presOf" srcId="{D3BA15F3-878B-4032-B4E0-6E0B51DC17F8}" destId="{922C482C-CEED-4862-A241-B11FDB00648E}" srcOrd="0" destOrd="0" presId="urn:microsoft.com/office/officeart/2005/8/layout/orgChart1"/>
    <dgm:cxn modelId="{F58DAB8C-E324-4828-BA21-B6EAF71BA0E8}" srcId="{2DB975F3-9D03-4A29-98E9-05E237DDF91A}" destId="{0FF5B63D-2E02-4B6E-8FCC-6DFC9616454A}" srcOrd="1" destOrd="0" parTransId="{2A316F58-97A1-4F6C-BA9C-3BFD633E2E37}" sibTransId="{2FBE3107-F1F6-400E-9C67-499F2B7A295D}"/>
    <dgm:cxn modelId="{61E38891-E991-4235-B5CB-B2624EBDBBDB}" type="presOf" srcId="{2FFDF754-1441-41F5-A111-0A1C27A791F8}" destId="{149E7DFE-CA6D-450C-85D1-4AC5A0A0FDF7}" srcOrd="1" destOrd="0" presId="urn:microsoft.com/office/officeart/2005/8/layout/orgChart1"/>
    <dgm:cxn modelId="{9B6B6896-90C7-4843-8E02-41F549B3FEFF}" type="presOf" srcId="{D6D1FA44-2461-444B-861D-725BD11B0C74}" destId="{39F7A1B9-3A1B-465B-8CBA-8DF2BF0F06C5}" srcOrd="0" destOrd="0" presId="urn:microsoft.com/office/officeart/2005/8/layout/orgChart1"/>
    <dgm:cxn modelId="{FE92589D-ECF6-4AE8-A238-EAA2DE7ABC0E}" type="presOf" srcId="{8FDC3BD5-006E-4D04-8986-726FBE70AB5B}" destId="{DF6EF1C9-F3AE-47E5-903F-143140A06DDB}" srcOrd="0" destOrd="0" presId="urn:microsoft.com/office/officeart/2005/8/layout/orgChart1"/>
    <dgm:cxn modelId="{BE170EA3-44E4-402E-87E7-56BCCA5D9C93}" srcId="{0FF5B63D-2E02-4B6E-8FCC-6DFC9616454A}" destId="{15515F0F-459E-405D-A82B-079C3C7AA7D9}" srcOrd="0" destOrd="0" parTransId="{AACD779F-6C5D-493C-BF29-E9E90B4E9006}" sibTransId="{BDBC0A05-78E5-48A9-AD40-874CC117AE63}"/>
    <dgm:cxn modelId="{2366F5A4-E9E1-439C-8453-9362105CE9A2}" type="presOf" srcId="{4593E52C-27A9-4672-B5C3-5D7E6B5A1A5A}" destId="{C17F8D51-CED2-4A2E-8528-43270F213B9D}" srcOrd="0" destOrd="0" presId="urn:microsoft.com/office/officeart/2005/8/layout/orgChart1"/>
    <dgm:cxn modelId="{7F194DA5-56EF-453E-9D07-2A84A0E6BF1F}" type="presOf" srcId="{A3072BFA-1DF8-44A9-849F-6599D3C8B512}" destId="{813699BD-79E0-46AC-96DE-D861B1189135}" srcOrd="1" destOrd="0" presId="urn:microsoft.com/office/officeart/2005/8/layout/orgChart1"/>
    <dgm:cxn modelId="{761C38A6-DF1B-4641-9580-77B120EDB4D3}" type="presOf" srcId="{75F7821A-D6FB-4925-AF2C-FC65BEFE3EC4}" destId="{6E5FB9F5-3747-4530-9132-37601F87A766}" srcOrd="1" destOrd="0" presId="urn:microsoft.com/office/officeart/2005/8/layout/orgChart1"/>
    <dgm:cxn modelId="{9E0E94A6-712D-44E0-9D05-9318955C37E5}" type="presOf" srcId="{2FFDF754-1441-41F5-A111-0A1C27A791F8}" destId="{550D9B7D-9BD8-4137-8BF0-504E06A0BECC}" srcOrd="0" destOrd="0" presId="urn:microsoft.com/office/officeart/2005/8/layout/orgChart1"/>
    <dgm:cxn modelId="{CE0B2BA8-679F-4B3C-9945-46B52DE27A33}" type="presOf" srcId="{23D2AD4C-F579-4B98-B34A-9F83F86A3853}" destId="{97F75735-99BB-4AE4-8CA1-465AD8395275}" srcOrd="0" destOrd="0" presId="urn:microsoft.com/office/officeart/2005/8/layout/orgChart1"/>
    <dgm:cxn modelId="{753869B5-BCEC-483B-AE2D-E6F58FEFD4C3}" type="presOf" srcId="{5FA732AC-B74D-4209-BDD0-03A67946CC77}" destId="{152D31FC-4A24-4547-AD9F-2683D6E35806}" srcOrd="0" destOrd="0" presId="urn:microsoft.com/office/officeart/2005/8/layout/orgChart1"/>
    <dgm:cxn modelId="{B49812B6-4B24-437E-ACC3-44E3E34486BA}" type="presOf" srcId="{BCC3924D-129E-4FBD-84FB-F5EE47B7CBA2}" destId="{DAE36592-00EE-4965-8F6E-162C96D0EA82}" srcOrd="0" destOrd="0" presId="urn:microsoft.com/office/officeart/2005/8/layout/orgChart1"/>
    <dgm:cxn modelId="{D3D089C0-6382-4A9F-A6A8-198CDCF7C4D1}" srcId="{C3746763-BA60-470F-A7D9-D2C2A06F8B66}" destId="{AAF4E97C-1082-4AD9-9D30-E570BBC2D744}" srcOrd="3" destOrd="0" parTransId="{E863D458-8D0D-4C53-B824-1649B70F5FD4}" sibTransId="{51963264-8C28-4811-8749-0D8AB7A0EA66}"/>
    <dgm:cxn modelId="{1469CFC6-12DB-460D-960F-4BA2FB83D91D}" type="presOf" srcId="{5118803B-B6D2-429D-9160-9EB99D575462}" destId="{B3832664-1FFE-4934-89B8-B5B656A7E3A4}" srcOrd="0" destOrd="0" presId="urn:microsoft.com/office/officeart/2005/8/layout/orgChart1"/>
    <dgm:cxn modelId="{0A422DC9-7046-4964-BFB5-AB4B13DA8FFC}" type="presOf" srcId="{4593E52C-27A9-4672-B5C3-5D7E6B5A1A5A}" destId="{8D1BA8F3-BA25-4A50-BBF0-AF32C271CEF2}" srcOrd="1" destOrd="0" presId="urn:microsoft.com/office/officeart/2005/8/layout/orgChart1"/>
    <dgm:cxn modelId="{5E0ED2CF-23D5-43AC-AA8A-4BB789DB350C}" srcId="{D6D1FA44-2461-444B-861D-725BD11B0C74}" destId="{C3746763-BA60-470F-A7D9-D2C2A06F8B66}" srcOrd="0" destOrd="0" parTransId="{D658CC61-6AAA-4682-9511-84D718B420D4}" sibTransId="{DCD853A7-B297-44DB-B996-941D2F5CF5B1}"/>
    <dgm:cxn modelId="{5A033CD1-3545-4DF7-AFBB-75AC759C2120}" type="presOf" srcId="{A9E7A0F0-C938-4134-B80E-F81AE83F2E5D}" destId="{850C8478-611D-4880-8FC4-4D8266ADCED9}" srcOrd="0" destOrd="0" presId="urn:microsoft.com/office/officeart/2005/8/layout/orgChart1"/>
    <dgm:cxn modelId="{56C584D1-1A90-4F50-8C42-9FFD0269E219}" type="presOf" srcId="{5A59B0D6-DBEC-4417-BFBD-C1B558003795}" destId="{E6FDF4C2-1E30-4384-A255-B91AACC1BC0D}" srcOrd="1" destOrd="0" presId="urn:microsoft.com/office/officeart/2005/8/layout/orgChart1"/>
    <dgm:cxn modelId="{ED78ADD5-D164-4323-8586-81E9D1679AFC}" type="presOf" srcId="{05AF973E-B1B5-423F-B089-EA3F6D15E9DD}" destId="{EDC6A005-A70C-4C05-8B53-2663022BB46E}" srcOrd="1" destOrd="0" presId="urn:microsoft.com/office/officeart/2005/8/layout/orgChart1"/>
    <dgm:cxn modelId="{E4E8C9DA-0294-4F06-9E0A-E6749C74EC2A}" type="presOf" srcId="{E863D458-8D0D-4C53-B824-1649B70F5FD4}" destId="{F22A0927-D71C-4569-9516-F6BD31B940D0}" srcOrd="0" destOrd="0" presId="urn:microsoft.com/office/officeart/2005/8/layout/orgChart1"/>
    <dgm:cxn modelId="{A7E664DB-A06D-4E98-9CF6-C1ED82CBEC06}" srcId="{05AF973E-B1B5-423F-B089-EA3F6D15E9DD}" destId="{E6CE564A-391B-4A53-8B50-B371DA62AA14}" srcOrd="2" destOrd="0" parTransId="{7301E8B6-4FD9-4FFA-A175-D5094E4005E9}" sibTransId="{E37410A2-4B2A-4A9D-9EED-8D888B0162BB}"/>
    <dgm:cxn modelId="{9D5C91E2-5635-4131-86D3-62B1A0355E5F}" type="presOf" srcId="{25667176-4D2F-4C12-ADDF-4EEC552BE454}" destId="{B65FC5D0-92E7-4FB7-AA2D-B4E3A94CD24A}" srcOrd="0" destOrd="0" presId="urn:microsoft.com/office/officeart/2005/8/layout/orgChart1"/>
    <dgm:cxn modelId="{6F2981E3-9B66-4C01-A1A1-FBD3F1E69BB2}" type="presOf" srcId="{5118803B-B6D2-429D-9160-9EB99D575462}" destId="{F4B98F30-92FD-44F2-98F2-D223A1CC6B73}" srcOrd="1" destOrd="0" presId="urn:microsoft.com/office/officeart/2005/8/layout/orgChart1"/>
    <dgm:cxn modelId="{720BB4E4-E967-4E5E-BAA5-B3D34DCBCE80}" srcId="{C3746763-BA60-470F-A7D9-D2C2A06F8B66}" destId="{A3072BFA-1DF8-44A9-849F-6599D3C8B512}" srcOrd="2" destOrd="0" parTransId="{45DABD60-2853-436F-8CD1-D1076A6D0505}" sibTransId="{A6BBA25C-DE67-4FDD-97F7-44CF180A2DB8}"/>
    <dgm:cxn modelId="{9F78D6E5-33C0-4143-AEFA-75333326D058}" type="presOf" srcId="{E6CE564A-391B-4A53-8B50-B371DA62AA14}" destId="{CDB3FC69-C635-48AA-924F-3791C7CD931A}" srcOrd="1" destOrd="0" presId="urn:microsoft.com/office/officeart/2005/8/layout/orgChart1"/>
    <dgm:cxn modelId="{8DED58EF-0412-4B20-9054-7C19604BD1B7}" type="presOf" srcId="{AACD779F-6C5D-493C-BF29-E9E90B4E9006}" destId="{856F0AC4-60A7-4075-9AE0-856752DC4AD3}" srcOrd="0" destOrd="0" presId="urn:microsoft.com/office/officeart/2005/8/layout/orgChart1"/>
    <dgm:cxn modelId="{93BFBAF3-5CF6-478B-8979-0B03CF4A0746}" srcId="{4593E52C-27A9-4672-B5C3-5D7E6B5A1A5A}" destId="{2FFDF754-1441-41F5-A111-0A1C27A791F8}" srcOrd="1" destOrd="0" parTransId="{BCC3924D-129E-4FBD-84FB-F5EE47B7CBA2}" sibTransId="{FDE1AD36-C568-431F-9238-55629AD90513}"/>
    <dgm:cxn modelId="{1EBD23F7-5960-48D4-9A40-B2CE53BE7831}" srcId="{C3746763-BA60-470F-A7D9-D2C2A06F8B66}" destId="{2DB975F3-9D03-4A29-98E9-05E237DDF91A}" srcOrd="0" destOrd="0" parTransId="{D3BA15F3-878B-4032-B4E0-6E0B51DC17F8}" sibTransId="{FCD48CC7-7289-48E6-9B4A-46BF367DC383}"/>
    <dgm:cxn modelId="{10E6BCFC-8BA4-4B3D-8D65-290B20F22435}" type="presOf" srcId="{FA18A76F-348E-4E12-A28B-9B6358049659}" destId="{52334DE0-98C6-4273-9942-6DC66D34F4BD}" srcOrd="0" destOrd="0" presId="urn:microsoft.com/office/officeart/2005/8/layout/orgChart1"/>
    <dgm:cxn modelId="{54459018-6527-450C-9349-FC6D326F9137}" type="presParOf" srcId="{39F7A1B9-3A1B-465B-8CBA-8DF2BF0F06C5}" destId="{7A04541B-F527-43BB-A4C0-53205D40B50E}" srcOrd="0" destOrd="0" presId="urn:microsoft.com/office/officeart/2005/8/layout/orgChart1"/>
    <dgm:cxn modelId="{58DA32DF-26E8-405E-87C7-365E0146F10C}" type="presParOf" srcId="{7A04541B-F527-43BB-A4C0-53205D40B50E}" destId="{CF130370-2894-4632-8589-EE75BE8FC8CC}" srcOrd="0" destOrd="0" presId="urn:microsoft.com/office/officeart/2005/8/layout/orgChart1"/>
    <dgm:cxn modelId="{942C339E-ACBE-4032-B6B7-0463679C1612}" type="presParOf" srcId="{CF130370-2894-4632-8589-EE75BE8FC8CC}" destId="{5D40C73B-E485-46E2-B2F9-4838A0291288}" srcOrd="0" destOrd="0" presId="urn:microsoft.com/office/officeart/2005/8/layout/orgChart1"/>
    <dgm:cxn modelId="{602D6D7B-204E-4902-AD18-A7F342182DAA}" type="presParOf" srcId="{CF130370-2894-4632-8589-EE75BE8FC8CC}" destId="{82AD2E73-499C-4BF7-AD9D-A1A0177671BE}" srcOrd="1" destOrd="0" presId="urn:microsoft.com/office/officeart/2005/8/layout/orgChart1"/>
    <dgm:cxn modelId="{F5FCECE1-D079-4343-AFC1-B573CF2F2A94}" type="presParOf" srcId="{7A04541B-F527-43BB-A4C0-53205D40B50E}" destId="{551FF72F-4720-4FFC-99E8-19722BB0C84D}" srcOrd="1" destOrd="0" presId="urn:microsoft.com/office/officeart/2005/8/layout/orgChart1"/>
    <dgm:cxn modelId="{198579B1-E0C8-46C0-9424-D712A784DDF3}" type="presParOf" srcId="{551FF72F-4720-4FFC-99E8-19722BB0C84D}" destId="{922C482C-CEED-4862-A241-B11FDB00648E}" srcOrd="0" destOrd="0" presId="urn:microsoft.com/office/officeart/2005/8/layout/orgChart1"/>
    <dgm:cxn modelId="{09782593-EB34-45E2-984C-06D18082610D}" type="presParOf" srcId="{551FF72F-4720-4FFC-99E8-19722BB0C84D}" destId="{6E013829-9914-44A4-920C-E6C2F0B2E085}" srcOrd="1" destOrd="0" presId="urn:microsoft.com/office/officeart/2005/8/layout/orgChart1"/>
    <dgm:cxn modelId="{0C1A45DB-5192-4837-9529-32863C0E0217}" type="presParOf" srcId="{6E013829-9914-44A4-920C-E6C2F0B2E085}" destId="{FF5D2A5F-D8AF-43A9-9438-EFFC80BFD4E9}" srcOrd="0" destOrd="0" presId="urn:microsoft.com/office/officeart/2005/8/layout/orgChart1"/>
    <dgm:cxn modelId="{4ACD71C3-9A1F-44AB-BBA7-836B76D34756}" type="presParOf" srcId="{FF5D2A5F-D8AF-43A9-9438-EFFC80BFD4E9}" destId="{9000EBBB-29AE-41EF-BF9A-A1C555752DA8}" srcOrd="0" destOrd="0" presId="urn:microsoft.com/office/officeart/2005/8/layout/orgChart1"/>
    <dgm:cxn modelId="{3C74D673-BA36-40D2-A62A-4DDBBA3C753B}" type="presParOf" srcId="{FF5D2A5F-D8AF-43A9-9438-EFFC80BFD4E9}" destId="{C242DDA6-606B-4D8A-8360-24AA7C72F1AE}" srcOrd="1" destOrd="0" presId="urn:microsoft.com/office/officeart/2005/8/layout/orgChart1"/>
    <dgm:cxn modelId="{CBFA9AB6-FC0A-413C-837E-1E317871ED64}" type="presParOf" srcId="{6E013829-9914-44A4-920C-E6C2F0B2E085}" destId="{CFB54B0A-9898-42F2-B801-C27DBF74104E}" srcOrd="1" destOrd="0" presId="urn:microsoft.com/office/officeart/2005/8/layout/orgChart1"/>
    <dgm:cxn modelId="{7CAF48C4-D57D-4AA1-A136-0A3E9166164D}" type="presParOf" srcId="{CFB54B0A-9898-42F2-B801-C27DBF74104E}" destId="{97F75735-99BB-4AE4-8CA1-465AD8395275}" srcOrd="0" destOrd="0" presId="urn:microsoft.com/office/officeart/2005/8/layout/orgChart1"/>
    <dgm:cxn modelId="{AE3C45BA-F066-47DF-96D5-6CE89000D8AB}" type="presParOf" srcId="{CFB54B0A-9898-42F2-B801-C27DBF74104E}" destId="{4534F07F-9A37-48E0-BBEE-0C3838F5FBD2}" srcOrd="1" destOrd="0" presId="urn:microsoft.com/office/officeart/2005/8/layout/orgChart1"/>
    <dgm:cxn modelId="{F7CF369C-1835-4409-9094-C1531898E8F9}" type="presParOf" srcId="{4534F07F-9A37-48E0-BBEE-0C3838F5FBD2}" destId="{1B90537F-CA3D-45DB-8E74-83348EEDD9AA}" srcOrd="0" destOrd="0" presId="urn:microsoft.com/office/officeart/2005/8/layout/orgChart1"/>
    <dgm:cxn modelId="{1A84105D-088E-4852-AA5A-55421E630ED4}" type="presParOf" srcId="{1B90537F-CA3D-45DB-8E74-83348EEDD9AA}" destId="{C17F8D51-CED2-4A2E-8528-43270F213B9D}" srcOrd="0" destOrd="0" presId="urn:microsoft.com/office/officeart/2005/8/layout/orgChart1"/>
    <dgm:cxn modelId="{0DBA7B00-B512-4D60-A08E-874BDC018AD2}" type="presParOf" srcId="{1B90537F-CA3D-45DB-8E74-83348EEDD9AA}" destId="{8D1BA8F3-BA25-4A50-BBF0-AF32C271CEF2}" srcOrd="1" destOrd="0" presId="urn:microsoft.com/office/officeart/2005/8/layout/orgChart1"/>
    <dgm:cxn modelId="{09D3C01E-4D73-4F90-A09D-D05AC24995C5}" type="presParOf" srcId="{4534F07F-9A37-48E0-BBEE-0C3838F5FBD2}" destId="{CDEFB14C-BEAF-4587-884F-6EA87539D2FC}" srcOrd="1" destOrd="0" presId="urn:microsoft.com/office/officeart/2005/8/layout/orgChart1"/>
    <dgm:cxn modelId="{490C42DD-8C61-4B90-8989-FDA11E5278B0}" type="presParOf" srcId="{CDEFB14C-BEAF-4587-884F-6EA87539D2FC}" destId="{52334DE0-98C6-4273-9942-6DC66D34F4BD}" srcOrd="0" destOrd="0" presId="urn:microsoft.com/office/officeart/2005/8/layout/orgChart1"/>
    <dgm:cxn modelId="{9563225E-3ECF-4ABE-A84C-0434A3BB02E3}" type="presParOf" srcId="{CDEFB14C-BEAF-4587-884F-6EA87539D2FC}" destId="{67DFA8D7-587E-4696-88BF-CDF451FBD921}" srcOrd="1" destOrd="0" presId="urn:microsoft.com/office/officeart/2005/8/layout/orgChart1"/>
    <dgm:cxn modelId="{89EEEFB8-E71B-4286-B426-FF2EF1B2FF79}" type="presParOf" srcId="{67DFA8D7-587E-4696-88BF-CDF451FBD921}" destId="{1A47C167-244E-4508-A21A-03CA4957D63C}" srcOrd="0" destOrd="0" presId="urn:microsoft.com/office/officeart/2005/8/layout/orgChart1"/>
    <dgm:cxn modelId="{7D32B3ED-D714-4717-AF75-CFF4EA004E6C}" type="presParOf" srcId="{1A47C167-244E-4508-A21A-03CA4957D63C}" destId="{B65FC5D0-92E7-4FB7-AA2D-B4E3A94CD24A}" srcOrd="0" destOrd="0" presId="urn:microsoft.com/office/officeart/2005/8/layout/orgChart1"/>
    <dgm:cxn modelId="{E183CD36-B15F-4950-9963-A5916056AD36}" type="presParOf" srcId="{1A47C167-244E-4508-A21A-03CA4957D63C}" destId="{D6CC5719-550D-4383-8640-7683608623F2}" srcOrd="1" destOrd="0" presId="urn:microsoft.com/office/officeart/2005/8/layout/orgChart1"/>
    <dgm:cxn modelId="{C127C1B9-60D8-4C16-8A2E-4BA2189AD5C9}" type="presParOf" srcId="{67DFA8D7-587E-4696-88BF-CDF451FBD921}" destId="{788654DF-7B8E-4758-9240-7FDCF90D7E89}" srcOrd="1" destOrd="0" presId="urn:microsoft.com/office/officeart/2005/8/layout/orgChart1"/>
    <dgm:cxn modelId="{81E1E392-17EA-4FFE-81FF-11F49899E74D}" type="presParOf" srcId="{67DFA8D7-587E-4696-88BF-CDF451FBD921}" destId="{26418243-D6F4-4696-BC57-223466EBA19B}" srcOrd="2" destOrd="0" presId="urn:microsoft.com/office/officeart/2005/8/layout/orgChart1"/>
    <dgm:cxn modelId="{C6AE2648-FB3E-4B4E-B2B4-1E87BB3C0297}" type="presParOf" srcId="{CDEFB14C-BEAF-4587-884F-6EA87539D2FC}" destId="{DAE36592-00EE-4965-8F6E-162C96D0EA82}" srcOrd="2" destOrd="0" presId="urn:microsoft.com/office/officeart/2005/8/layout/orgChart1"/>
    <dgm:cxn modelId="{70F719FD-10BF-41C4-AF19-1206C6946A01}" type="presParOf" srcId="{CDEFB14C-BEAF-4587-884F-6EA87539D2FC}" destId="{90DB233F-AA37-4EE9-81D8-20BC44027623}" srcOrd="3" destOrd="0" presId="urn:microsoft.com/office/officeart/2005/8/layout/orgChart1"/>
    <dgm:cxn modelId="{230E3C6F-608F-4C91-B671-6EA7F1989073}" type="presParOf" srcId="{90DB233F-AA37-4EE9-81D8-20BC44027623}" destId="{28EB54A3-F08A-435D-8117-A35A37199CFC}" srcOrd="0" destOrd="0" presId="urn:microsoft.com/office/officeart/2005/8/layout/orgChart1"/>
    <dgm:cxn modelId="{5839C05B-C358-45EB-A914-ABB4D2AB986A}" type="presParOf" srcId="{28EB54A3-F08A-435D-8117-A35A37199CFC}" destId="{550D9B7D-9BD8-4137-8BF0-504E06A0BECC}" srcOrd="0" destOrd="0" presId="urn:microsoft.com/office/officeart/2005/8/layout/orgChart1"/>
    <dgm:cxn modelId="{12D597BB-4B0A-4C96-9CD2-7E941BB4CD59}" type="presParOf" srcId="{28EB54A3-F08A-435D-8117-A35A37199CFC}" destId="{149E7DFE-CA6D-450C-85D1-4AC5A0A0FDF7}" srcOrd="1" destOrd="0" presId="urn:microsoft.com/office/officeart/2005/8/layout/orgChart1"/>
    <dgm:cxn modelId="{25ADA932-D619-4313-9A66-AB17A57CAB20}" type="presParOf" srcId="{90DB233F-AA37-4EE9-81D8-20BC44027623}" destId="{0A3248E0-D9FF-4F3C-9F87-CE9C86BF79C0}" srcOrd="1" destOrd="0" presId="urn:microsoft.com/office/officeart/2005/8/layout/orgChart1"/>
    <dgm:cxn modelId="{9D720D2F-C7D6-4DCB-8C65-927E0329FCBA}" type="presParOf" srcId="{90DB233F-AA37-4EE9-81D8-20BC44027623}" destId="{C7A9F1B6-4C4B-4B0F-A842-B2DA6C96CDCF}" srcOrd="2" destOrd="0" presId="urn:microsoft.com/office/officeart/2005/8/layout/orgChart1"/>
    <dgm:cxn modelId="{F28D8E3E-CC9F-4BF1-9EB0-0A5639006F14}" type="presParOf" srcId="{4534F07F-9A37-48E0-BBEE-0C3838F5FBD2}" destId="{8A9C7CF5-B564-42E5-BA65-8A573CF3CDAD}" srcOrd="2" destOrd="0" presId="urn:microsoft.com/office/officeart/2005/8/layout/orgChart1"/>
    <dgm:cxn modelId="{FD561006-BED6-451A-82B3-89229A8D39FF}" type="presParOf" srcId="{CFB54B0A-9898-42F2-B801-C27DBF74104E}" destId="{1B276F02-FEDB-4C8D-BEDC-666CCB8F6500}" srcOrd="2" destOrd="0" presId="urn:microsoft.com/office/officeart/2005/8/layout/orgChart1"/>
    <dgm:cxn modelId="{03134B66-2F03-4FE5-9583-744A649F6357}" type="presParOf" srcId="{CFB54B0A-9898-42F2-B801-C27DBF74104E}" destId="{59E18BB1-0368-4A24-8DE2-86EC40ECED9E}" srcOrd="3" destOrd="0" presId="urn:microsoft.com/office/officeart/2005/8/layout/orgChart1"/>
    <dgm:cxn modelId="{ECF8284A-D4E8-4FF7-967C-0F2967B74087}" type="presParOf" srcId="{59E18BB1-0368-4A24-8DE2-86EC40ECED9E}" destId="{7040CC1B-7456-4CC8-800C-16EE30800A45}" srcOrd="0" destOrd="0" presId="urn:microsoft.com/office/officeart/2005/8/layout/orgChart1"/>
    <dgm:cxn modelId="{E07CE317-7613-4605-99C9-2C8C8253757A}" type="presParOf" srcId="{7040CC1B-7456-4CC8-800C-16EE30800A45}" destId="{FB83C065-049E-40CC-95AF-67F66DFBB506}" srcOrd="0" destOrd="0" presId="urn:microsoft.com/office/officeart/2005/8/layout/orgChart1"/>
    <dgm:cxn modelId="{012885D2-6F61-459C-96BD-61BAB486FDB3}" type="presParOf" srcId="{7040CC1B-7456-4CC8-800C-16EE30800A45}" destId="{D61EE655-E2A8-4428-8004-69261F2A68FA}" srcOrd="1" destOrd="0" presId="urn:microsoft.com/office/officeart/2005/8/layout/orgChart1"/>
    <dgm:cxn modelId="{55815B94-FF5C-45B7-A2AF-C4C8072DD821}" type="presParOf" srcId="{59E18BB1-0368-4A24-8DE2-86EC40ECED9E}" destId="{BAEA6F00-C524-4154-8B1B-EBAB7198AF1B}" srcOrd="1" destOrd="0" presId="urn:microsoft.com/office/officeart/2005/8/layout/orgChart1"/>
    <dgm:cxn modelId="{F6D07820-9AF8-48BF-9B90-AD9AB522F70F}" type="presParOf" srcId="{BAEA6F00-C524-4154-8B1B-EBAB7198AF1B}" destId="{856F0AC4-60A7-4075-9AE0-856752DC4AD3}" srcOrd="0" destOrd="0" presId="urn:microsoft.com/office/officeart/2005/8/layout/orgChart1"/>
    <dgm:cxn modelId="{3D3DD553-C2CE-4A19-A37B-8D39B7787780}" type="presParOf" srcId="{BAEA6F00-C524-4154-8B1B-EBAB7198AF1B}" destId="{B6A910EA-1447-43A7-8ABA-D93A1DB43A17}" srcOrd="1" destOrd="0" presId="urn:microsoft.com/office/officeart/2005/8/layout/orgChart1"/>
    <dgm:cxn modelId="{627B04E5-E46B-4ED1-A23A-208E404B281F}" type="presParOf" srcId="{B6A910EA-1447-43A7-8ABA-D93A1DB43A17}" destId="{E266A5A7-7C26-456E-9202-04AE7749B48A}" srcOrd="0" destOrd="0" presId="urn:microsoft.com/office/officeart/2005/8/layout/orgChart1"/>
    <dgm:cxn modelId="{0B3E378F-9DAA-48AE-8CCC-DE481AB1B51F}" type="presParOf" srcId="{E266A5A7-7C26-456E-9202-04AE7749B48A}" destId="{96CC6141-C00B-4D26-81F5-17DC07C42ABB}" srcOrd="0" destOrd="0" presId="urn:microsoft.com/office/officeart/2005/8/layout/orgChart1"/>
    <dgm:cxn modelId="{ED0C2A78-EB9D-4C6F-A29B-AC34EAAC3A7A}" type="presParOf" srcId="{E266A5A7-7C26-456E-9202-04AE7749B48A}" destId="{7B04693B-1292-4D73-95A5-E1C319ACA6CE}" srcOrd="1" destOrd="0" presId="urn:microsoft.com/office/officeart/2005/8/layout/orgChart1"/>
    <dgm:cxn modelId="{AF2F4F56-234D-4E05-8675-9AE2B829776F}" type="presParOf" srcId="{B6A910EA-1447-43A7-8ABA-D93A1DB43A17}" destId="{A5816213-8AA0-4FDF-89C5-09EBAB1B1F53}" srcOrd="1" destOrd="0" presId="urn:microsoft.com/office/officeart/2005/8/layout/orgChart1"/>
    <dgm:cxn modelId="{966D3F15-90D5-4001-81DA-1951E23F4294}" type="presParOf" srcId="{B6A910EA-1447-43A7-8ABA-D93A1DB43A17}" destId="{CF6DF274-48AD-437A-B8EB-063A39EFB6B8}" srcOrd="2" destOrd="0" presId="urn:microsoft.com/office/officeart/2005/8/layout/orgChart1"/>
    <dgm:cxn modelId="{A3CE55E6-4CB6-4C75-BCF7-3D1E2300C148}" type="presParOf" srcId="{BAEA6F00-C524-4154-8B1B-EBAB7198AF1B}" destId="{152D31FC-4A24-4547-AD9F-2683D6E35806}" srcOrd="2" destOrd="0" presId="urn:microsoft.com/office/officeart/2005/8/layout/orgChart1"/>
    <dgm:cxn modelId="{1372FA75-B7FC-4918-9E63-C6B651445619}" type="presParOf" srcId="{BAEA6F00-C524-4154-8B1B-EBAB7198AF1B}" destId="{1A2A983A-46DB-4758-8481-953478A24043}" srcOrd="3" destOrd="0" presId="urn:microsoft.com/office/officeart/2005/8/layout/orgChart1"/>
    <dgm:cxn modelId="{20044486-8CD8-4840-9AA5-6D2E713CED02}" type="presParOf" srcId="{1A2A983A-46DB-4758-8481-953478A24043}" destId="{5013456A-270A-474A-912A-FBD0BE57C12D}" srcOrd="0" destOrd="0" presId="urn:microsoft.com/office/officeart/2005/8/layout/orgChart1"/>
    <dgm:cxn modelId="{57529F86-FF3C-4158-B02F-63ECAF4AC9BD}" type="presParOf" srcId="{5013456A-270A-474A-912A-FBD0BE57C12D}" destId="{9E5F5C68-943E-453C-9DB6-9F685C5533B6}" srcOrd="0" destOrd="0" presId="urn:microsoft.com/office/officeart/2005/8/layout/orgChart1"/>
    <dgm:cxn modelId="{744C19AF-37C3-457C-A30E-8B79982D96EC}" type="presParOf" srcId="{5013456A-270A-474A-912A-FBD0BE57C12D}" destId="{E6FDF4C2-1E30-4384-A255-B91AACC1BC0D}" srcOrd="1" destOrd="0" presId="urn:microsoft.com/office/officeart/2005/8/layout/orgChart1"/>
    <dgm:cxn modelId="{C54C0CB5-BD32-4B9C-B270-5009B337506B}" type="presParOf" srcId="{1A2A983A-46DB-4758-8481-953478A24043}" destId="{615E03A8-5D0D-4768-B114-87722863FD97}" srcOrd="1" destOrd="0" presId="urn:microsoft.com/office/officeart/2005/8/layout/orgChart1"/>
    <dgm:cxn modelId="{42F5375B-7929-47A6-B468-C0A3EA56F0CF}" type="presParOf" srcId="{1A2A983A-46DB-4758-8481-953478A24043}" destId="{E2818F73-6604-4944-85B2-2BF615E209EC}" srcOrd="2" destOrd="0" presId="urn:microsoft.com/office/officeart/2005/8/layout/orgChart1"/>
    <dgm:cxn modelId="{A7C8A88E-7592-404A-8DF6-0CAF57EBC07F}" type="presParOf" srcId="{59E18BB1-0368-4A24-8DE2-86EC40ECED9E}" destId="{C3FFD350-FA97-44FC-BD82-712736F061CF}" srcOrd="2" destOrd="0" presId="urn:microsoft.com/office/officeart/2005/8/layout/orgChart1"/>
    <dgm:cxn modelId="{C8AF14A0-8607-45F7-8A53-412B0B2B1B29}" type="presParOf" srcId="{6E013829-9914-44A4-920C-E6C2F0B2E085}" destId="{250B16EF-864A-409B-960A-0FCBD1270CE9}" srcOrd="2" destOrd="0" presId="urn:microsoft.com/office/officeart/2005/8/layout/orgChart1"/>
    <dgm:cxn modelId="{45BE2E55-9C90-467E-B992-1F3AC598E2CE}" type="presParOf" srcId="{551FF72F-4720-4FFC-99E8-19722BB0C84D}" destId="{B3B75811-B569-42E7-8F9C-1CBD678B844B}" srcOrd="2" destOrd="0" presId="urn:microsoft.com/office/officeart/2005/8/layout/orgChart1"/>
    <dgm:cxn modelId="{F1A4E3EC-EDC5-478F-8A43-61C5AB5A9714}" type="presParOf" srcId="{551FF72F-4720-4FFC-99E8-19722BB0C84D}" destId="{6EDDDF8B-93C6-4A63-BB5D-5EAA694C9222}" srcOrd="3" destOrd="0" presId="urn:microsoft.com/office/officeart/2005/8/layout/orgChart1"/>
    <dgm:cxn modelId="{B28876AF-069A-4AA2-A75B-DF2E345A265C}" type="presParOf" srcId="{6EDDDF8B-93C6-4A63-BB5D-5EAA694C9222}" destId="{C971E331-DE6E-495D-97E4-8788CB4ED526}" srcOrd="0" destOrd="0" presId="urn:microsoft.com/office/officeart/2005/8/layout/orgChart1"/>
    <dgm:cxn modelId="{67379AB0-EBFA-42B3-AA0F-51331F18789C}" type="presParOf" srcId="{C971E331-DE6E-495D-97E4-8788CB4ED526}" destId="{25E240B9-D6FF-4AD1-9F33-C4BB6FACD30F}" srcOrd="0" destOrd="0" presId="urn:microsoft.com/office/officeart/2005/8/layout/orgChart1"/>
    <dgm:cxn modelId="{42C202D2-B933-41EE-9979-0F573A40220E}" type="presParOf" srcId="{C971E331-DE6E-495D-97E4-8788CB4ED526}" destId="{EDC6A005-A70C-4C05-8B53-2663022BB46E}" srcOrd="1" destOrd="0" presId="urn:microsoft.com/office/officeart/2005/8/layout/orgChart1"/>
    <dgm:cxn modelId="{848F5B25-02BA-47A9-AD10-ECF44168F415}" type="presParOf" srcId="{6EDDDF8B-93C6-4A63-BB5D-5EAA694C9222}" destId="{3EE89C35-BA10-4DDB-93BA-0689FA8A283D}" srcOrd="1" destOrd="0" presId="urn:microsoft.com/office/officeart/2005/8/layout/orgChart1"/>
    <dgm:cxn modelId="{722081E5-8948-467C-96EB-E89F56A3C1A0}" type="presParOf" srcId="{3EE89C35-BA10-4DDB-93BA-0689FA8A283D}" destId="{DF6EF1C9-F3AE-47E5-903F-143140A06DDB}" srcOrd="0" destOrd="0" presId="urn:microsoft.com/office/officeart/2005/8/layout/orgChart1"/>
    <dgm:cxn modelId="{72505414-B899-4519-82E8-65E1C2FD2EBA}" type="presParOf" srcId="{3EE89C35-BA10-4DDB-93BA-0689FA8A283D}" destId="{C5B3493E-DB51-4B86-9A5A-A72FB9CA9B9B}" srcOrd="1" destOrd="0" presId="urn:microsoft.com/office/officeart/2005/8/layout/orgChart1"/>
    <dgm:cxn modelId="{7FC80049-4521-4C7B-BCE9-401D53301939}" type="presParOf" srcId="{C5B3493E-DB51-4B86-9A5A-A72FB9CA9B9B}" destId="{2A6CDF3F-6D22-4A70-BE2F-D439A18D7132}" srcOrd="0" destOrd="0" presId="urn:microsoft.com/office/officeart/2005/8/layout/orgChart1"/>
    <dgm:cxn modelId="{EBAA164B-00AB-4E37-99BD-4F2B1017689D}" type="presParOf" srcId="{2A6CDF3F-6D22-4A70-BE2F-D439A18D7132}" destId="{B3832664-1FFE-4934-89B8-B5B656A7E3A4}" srcOrd="0" destOrd="0" presId="urn:microsoft.com/office/officeart/2005/8/layout/orgChart1"/>
    <dgm:cxn modelId="{193960D3-7E8F-4DC4-B5B4-0C5C0BFD118E}" type="presParOf" srcId="{2A6CDF3F-6D22-4A70-BE2F-D439A18D7132}" destId="{F4B98F30-92FD-44F2-98F2-D223A1CC6B73}" srcOrd="1" destOrd="0" presId="urn:microsoft.com/office/officeart/2005/8/layout/orgChart1"/>
    <dgm:cxn modelId="{6A29DA7B-7119-4CFA-ABB0-3835F57A1116}" type="presParOf" srcId="{C5B3493E-DB51-4B86-9A5A-A72FB9CA9B9B}" destId="{CE23C81B-B082-4D73-8FBF-E633CE8CBA0C}" srcOrd="1" destOrd="0" presId="urn:microsoft.com/office/officeart/2005/8/layout/orgChart1"/>
    <dgm:cxn modelId="{3178FFA5-9FDA-4A21-8934-86AB7BBA74AD}" type="presParOf" srcId="{C5B3493E-DB51-4B86-9A5A-A72FB9CA9B9B}" destId="{DF00DF12-1CFE-4369-95D6-BFA3297211FB}" srcOrd="2" destOrd="0" presId="urn:microsoft.com/office/officeart/2005/8/layout/orgChart1"/>
    <dgm:cxn modelId="{54110907-59FE-4379-8322-F0E4CEA1ED64}" type="presParOf" srcId="{3EE89C35-BA10-4DDB-93BA-0689FA8A283D}" destId="{77A1FC98-D4FF-49F9-8A49-E606298E0B3E}" srcOrd="2" destOrd="0" presId="urn:microsoft.com/office/officeart/2005/8/layout/orgChart1"/>
    <dgm:cxn modelId="{7717F736-14FB-4767-9EE6-8D6070FA0E6A}" type="presParOf" srcId="{3EE89C35-BA10-4DDB-93BA-0689FA8A283D}" destId="{0CBD19CB-1215-4EA6-ADEB-F403D891EF38}" srcOrd="3" destOrd="0" presId="urn:microsoft.com/office/officeart/2005/8/layout/orgChart1"/>
    <dgm:cxn modelId="{5AA6AB15-77BE-4C30-98DF-C8C33BEF4E52}" type="presParOf" srcId="{0CBD19CB-1215-4EA6-ADEB-F403D891EF38}" destId="{EF6CC4B1-1E50-4B71-9983-7747FB643D9C}" srcOrd="0" destOrd="0" presId="urn:microsoft.com/office/officeart/2005/8/layout/orgChart1"/>
    <dgm:cxn modelId="{12AC053F-746E-4134-AF6F-0909FD817153}" type="presParOf" srcId="{EF6CC4B1-1E50-4B71-9983-7747FB643D9C}" destId="{3AF5EAD8-084C-431B-B15D-2DF52096925C}" srcOrd="0" destOrd="0" presId="urn:microsoft.com/office/officeart/2005/8/layout/orgChart1"/>
    <dgm:cxn modelId="{3B3EEEEA-3DB6-4F68-AC3D-C6A0971EE8F2}" type="presParOf" srcId="{EF6CC4B1-1E50-4B71-9983-7747FB643D9C}" destId="{6E5FB9F5-3747-4530-9132-37601F87A766}" srcOrd="1" destOrd="0" presId="urn:microsoft.com/office/officeart/2005/8/layout/orgChart1"/>
    <dgm:cxn modelId="{6525924D-2076-4F2F-B8A1-851DB700B1F4}" type="presParOf" srcId="{0CBD19CB-1215-4EA6-ADEB-F403D891EF38}" destId="{BFAD5C98-1499-4A12-9309-D5AD2515BE97}" srcOrd="1" destOrd="0" presId="urn:microsoft.com/office/officeart/2005/8/layout/orgChart1"/>
    <dgm:cxn modelId="{2CAD964E-473B-42D0-9AB9-28F5BB5B0285}" type="presParOf" srcId="{0CBD19CB-1215-4EA6-ADEB-F403D891EF38}" destId="{EEB268B7-6D05-4CD3-9E71-213414931F7B}" srcOrd="2" destOrd="0" presId="urn:microsoft.com/office/officeart/2005/8/layout/orgChart1"/>
    <dgm:cxn modelId="{E565545E-82C6-48AD-98E0-1E2EFBB117D9}" type="presParOf" srcId="{3EE89C35-BA10-4DDB-93BA-0689FA8A283D}" destId="{03CE661C-5A7D-4F32-AA70-DF460C9D0732}" srcOrd="4" destOrd="0" presId="urn:microsoft.com/office/officeart/2005/8/layout/orgChart1"/>
    <dgm:cxn modelId="{83DBCE77-76C6-4125-8704-142D7C63A810}" type="presParOf" srcId="{3EE89C35-BA10-4DDB-93BA-0689FA8A283D}" destId="{EE24E9E8-42EC-4F7F-B9A8-B816395F1F4F}" srcOrd="5" destOrd="0" presId="urn:microsoft.com/office/officeart/2005/8/layout/orgChart1"/>
    <dgm:cxn modelId="{AEB01D9E-6ACB-4BB6-85C2-3FF20D3CED1F}" type="presParOf" srcId="{EE24E9E8-42EC-4F7F-B9A8-B816395F1F4F}" destId="{ACB45129-CB2E-43D2-BEBB-594EC29409F4}" srcOrd="0" destOrd="0" presId="urn:microsoft.com/office/officeart/2005/8/layout/orgChart1"/>
    <dgm:cxn modelId="{E9CCEA7A-4C15-4448-978A-D68ADEE2924B}" type="presParOf" srcId="{ACB45129-CB2E-43D2-BEBB-594EC29409F4}" destId="{AA4D7B78-1A7C-47DD-A775-BE796C72BE97}" srcOrd="0" destOrd="0" presId="urn:microsoft.com/office/officeart/2005/8/layout/orgChart1"/>
    <dgm:cxn modelId="{CB88C9B3-369D-454C-95AF-386E9513F53A}" type="presParOf" srcId="{ACB45129-CB2E-43D2-BEBB-594EC29409F4}" destId="{CDB3FC69-C635-48AA-924F-3791C7CD931A}" srcOrd="1" destOrd="0" presId="urn:microsoft.com/office/officeart/2005/8/layout/orgChart1"/>
    <dgm:cxn modelId="{D8267947-9E9C-47A5-823A-4AAE9F7823F3}" type="presParOf" srcId="{EE24E9E8-42EC-4F7F-B9A8-B816395F1F4F}" destId="{1F950E5E-60B6-47AE-AA2B-A9799521CBFF}" srcOrd="1" destOrd="0" presId="urn:microsoft.com/office/officeart/2005/8/layout/orgChart1"/>
    <dgm:cxn modelId="{BE3C301F-16BA-4731-B0F2-2B6D2837BD0B}" type="presParOf" srcId="{EE24E9E8-42EC-4F7F-B9A8-B816395F1F4F}" destId="{A8D78BD3-41A1-4B6D-B7D4-7861C256D86A}" srcOrd="2" destOrd="0" presId="urn:microsoft.com/office/officeart/2005/8/layout/orgChart1"/>
    <dgm:cxn modelId="{7595964D-56B1-47C4-B412-442A390438FF}" type="presParOf" srcId="{6EDDDF8B-93C6-4A63-BB5D-5EAA694C9222}" destId="{AAE05105-8A14-498B-8896-E0DCFFA6F59E}" srcOrd="2" destOrd="0" presId="urn:microsoft.com/office/officeart/2005/8/layout/orgChart1"/>
    <dgm:cxn modelId="{13F44ED4-5195-4ECE-8B96-2C4489AEB747}" type="presParOf" srcId="{551FF72F-4720-4FFC-99E8-19722BB0C84D}" destId="{14BA2CEF-3DCF-416A-B46B-F641E0201D2E}" srcOrd="4" destOrd="0" presId="urn:microsoft.com/office/officeart/2005/8/layout/orgChart1"/>
    <dgm:cxn modelId="{D351DC60-A63B-4D28-89E7-A3B27A84CECF}" type="presParOf" srcId="{551FF72F-4720-4FFC-99E8-19722BB0C84D}" destId="{261541F4-EC97-4559-8F9F-FAAA9339B21F}" srcOrd="5" destOrd="0" presId="urn:microsoft.com/office/officeart/2005/8/layout/orgChart1"/>
    <dgm:cxn modelId="{9A277147-3DBE-4B9D-815C-3427BE460392}" type="presParOf" srcId="{261541F4-EC97-4559-8F9F-FAAA9339B21F}" destId="{5B5887AD-309E-4839-ADD9-80DF6E3271B5}" srcOrd="0" destOrd="0" presId="urn:microsoft.com/office/officeart/2005/8/layout/orgChart1"/>
    <dgm:cxn modelId="{8EC6B5BF-11BD-43C3-A60F-3C5BBB9B464B}" type="presParOf" srcId="{5B5887AD-309E-4839-ADD9-80DF6E3271B5}" destId="{522268D4-DAE7-410E-A816-6D0E50892E80}" srcOrd="0" destOrd="0" presId="urn:microsoft.com/office/officeart/2005/8/layout/orgChart1"/>
    <dgm:cxn modelId="{DA01F6F0-5F0B-4384-A60A-080BE9D107C0}" type="presParOf" srcId="{5B5887AD-309E-4839-ADD9-80DF6E3271B5}" destId="{813699BD-79E0-46AC-96DE-D861B1189135}" srcOrd="1" destOrd="0" presId="urn:microsoft.com/office/officeart/2005/8/layout/orgChart1"/>
    <dgm:cxn modelId="{2667D244-6F9E-4553-877D-B5F0D04EAB77}" type="presParOf" srcId="{261541F4-EC97-4559-8F9F-FAAA9339B21F}" destId="{3B13E435-547F-4B42-84B0-B678A6B7C162}" srcOrd="1" destOrd="0" presId="urn:microsoft.com/office/officeart/2005/8/layout/orgChart1"/>
    <dgm:cxn modelId="{251935E1-372D-4D86-9F46-646E30485992}" type="presParOf" srcId="{3B13E435-547F-4B42-84B0-B678A6B7C162}" destId="{F03111CC-8E77-4A6A-BD29-6A7FA3C9B8F1}" srcOrd="0" destOrd="0" presId="urn:microsoft.com/office/officeart/2005/8/layout/orgChart1"/>
    <dgm:cxn modelId="{B05B2C08-F595-44B5-B999-66DC257C09A8}" type="presParOf" srcId="{3B13E435-547F-4B42-84B0-B678A6B7C162}" destId="{E73FA00F-47A6-401D-9280-04281FC485A4}" srcOrd="1" destOrd="0" presId="urn:microsoft.com/office/officeart/2005/8/layout/orgChart1"/>
    <dgm:cxn modelId="{7106C370-2688-4101-9922-C414B231566E}" type="presParOf" srcId="{E73FA00F-47A6-401D-9280-04281FC485A4}" destId="{A4F1E5EC-D1D5-45A5-A65A-D4CF42475F90}" srcOrd="0" destOrd="0" presId="urn:microsoft.com/office/officeart/2005/8/layout/orgChart1"/>
    <dgm:cxn modelId="{F77C6E48-FF20-4E38-9F05-472813E2BDF4}" type="presParOf" srcId="{A4F1E5EC-D1D5-45A5-A65A-D4CF42475F90}" destId="{850C8478-611D-4880-8FC4-4D8266ADCED9}" srcOrd="0" destOrd="0" presId="urn:microsoft.com/office/officeart/2005/8/layout/orgChart1"/>
    <dgm:cxn modelId="{8A47B1B3-2325-4472-82E5-F1494E22BE7A}" type="presParOf" srcId="{A4F1E5EC-D1D5-45A5-A65A-D4CF42475F90}" destId="{E51478A5-C729-4F0C-87A8-A1A9AF592682}" srcOrd="1" destOrd="0" presId="urn:microsoft.com/office/officeart/2005/8/layout/orgChart1"/>
    <dgm:cxn modelId="{006BD197-BB4B-4D40-99FD-036C599AED94}" type="presParOf" srcId="{E73FA00F-47A6-401D-9280-04281FC485A4}" destId="{E1623F83-4A26-43BE-9015-C390AE3FB580}" srcOrd="1" destOrd="0" presId="urn:microsoft.com/office/officeart/2005/8/layout/orgChart1"/>
    <dgm:cxn modelId="{0A63637D-491C-41AF-8B66-020175AFB186}" type="presParOf" srcId="{E73FA00F-47A6-401D-9280-04281FC485A4}" destId="{7BAA66C4-0F49-423F-8602-11134D92703C}" srcOrd="2" destOrd="0" presId="urn:microsoft.com/office/officeart/2005/8/layout/orgChart1"/>
    <dgm:cxn modelId="{4BE6193F-3929-4982-9414-6FAE99EDD40B}" type="presParOf" srcId="{261541F4-EC97-4559-8F9F-FAAA9339B21F}" destId="{CCC2A2EF-C104-4DD9-9239-BFE4B20FAE99}" srcOrd="2" destOrd="0" presId="urn:microsoft.com/office/officeart/2005/8/layout/orgChart1"/>
    <dgm:cxn modelId="{80042FE3-B8FD-40A2-8DAC-D286140BA85B}" type="presParOf" srcId="{551FF72F-4720-4FFC-99E8-19722BB0C84D}" destId="{F22A0927-D71C-4569-9516-F6BD31B940D0}" srcOrd="6" destOrd="0" presId="urn:microsoft.com/office/officeart/2005/8/layout/orgChart1"/>
    <dgm:cxn modelId="{1A52AB5E-C988-451C-8E6B-21BB2641660F}" type="presParOf" srcId="{551FF72F-4720-4FFC-99E8-19722BB0C84D}" destId="{47B04CC3-0B0A-494A-8C64-FC73B32F912D}" srcOrd="7" destOrd="0" presId="urn:microsoft.com/office/officeart/2005/8/layout/orgChart1"/>
    <dgm:cxn modelId="{CB50E9B4-77AF-4C4B-8EEB-3537C412FB50}" type="presParOf" srcId="{47B04CC3-0B0A-494A-8C64-FC73B32F912D}" destId="{3FB9D6B9-3937-4AB5-9764-795D1FFF4823}" srcOrd="0" destOrd="0" presId="urn:microsoft.com/office/officeart/2005/8/layout/orgChart1"/>
    <dgm:cxn modelId="{7F68CBBE-860C-41BF-AAC6-E55CB68BD89E}" type="presParOf" srcId="{3FB9D6B9-3937-4AB5-9764-795D1FFF4823}" destId="{A9C279CA-12F0-4CEC-ACDA-29EA0E50FE55}" srcOrd="0" destOrd="0" presId="urn:microsoft.com/office/officeart/2005/8/layout/orgChart1"/>
    <dgm:cxn modelId="{34F64622-233D-4C89-8D2C-E4D0AD29D4FB}" type="presParOf" srcId="{3FB9D6B9-3937-4AB5-9764-795D1FFF4823}" destId="{81205EAC-1BFA-4324-A26B-B8A4DFA2E154}" srcOrd="1" destOrd="0" presId="urn:microsoft.com/office/officeart/2005/8/layout/orgChart1"/>
    <dgm:cxn modelId="{A6C0E790-D57E-4D09-B181-BF35286F2104}" type="presParOf" srcId="{47B04CC3-0B0A-494A-8C64-FC73B32F912D}" destId="{B84DA3E3-466E-4CF6-A6B5-818F72A63AE8}" srcOrd="1" destOrd="0" presId="urn:microsoft.com/office/officeart/2005/8/layout/orgChart1"/>
    <dgm:cxn modelId="{B2C6A6B5-3927-4944-A419-9466B9B2B2B1}" type="presParOf" srcId="{47B04CC3-0B0A-494A-8C64-FC73B32F912D}" destId="{223D5CFF-63F4-4B3A-8BC6-F0899FA1B065}" srcOrd="2" destOrd="0" presId="urn:microsoft.com/office/officeart/2005/8/layout/orgChart1"/>
    <dgm:cxn modelId="{640D254A-6C71-4065-AE0F-452BD59C142C}" type="presParOf" srcId="{7A04541B-F527-43BB-A4C0-53205D40B50E}" destId="{94EAA29C-55DB-4C1A-AED2-FC1644850D3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A0927-D71C-4569-9516-F6BD31B940D0}">
      <dsp:nvSpPr>
        <dsp:cNvPr id="0" name=""/>
        <dsp:cNvSpPr/>
      </dsp:nvSpPr>
      <dsp:spPr>
        <a:xfrm>
          <a:off x="4524289" y="679169"/>
          <a:ext cx="2866427" cy="284273"/>
        </a:xfrm>
        <a:custGeom>
          <a:avLst/>
          <a:gdLst/>
          <a:ahLst/>
          <a:cxnLst/>
          <a:rect l="0" t="0" r="0" b="0"/>
          <a:pathLst>
            <a:path>
              <a:moveTo>
                <a:pt x="0" y="0"/>
              </a:moveTo>
              <a:lnTo>
                <a:pt x="0" y="142136"/>
              </a:lnTo>
              <a:lnTo>
                <a:pt x="2866427" y="142136"/>
              </a:lnTo>
              <a:lnTo>
                <a:pt x="2866427" y="284273"/>
              </a:lnTo>
            </a:path>
          </a:pathLst>
        </a:custGeom>
        <a:noFill/>
        <a:ln w="12700" cap="flat" cmpd="sng" algn="ctr">
          <a:solidFill>
            <a:sysClr val="windowText" lastClr="000000">
              <a:shade val="6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F03111CC-8E77-4A6A-BD29-6A7FA3C9B8F1}">
      <dsp:nvSpPr>
        <dsp:cNvPr id="0" name=""/>
        <dsp:cNvSpPr/>
      </dsp:nvSpPr>
      <dsp:spPr>
        <a:xfrm>
          <a:off x="5211284" y="1640285"/>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14BA2CEF-3DCF-416A-B46B-F641E0201D2E}">
      <dsp:nvSpPr>
        <dsp:cNvPr id="0" name=""/>
        <dsp:cNvSpPr/>
      </dsp:nvSpPr>
      <dsp:spPr>
        <a:xfrm>
          <a:off x="4524289" y="679169"/>
          <a:ext cx="1228468" cy="284273"/>
        </a:xfrm>
        <a:custGeom>
          <a:avLst/>
          <a:gdLst/>
          <a:ahLst/>
          <a:cxnLst/>
          <a:rect l="0" t="0" r="0" b="0"/>
          <a:pathLst>
            <a:path>
              <a:moveTo>
                <a:pt x="0" y="0"/>
              </a:moveTo>
              <a:lnTo>
                <a:pt x="0" y="142136"/>
              </a:lnTo>
              <a:lnTo>
                <a:pt x="1228468" y="142136"/>
              </a:lnTo>
              <a:lnTo>
                <a:pt x="1228468" y="284273"/>
              </a:lnTo>
            </a:path>
          </a:pathLst>
        </a:custGeom>
        <a:noFill/>
        <a:ln w="12700" cap="flat" cmpd="sng" algn="ctr">
          <a:solidFill>
            <a:sysClr val="windowText" lastClr="000000">
              <a:shade val="6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03CE661C-5A7D-4F32-AA70-DF460C9D0732}">
      <dsp:nvSpPr>
        <dsp:cNvPr id="0" name=""/>
        <dsp:cNvSpPr/>
      </dsp:nvSpPr>
      <dsp:spPr>
        <a:xfrm>
          <a:off x="3573326" y="1640285"/>
          <a:ext cx="203052" cy="2544927"/>
        </a:xfrm>
        <a:custGeom>
          <a:avLst/>
          <a:gdLst/>
          <a:ahLst/>
          <a:cxnLst/>
          <a:rect l="0" t="0" r="0" b="0"/>
          <a:pathLst>
            <a:path>
              <a:moveTo>
                <a:pt x="0" y="0"/>
              </a:moveTo>
              <a:lnTo>
                <a:pt x="0" y="2544927"/>
              </a:lnTo>
              <a:lnTo>
                <a:pt x="203052" y="2544927"/>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77A1FC98-D4FF-49F9-8A49-E606298E0B3E}">
      <dsp:nvSpPr>
        <dsp:cNvPr id="0" name=""/>
        <dsp:cNvSpPr/>
      </dsp:nvSpPr>
      <dsp:spPr>
        <a:xfrm>
          <a:off x="3573326" y="1640285"/>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DF6EF1C9-F3AE-47E5-903F-143140A06DDB}">
      <dsp:nvSpPr>
        <dsp:cNvPr id="0" name=""/>
        <dsp:cNvSpPr/>
      </dsp:nvSpPr>
      <dsp:spPr>
        <a:xfrm>
          <a:off x="3573326" y="1640285"/>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B3B75811-B569-42E7-8F9C-1CBD678B844B}">
      <dsp:nvSpPr>
        <dsp:cNvPr id="0" name=""/>
        <dsp:cNvSpPr/>
      </dsp:nvSpPr>
      <dsp:spPr>
        <a:xfrm>
          <a:off x="4114800" y="679169"/>
          <a:ext cx="409489" cy="284273"/>
        </a:xfrm>
        <a:custGeom>
          <a:avLst/>
          <a:gdLst/>
          <a:ahLst/>
          <a:cxnLst/>
          <a:rect l="0" t="0" r="0" b="0"/>
          <a:pathLst>
            <a:path>
              <a:moveTo>
                <a:pt x="409489" y="0"/>
              </a:moveTo>
              <a:lnTo>
                <a:pt x="409489" y="142136"/>
              </a:lnTo>
              <a:lnTo>
                <a:pt x="0" y="142136"/>
              </a:lnTo>
              <a:lnTo>
                <a:pt x="0" y="284273"/>
              </a:lnTo>
            </a:path>
          </a:pathLst>
        </a:custGeom>
        <a:noFill/>
        <a:ln w="12700" cap="flat" cmpd="sng" algn="ctr">
          <a:solidFill>
            <a:sysClr val="windowText" lastClr="000000">
              <a:shade val="6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152D31FC-4A24-4547-AD9F-2683D6E35806}">
      <dsp:nvSpPr>
        <dsp:cNvPr id="0" name=""/>
        <dsp:cNvSpPr/>
      </dsp:nvSpPr>
      <dsp:spPr>
        <a:xfrm>
          <a:off x="1935367" y="2601402"/>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856F0AC4-60A7-4075-9AE0-856752DC4AD3}">
      <dsp:nvSpPr>
        <dsp:cNvPr id="0" name=""/>
        <dsp:cNvSpPr/>
      </dsp:nvSpPr>
      <dsp:spPr>
        <a:xfrm>
          <a:off x="1935367" y="2601402"/>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1B276F02-FEDB-4C8D-BEDC-666CCB8F6500}">
      <dsp:nvSpPr>
        <dsp:cNvPr id="0" name=""/>
        <dsp:cNvSpPr/>
      </dsp:nvSpPr>
      <dsp:spPr>
        <a:xfrm>
          <a:off x="1657862" y="1640285"/>
          <a:ext cx="818979" cy="284273"/>
        </a:xfrm>
        <a:custGeom>
          <a:avLst/>
          <a:gdLst/>
          <a:ahLst/>
          <a:cxnLst/>
          <a:rect l="0" t="0" r="0" b="0"/>
          <a:pathLst>
            <a:path>
              <a:moveTo>
                <a:pt x="0" y="0"/>
              </a:moveTo>
              <a:lnTo>
                <a:pt x="0" y="142136"/>
              </a:lnTo>
              <a:lnTo>
                <a:pt x="818979" y="142136"/>
              </a:lnTo>
              <a:lnTo>
                <a:pt x="818979" y="284273"/>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DAE36592-00EE-4965-8F6E-162C96D0EA82}">
      <dsp:nvSpPr>
        <dsp:cNvPr id="0" name=""/>
        <dsp:cNvSpPr/>
      </dsp:nvSpPr>
      <dsp:spPr>
        <a:xfrm>
          <a:off x="297408" y="2601402"/>
          <a:ext cx="203052" cy="1583811"/>
        </a:xfrm>
        <a:custGeom>
          <a:avLst/>
          <a:gdLst/>
          <a:ahLst/>
          <a:cxnLst/>
          <a:rect l="0" t="0" r="0" b="0"/>
          <a:pathLst>
            <a:path>
              <a:moveTo>
                <a:pt x="0" y="0"/>
              </a:moveTo>
              <a:lnTo>
                <a:pt x="0" y="1583811"/>
              </a:lnTo>
              <a:lnTo>
                <a:pt x="203052" y="1583811"/>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52334DE0-98C6-4273-9942-6DC66D34F4BD}">
      <dsp:nvSpPr>
        <dsp:cNvPr id="0" name=""/>
        <dsp:cNvSpPr/>
      </dsp:nvSpPr>
      <dsp:spPr>
        <a:xfrm>
          <a:off x="297408" y="2601402"/>
          <a:ext cx="203052" cy="622695"/>
        </a:xfrm>
        <a:custGeom>
          <a:avLst/>
          <a:gdLst/>
          <a:ahLst/>
          <a:cxnLst/>
          <a:rect l="0" t="0" r="0" b="0"/>
          <a:pathLst>
            <a:path>
              <a:moveTo>
                <a:pt x="0" y="0"/>
              </a:moveTo>
              <a:lnTo>
                <a:pt x="0" y="622695"/>
              </a:lnTo>
              <a:lnTo>
                <a:pt x="203052" y="622695"/>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97F75735-99BB-4AE4-8CA1-465AD8395275}">
      <dsp:nvSpPr>
        <dsp:cNvPr id="0" name=""/>
        <dsp:cNvSpPr/>
      </dsp:nvSpPr>
      <dsp:spPr>
        <a:xfrm>
          <a:off x="838882" y="1640285"/>
          <a:ext cx="818979" cy="284273"/>
        </a:xfrm>
        <a:custGeom>
          <a:avLst/>
          <a:gdLst/>
          <a:ahLst/>
          <a:cxnLst/>
          <a:rect l="0" t="0" r="0" b="0"/>
          <a:pathLst>
            <a:path>
              <a:moveTo>
                <a:pt x="818979" y="0"/>
              </a:moveTo>
              <a:lnTo>
                <a:pt x="818979" y="142136"/>
              </a:lnTo>
              <a:lnTo>
                <a:pt x="0" y="142136"/>
              </a:lnTo>
              <a:lnTo>
                <a:pt x="0" y="284273"/>
              </a:lnTo>
            </a:path>
          </a:pathLst>
        </a:custGeom>
        <a:no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922C482C-CEED-4862-A241-B11FDB00648E}">
      <dsp:nvSpPr>
        <dsp:cNvPr id="0" name=""/>
        <dsp:cNvSpPr/>
      </dsp:nvSpPr>
      <dsp:spPr>
        <a:xfrm>
          <a:off x="1657862" y="679169"/>
          <a:ext cx="2866427" cy="284273"/>
        </a:xfrm>
        <a:custGeom>
          <a:avLst/>
          <a:gdLst/>
          <a:ahLst/>
          <a:cxnLst/>
          <a:rect l="0" t="0" r="0" b="0"/>
          <a:pathLst>
            <a:path>
              <a:moveTo>
                <a:pt x="2866427" y="0"/>
              </a:moveTo>
              <a:lnTo>
                <a:pt x="2866427" y="142136"/>
              </a:lnTo>
              <a:lnTo>
                <a:pt x="0" y="142136"/>
              </a:lnTo>
              <a:lnTo>
                <a:pt x="0" y="284273"/>
              </a:lnTo>
            </a:path>
          </a:pathLst>
        </a:custGeom>
        <a:noFill/>
        <a:ln w="12700" cap="flat" cmpd="sng" algn="ctr">
          <a:solidFill>
            <a:sysClr val="windowText" lastClr="000000">
              <a:shade val="60000"/>
              <a:hueOff val="0"/>
              <a:satOff val="0"/>
              <a:lumOff val="0"/>
              <a:alphaOff val="0"/>
            </a:sysClr>
          </a:solidFill>
          <a:prstDash val="solid"/>
          <a:miter lim="800000"/>
        </a:ln>
        <a:effectLst/>
      </dsp:spPr>
      <dsp:style>
        <a:lnRef idx="2">
          <a:scrgbClr r="0" g="0" b="0"/>
        </a:lnRef>
        <a:fillRef idx="0">
          <a:scrgbClr r="0" g="0" b="0"/>
        </a:fillRef>
        <a:effectRef idx="0">
          <a:scrgbClr r="0" g="0" b="0"/>
        </a:effectRef>
        <a:fontRef idx="minor"/>
      </dsp:style>
    </dsp:sp>
    <dsp:sp modelId="{5D40C73B-E485-46E2-B2F9-4838A0291288}">
      <dsp:nvSpPr>
        <dsp:cNvPr id="0" name=""/>
        <dsp:cNvSpPr/>
      </dsp:nvSpPr>
      <dsp:spPr>
        <a:xfrm>
          <a:off x="3847447" y="2327"/>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Just-In-Time Training Project</a:t>
          </a:r>
        </a:p>
      </dsp:txBody>
      <dsp:txXfrm>
        <a:off x="3847447" y="2327"/>
        <a:ext cx="1353684" cy="676842"/>
      </dsp:txXfrm>
    </dsp:sp>
    <dsp:sp modelId="{9000EBBB-29AE-41EF-BF9A-A1C555752DA8}">
      <dsp:nvSpPr>
        <dsp:cNvPr id="0" name=""/>
        <dsp:cNvSpPr/>
      </dsp:nvSpPr>
      <dsp:spPr>
        <a:xfrm>
          <a:off x="981019"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Internal Personnel</a:t>
          </a:r>
        </a:p>
      </dsp:txBody>
      <dsp:txXfrm>
        <a:off x="981019" y="963443"/>
        <a:ext cx="1353684" cy="676842"/>
      </dsp:txXfrm>
    </dsp:sp>
    <dsp:sp modelId="{C17F8D51-CED2-4A2E-8528-43270F213B9D}">
      <dsp:nvSpPr>
        <dsp:cNvPr id="0" name=""/>
        <dsp:cNvSpPr/>
      </dsp:nvSpPr>
      <dsp:spPr>
        <a:xfrm>
          <a:off x="162040"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Training</a:t>
          </a:r>
        </a:p>
      </dsp:txBody>
      <dsp:txXfrm>
        <a:off x="162040" y="1924559"/>
        <a:ext cx="1353684" cy="676842"/>
      </dsp:txXfrm>
    </dsp:sp>
    <dsp:sp modelId="{B65FC5D0-92E7-4FB7-AA2D-B4E3A94CD24A}">
      <dsp:nvSpPr>
        <dsp:cNvPr id="0" name=""/>
        <dsp:cNvSpPr/>
      </dsp:nvSpPr>
      <dsp:spPr>
        <a:xfrm>
          <a:off x="500461"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Level 1</a:t>
          </a:r>
        </a:p>
      </dsp:txBody>
      <dsp:txXfrm>
        <a:off x="500461" y="2885676"/>
        <a:ext cx="1353684" cy="676842"/>
      </dsp:txXfrm>
    </dsp:sp>
    <dsp:sp modelId="{550D9B7D-9BD8-4137-8BF0-504E06A0BECC}">
      <dsp:nvSpPr>
        <dsp:cNvPr id="0" name=""/>
        <dsp:cNvSpPr/>
      </dsp:nvSpPr>
      <dsp:spPr>
        <a:xfrm>
          <a:off x="500461"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Level 2</a:t>
          </a:r>
        </a:p>
      </dsp:txBody>
      <dsp:txXfrm>
        <a:off x="500461" y="3846792"/>
        <a:ext cx="1353684" cy="676842"/>
      </dsp:txXfrm>
    </dsp:sp>
    <dsp:sp modelId="{FB83C065-049E-40CC-95AF-67F66DFBB506}">
      <dsp:nvSpPr>
        <dsp:cNvPr id="0" name=""/>
        <dsp:cNvSpPr/>
      </dsp:nvSpPr>
      <dsp:spPr>
        <a:xfrm>
          <a:off x="1799998"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IT</a:t>
          </a:r>
        </a:p>
      </dsp:txBody>
      <dsp:txXfrm>
        <a:off x="1799998" y="1924559"/>
        <a:ext cx="1353684" cy="676842"/>
      </dsp:txXfrm>
    </dsp:sp>
    <dsp:sp modelId="{96CC6141-C00B-4D26-81F5-17DC07C42ABB}">
      <dsp:nvSpPr>
        <dsp:cNvPr id="0" name=""/>
        <dsp:cNvSpPr/>
      </dsp:nvSpPr>
      <dsp:spPr>
        <a:xfrm>
          <a:off x="2138420"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Level 1</a:t>
          </a:r>
        </a:p>
      </dsp:txBody>
      <dsp:txXfrm>
        <a:off x="2138420" y="2885676"/>
        <a:ext cx="1353684" cy="676842"/>
      </dsp:txXfrm>
    </dsp:sp>
    <dsp:sp modelId="{9E5F5C68-943E-453C-9DB6-9F685C5533B6}">
      <dsp:nvSpPr>
        <dsp:cNvPr id="0" name=""/>
        <dsp:cNvSpPr/>
      </dsp:nvSpPr>
      <dsp:spPr>
        <a:xfrm>
          <a:off x="2138420"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Level 2</a:t>
          </a:r>
        </a:p>
      </dsp:txBody>
      <dsp:txXfrm>
        <a:off x="2138420" y="3846792"/>
        <a:ext cx="1353684" cy="676842"/>
      </dsp:txXfrm>
    </dsp:sp>
    <dsp:sp modelId="{25E240B9-D6FF-4AD1-9F33-C4BB6FACD30F}">
      <dsp:nvSpPr>
        <dsp:cNvPr id="0" name=""/>
        <dsp:cNvSpPr/>
      </dsp:nvSpPr>
      <dsp:spPr>
        <a:xfrm>
          <a:off x="3437957"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Equipment</a:t>
          </a:r>
        </a:p>
      </dsp:txBody>
      <dsp:txXfrm>
        <a:off x="3437957" y="963443"/>
        <a:ext cx="1353684" cy="676842"/>
      </dsp:txXfrm>
    </dsp:sp>
    <dsp:sp modelId="{B3832664-1FFE-4934-89B8-B5B656A7E3A4}">
      <dsp:nvSpPr>
        <dsp:cNvPr id="0" name=""/>
        <dsp:cNvSpPr/>
      </dsp:nvSpPr>
      <dsp:spPr>
        <a:xfrm>
          <a:off x="3776378"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Training Classrooms</a:t>
          </a:r>
        </a:p>
      </dsp:txBody>
      <dsp:txXfrm>
        <a:off x="3776378" y="1924559"/>
        <a:ext cx="1353684" cy="676842"/>
      </dsp:txXfrm>
    </dsp:sp>
    <dsp:sp modelId="{3AF5EAD8-084C-431B-B15D-2DF52096925C}">
      <dsp:nvSpPr>
        <dsp:cNvPr id="0" name=""/>
        <dsp:cNvSpPr/>
      </dsp:nvSpPr>
      <dsp:spPr>
        <a:xfrm>
          <a:off x="3776378" y="2885676"/>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Classroom Computers</a:t>
          </a:r>
        </a:p>
      </dsp:txBody>
      <dsp:txXfrm>
        <a:off x="3776378" y="2885676"/>
        <a:ext cx="1353684" cy="676842"/>
      </dsp:txXfrm>
    </dsp:sp>
    <dsp:sp modelId="{AA4D7B78-1A7C-47DD-A775-BE796C72BE97}">
      <dsp:nvSpPr>
        <dsp:cNvPr id="0" name=""/>
        <dsp:cNvSpPr/>
      </dsp:nvSpPr>
      <dsp:spPr>
        <a:xfrm>
          <a:off x="3776378" y="3846792"/>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Projection Systems</a:t>
          </a:r>
        </a:p>
      </dsp:txBody>
      <dsp:txXfrm>
        <a:off x="3776378" y="3846792"/>
        <a:ext cx="1353684" cy="676842"/>
      </dsp:txXfrm>
    </dsp:sp>
    <dsp:sp modelId="{522268D4-DAE7-410E-A816-6D0E50892E80}">
      <dsp:nvSpPr>
        <dsp:cNvPr id="0" name=""/>
        <dsp:cNvSpPr/>
      </dsp:nvSpPr>
      <dsp:spPr>
        <a:xfrm>
          <a:off x="5075916"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Supplies</a:t>
          </a:r>
        </a:p>
      </dsp:txBody>
      <dsp:txXfrm>
        <a:off x="5075916" y="963443"/>
        <a:ext cx="1353684" cy="676842"/>
      </dsp:txXfrm>
    </dsp:sp>
    <dsp:sp modelId="{850C8478-611D-4880-8FC4-4D8266ADCED9}">
      <dsp:nvSpPr>
        <dsp:cNvPr id="0" name=""/>
        <dsp:cNvSpPr/>
      </dsp:nvSpPr>
      <dsp:spPr>
        <a:xfrm>
          <a:off x="5414337" y="1924559"/>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Training Books</a:t>
          </a:r>
        </a:p>
      </dsp:txBody>
      <dsp:txXfrm>
        <a:off x="5414337" y="1924559"/>
        <a:ext cx="1353684" cy="676842"/>
      </dsp:txXfrm>
    </dsp:sp>
    <dsp:sp modelId="{A9C279CA-12F0-4CEC-ACDA-29EA0E50FE55}">
      <dsp:nvSpPr>
        <dsp:cNvPr id="0" name=""/>
        <dsp:cNvSpPr/>
      </dsp:nvSpPr>
      <dsp:spPr>
        <a:xfrm>
          <a:off x="6713874" y="963443"/>
          <a:ext cx="1353684" cy="67684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External Personnel</a:t>
          </a:r>
        </a:p>
      </dsp:txBody>
      <dsp:txXfrm>
        <a:off x="6713874" y="963443"/>
        <a:ext cx="1353684" cy="6768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endParaRPr lang="en-GB" dirty="0"/>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a:p>
            <a:pPr eaLnBrk="1" hangingPunct="1"/>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Planning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06: Planning Projects</a:t>
            </a:r>
          </a:p>
          <a:p>
            <a:r>
              <a:rPr lang="en-US">
                <a:latin typeface="Arial" charset="0"/>
              </a:rPr>
              <a:t>Part 3 - Quality</a:t>
            </a:r>
            <a:r>
              <a:rPr lang="en-US" dirty="0">
                <a:latin typeface="Arial" charset="0"/>
              </a:rPr>
              <a:t>, Resources </a:t>
            </a:r>
            <a:r>
              <a:rPr lang="en-US">
                <a:latin typeface="Arial" charset="0"/>
              </a:rPr>
              <a:t>&amp; Communication</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96D3-0452-4E3F-85AF-86A4458BCD69}"/>
              </a:ext>
            </a:extLst>
          </p:cNvPr>
          <p:cNvSpPr>
            <a:spLocks noGrp="1"/>
          </p:cNvSpPr>
          <p:nvPr>
            <p:ph type="title"/>
          </p:nvPr>
        </p:nvSpPr>
        <p:spPr/>
        <p:txBody>
          <a:bodyPr/>
          <a:lstStyle/>
          <a:p>
            <a:r>
              <a:rPr lang="en-US" dirty="0"/>
              <a:t>Team Management Plan</a:t>
            </a:r>
            <a:endParaRPr lang="en-MY" dirty="0"/>
          </a:p>
        </p:txBody>
      </p:sp>
      <p:sp>
        <p:nvSpPr>
          <p:cNvPr id="3" name="Content Placeholder 2">
            <a:extLst>
              <a:ext uri="{FF2B5EF4-FFF2-40B4-BE49-F238E27FC236}">
                <a16:creationId xmlns:a16="http://schemas.microsoft.com/office/drawing/2014/main" id="{B519E825-B440-4C10-B58B-1494F22B2556}"/>
              </a:ext>
            </a:extLst>
          </p:cNvPr>
          <p:cNvSpPr>
            <a:spLocks noGrp="1"/>
          </p:cNvSpPr>
          <p:nvPr>
            <p:ph idx="1"/>
          </p:nvPr>
        </p:nvSpPr>
        <p:spPr/>
        <p:txBody>
          <a:bodyPr/>
          <a:lstStyle/>
          <a:p>
            <a:r>
              <a:rPr lang="en-US" dirty="0"/>
              <a:t>Key components include:</a:t>
            </a:r>
          </a:p>
          <a:p>
            <a:pPr lvl="1"/>
            <a:r>
              <a:rPr lang="en-US" dirty="0"/>
              <a:t>Project organizational chart</a:t>
            </a:r>
          </a:p>
          <a:p>
            <a:pPr lvl="1"/>
            <a:r>
              <a:rPr lang="en-US" dirty="0"/>
              <a:t>Responsibility assignment matrix</a:t>
            </a:r>
          </a:p>
          <a:p>
            <a:pPr lvl="1"/>
            <a:r>
              <a:rPr lang="en-US" dirty="0"/>
              <a:t>Resource histogram</a:t>
            </a:r>
          </a:p>
          <a:p>
            <a:pPr lvl="1"/>
            <a:r>
              <a:rPr lang="en-US" dirty="0"/>
              <a:t>Staffing management plan</a:t>
            </a:r>
          </a:p>
        </p:txBody>
      </p:sp>
    </p:spTree>
    <p:extLst>
      <p:ext uri="{BB962C8B-B14F-4D97-AF65-F5344CB8AC3E}">
        <p14:creationId xmlns:p14="http://schemas.microsoft.com/office/powerpoint/2010/main" val="234031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a:effectLst>
                  <a:outerShdw blurRad="38100" dist="38100" dir="2700000" algn="tl">
                    <a:srgbClr val="000000">
                      <a:alpha val="43137"/>
                    </a:srgbClr>
                  </a:outerShdw>
                </a:effectLst>
              </a:rPr>
              <a:t>Project Organizational Charts</a:t>
            </a:r>
          </a:p>
        </p:txBody>
      </p:sp>
      <p:sp>
        <p:nvSpPr>
          <p:cNvPr id="28675" name="Rectangle 3"/>
          <p:cNvSpPr>
            <a:spLocks noGrp="1"/>
          </p:cNvSpPr>
          <p:nvPr>
            <p:ph type="body" idx="1"/>
          </p:nvPr>
        </p:nvSpPr>
        <p:spPr/>
        <p:txBody>
          <a:bodyPr/>
          <a:lstStyle/>
          <a:p>
            <a:pPr marL="342900" indent="-342900"/>
            <a:r>
              <a:rPr lang="en-US" dirty="0"/>
              <a:t>Similar to a company’s organizational chart, a </a:t>
            </a:r>
            <a:r>
              <a:rPr lang="en-US" b="1" dirty="0"/>
              <a:t>project organizational chart </a:t>
            </a:r>
            <a:r>
              <a:rPr lang="en-US" dirty="0"/>
              <a:t>is a graphical representation of how authority and responsibility is distributed within the project</a:t>
            </a:r>
          </a:p>
          <a:p>
            <a:pPr marL="342900" indent="-342900"/>
            <a:r>
              <a:rPr lang="en-US" dirty="0"/>
              <a:t>The size and complexity of the project determines how simple or complex the organizational chart is</a:t>
            </a:r>
          </a:p>
          <a:p>
            <a:pPr marL="342900" indent="-342900"/>
            <a:endParaRPr lang="en-US" dirty="0"/>
          </a:p>
        </p:txBody>
      </p:sp>
    </p:spTree>
    <p:extLst>
      <p:ext uri="{BB962C8B-B14F-4D97-AF65-F5344CB8AC3E}">
        <p14:creationId xmlns:p14="http://schemas.microsoft.com/office/powerpoint/2010/main" val="252859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Sample Project Organizational Chart</a:t>
            </a:r>
            <a:endParaRPr lang="en-US" dirty="0"/>
          </a:p>
        </p:txBody>
      </p:sp>
      <p:pic>
        <p:nvPicPr>
          <p:cNvPr id="5" name="Picture 5" descr="Fig05-06.bmp">
            <a:extLst>
              <a:ext uri="{FF2B5EF4-FFF2-40B4-BE49-F238E27FC236}">
                <a16:creationId xmlns:a16="http://schemas.microsoft.com/office/drawing/2014/main" id="{C12DC6F6-6830-4B8B-BEFF-EAA5FAA76020}"/>
              </a:ext>
            </a:extLst>
          </p:cNvPr>
          <p:cNvPicPr>
            <a:picLocks noGrp="1" noChangeAspect="1"/>
          </p:cNvPicPr>
          <p:nvPr>
            <p:ph idx="1"/>
          </p:nvPr>
        </p:nvPicPr>
        <p:blipFill>
          <a:blip r:embed="rId2"/>
          <a:srcRect l="3586" t="12819" r="3187" b="10268"/>
          <a:stretch>
            <a:fillRect/>
          </a:stretch>
        </p:blipFill>
        <p:spPr bwMode="auto">
          <a:xfrm>
            <a:off x="1062410" y="1633966"/>
            <a:ext cx="7019180" cy="4858909"/>
          </a:xfrm>
          <a:prstGeom prst="rect">
            <a:avLst/>
          </a:prstGeom>
          <a:noFill/>
          <a:ln w="9525">
            <a:noFill/>
            <a:miter lim="800000"/>
            <a:headEnd/>
            <a:tailEnd/>
          </a:ln>
        </p:spPr>
      </p:pic>
    </p:spTree>
    <p:extLst>
      <p:ext uri="{BB962C8B-B14F-4D97-AF65-F5344CB8AC3E}">
        <p14:creationId xmlns:p14="http://schemas.microsoft.com/office/powerpoint/2010/main" val="317891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185E-9D78-4570-A8CA-2DF1139096B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Responsibility Assignment Matrices</a:t>
            </a:r>
            <a:endParaRPr lang="en-MY" dirty="0"/>
          </a:p>
        </p:txBody>
      </p:sp>
      <p:sp>
        <p:nvSpPr>
          <p:cNvPr id="3" name="Content Placeholder 2">
            <a:extLst>
              <a:ext uri="{FF2B5EF4-FFF2-40B4-BE49-F238E27FC236}">
                <a16:creationId xmlns:a16="http://schemas.microsoft.com/office/drawing/2014/main" id="{4C8E9803-AA28-42DB-9438-80C5DC9FF89D}"/>
              </a:ext>
            </a:extLst>
          </p:cNvPr>
          <p:cNvSpPr>
            <a:spLocks noGrp="1"/>
          </p:cNvSpPr>
          <p:nvPr>
            <p:ph idx="1"/>
          </p:nvPr>
        </p:nvSpPr>
        <p:spPr/>
        <p:txBody>
          <a:bodyPr>
            <a:normAutofit fontScale="70000" lnSpcReduction="20000"/>
          </a:bodyPr>
          <a:lstStyle/>
          <a:p>
            <a:pPr>
              <a:lnSpc>
                <a:spcPct val="120000"/>
              </a:lnSpc>
            </a:pPr>
            <a:r>
              <a:rPr lang="en-US" dirty="0"/>
              <a:t>A </a:t>
            </a:r>
            <a:r>
              <a:rPr lang="en-US" b="1" dirty="0"/>
              <a:t>responsibility assignment matrix (RAM) </a:t>
            </a:r>
            <a:r>
              <a:rPr lang="en-US" dirty="0"/>
              <a:t>is a matrix that maps the work of the project as described in the work breakdown structure (WBS) to the people responsible for performing the work</a:t>
            </a:r>
          </a:p>
          <a:p>
            <a:pPr>
              <a:lnSpc>
                <a:spcPct val="120000"/>
              </a:lnSpc>
            </a:pPr>
            <a:r>
              <a:rPr lang="en-US" dirty="0"/>
              <a:t>For smaller projects, it is best to assign WBS activities to individuals; for larger projects, it is more effective to assign the work to organizational units or teams</a:t>
            </a:r>
          </a:p>
          <a:p>
            <a:pPr>
              <a:lnSpc>
                <a:spcPct val="120000"/>
              </a:lnSpc>
            </a:pPr>
            <a:r>
              <a:rPr lang="en-US" b="1" dirty="0"/>
              <a:t>RACI charts </a:t>
            </a:r>
            <a:r>
              <a:rPr lang="en-US" dirty="0"/>
              <a:t>are a type of RAM that show </a:t>
            </a:r>
            <a:r>
              <a:rPr lang="en-US" b="1" dirty="0"/>
              <a:t>R</a:t>
            </a:r>
            <a:r>
              <a:rPr lang="en-US" dirty="0"/>
              <a:t>esponsibility (who does the task), </a:t>
            </a:r>
            <a:r>
              <a:rPr lang="en-US" b="1" dirty="0"/>
              <a:t>A</a:t>
            </a:r>
            <a:r>
              <a:rPr lang="en-US" dirty="0"/>
              <a:t>ccountability (who signs off on the task or has authority for it), </a:t>
            </a:r>
            <a:r>
              <a:rPr lang="en-US" b="1" dirty="0"/>
              <a:t>C</a:t>
            </a:r>
            <a:r>
              <a:rPr lang="en-US" dirty="0"/>
              <a:t>onsultation (who has information necessary to complete the task), and </a:t>
            </a:r>
            <a:r>
              <a:rPr lang="en-US" b="1" dirty="0"/>
              <a:t>I</a:t>
            </a:r>
            <a:r>
              <a:rPr lang="en-US" dirty="0"/>
              <a:t>nformed (who needs to be notified of task status/results) roles for project stakeholders</a:t>
            </a:r>
          </a:p>
        </p:txBody>
      </p:sp>
    </p:spTree>
    <p:extLst>
      <p:ext uri="{BB962C8B-B14F-4D97-AF65-F5344CB8AC3E}">
        <p14:creationId xmlns:p14="http://schemas.microsoft.com/office/powerpoint/2010/main" val="11200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322-6B2D-410B-B184-03224946DB3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Sample RACI Chart</a:t>
            </a:r>
            <a:endParaRPr lang="en-MY" dirty="0"/>
          </a:p>
        </p:txBody>
      </p:sp>
      <p:graphicFrame>
        <p:nvGraphicFramePr>
          <p:cNvPr id="5" name="Table 4">
            <a:extLst>
              <a:ext uri="{FF2B5EF4-FFF2-40B4-BE49-F238E27FC236}">
                <a16:creationId xmlns:a16="http://schemas.microsoft.com/office/drawing/2014/main" id="{AF9A107D-38D9-4895-958B-91DCDA3C50A2}"/>
              </a:ext>
            </a:extLst>
          </p:cNvPr>
          <p:cNvGraphicFramePr>
            <a:graphicFrameLocks noGrp="1"/>
          </p:cNvGraphicFramePr>
          <p:nvPr>
            <p:extLst>
              <p:ext uri="{D42A27DB-BD31-4B8C-83A1-F6EECF244321}">
                <p14:modId xmlns:p14="http://schemas.microsoft.com/office/powerpoint/2010/main" val="3971830034"/>
              </p:ext>
            </p:extLst>
          </p:nvPr>
        </p:nvGraphicFramePr>
        <p:xfrm>
          <a:off x="1219200" y="1600200"/>
          <a:ext cx="6248400" cy="3895023"/>
        </p:xfrm>
        <a:graphic>
          <a:graphicData uri="http://schemas.openxmlformats.org/drawingml/2006/table">
            <a:tbl>
              <a:tblPr/>
              <a:tblGrid>
                <a:gridCol w="1447800">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249680">
                  <a:extLst>
                    <a:ext uri="{9D8B030D-6E8A-4147-A177-3AD203B41FA5}">
                      <a16:colId xmlns:a16="http://schemas.microsoft.com/office/drawing/2014/main" val="20002"/>
                    </a:ext>
                  </a:extLst>
                </a:gridCol>
                <a:gridCol w="1249680">
                  <a:extLst>
                    <a:ext uri="{9D8B030D-6E8A-4147-A177-3AD203B41FA5}">
                      <a16:colId xmlns:a16="http://schemas.microsoft.com/office/drawing/2014/main" val="20003"/>
                    </a:ext>
                  </a:extLst>
                </a:gridCol>
                <a:gridCol w="1249680">
                  <a:extLst>
                    <a:ext uri="{9D8B030D-6E8A-4147-A177-3AD203B41FA5}">
                      <a16:colId xmlns:a16="http://schemas.microsoft.com/office/drawing/2014/main" val="20004"/>
                    </a:ext>
                  </a:extLst>
                </a:gridCol>
              </a:tblGrid>
              <a:tr h="204537">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Tasks</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Kristin</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Jamie</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Mohamed</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pitchFamily="18" charset="0"/>
                          <a:ea typeface="Times New Roman"/>
                          <a:cs typeface="Times New Roman" pitchFamily="18" charset="0"/>
                        </a:rPr>
                        <a:t>Supplier A</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073">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Needs assessment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3611">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Research of existing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9073">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Partnerships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3611">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Course development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3611">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Course administration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9073">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Course evaluation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13611">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Stakeholder communications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R,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pitchFamily="18" charset="0"/>
                          <a:ea typeface="Times New Roman"/>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Rectangle 6">
            <a:extLst>
              <a:ext uri="{FF2B5EF4-FFF2-40B4-BE49-F238E27FC236}">
                <a16:creationId xmlns:a16="http://schemas.microsoft.com/office/drawing/2014/main" id="{F7F64562-C6DD-4419-AFDB-272931D78F52}"/>
              </a:ext>
            </a:extLst>
          </p:cNvPr>
          <p:cNvSpPr>
            <a:spLocks noChangeArrowheads="1"/>
          </p:cNvSpPr>
          <p:nvPr/>
        </p:nvSpPr>
        <p:spPr bwMode="auto">
          <a:xfrm>
            <a:off x="1295400" y="5562600"/>
            <a:ext cx="5715000" cy="286232"/>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None/>
              <a:tabLst/>
            </a:pPr>
            <a:r>
              <a:rPr kumimoji="0" lang="en-US" sz="1400" b="0" i="0" u="none" strike="noStrike" cap="none" normalizeH="0" baseline="0" dirty="0">
                <a:ln>
                  <a:noFill/>
                </a:ln>
                <a:solidFill>
                  <a:schemeClr val="tx1"/>
                </a:solidFill>
                <a:effectLst/>
                <a:ea typeface="Times New Roman" pitchFamily="18" charset="0"/>
                <a:cs typeface="Times New Roman" pitchFamily="18" charset="0"/>
              </a:rPr>
              <a:t>R: Responsible      A: Accountable      C: Consulted      I: Informed</a:t>
            </a:r>
            <a:endParaRPr kumimoji="0" lang="en-US" sz="2800" b="0" i="0" u="none" strike="noStrike" cap="none" normalizeH="0" baseline="0" dirty="0">
              <a:ln>
                <a:noFill/>
              </a:ln>
              <a:solidFill>
                <a:schemeClr val="tx1"/>
              </a:solidFill>
              <a:effectLst/>
              <a:cs typeface="Times New Roman" pitchFamily="18" charset="0"/>
            </a:endParaRPr>
          </a:p>
        </p:txBody>
      </p:sp>
    </p:spTree>
    <p:extLst>
      <p:ext uri="{BB962C8B-B14F-4D97-AF65-F5344CB8AC3E}">
        <p14:creationId xmlns:p14="http://schemas.microsoft.com/office/powerpoint/2010/main" val="229097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B4FB-6D7F-48B5-8669-421D28FB7D0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Resource Histograms</a:t>
            </a:r>
            <a:endParaRPr lang="en-MY" dirty="0"/>
          </a:p>
        </p:txBody>
      </p:sp>
      <p:sp>
        <p:nvSpPr>
          <p:cNvPr id="3" name="Content Placeholder 2">
            <a:extLst>
              <a:ext uri="{FF2B5EF4-FFF2-40B4-BE49-F238E27FC236}">
                <a16:creationId xmlns:a16="http://schemas.microsoft.com/office/drawing/2014/main" id="{BD862E48-F33A-4A80-9E5A-8021F2C2ADC3}"/>
              </a:ext>
            </a:extLst>
          </p:cNvPr>
          <p:cNvSpPr>
            <a:spLocks noGrp="1"/>
          </p:cNvSpPr>
          <p:nvPr>
            <p:ph idx="1"/>
          </p:nvPr>
        </p:nvSpPr>
        <p:spPr/>
        <p:txBody>
          <a:bodyPr>
            <a:normAutofit fontScale="77500" lnSpcReduction="20000"/>
          </a:bodyPr>
          <a:lstStyle/>
          <a:p>
            <a:pPr>
              <a:lnSpc>
                <a:spcPct val="120000"/>
              </a:lnSpc>
            </a:pPr>
            <a:r>
              <a:rPr lang="en-US" dirty="0"/>
              <a:t>A </a:t>
            </a:r>
            <a:r>
              <a:rPr lang="en-US" b="1" dirty="0"/>
              <a:t>resource histogram </a:t>
            </a:r>
            <a:r>
              <a:rPr lang="en-US" dirty="0"/>
              <a:t>is a column chart that shows the number of resources required for or assigned to a project over time</a:t>
            </a:r>
          </a:p>
          <a:p>
            <a:pPr>
              <a:lnSpc>
                <a:spcPct val="120000"/>
              </a:lnSpc>
            </a:pPr>
            <a:r>
              <a:rPr lang="en-US" dirty="0"/>
              <a:t>In planning project staffing needs, senior managers often create a resource histogram in which columns represent the number of people needed in each skill category. By stacking the columns, you can see the total number of people needed each month</a:t>
            </a:r>
          </a:p>
          <a:p>
            <a:pPr>
              <a:lnSpc>
                <a:spcPct val="120000"/>
              </a:lnSpc>
            </a:pPr>
            <a:r>
              <a:rPr lang="en-US" dirty="0"/>
              <a:t>After resources are assigned to a project, you can view a resource histogram for each person to see how his/her time has been allocated</a:t>
            </a:r>
          </a:p>
        </p:txBody>
      </p:sp>
    </p:spTree>
    <p:extLst>
      <p:ext uri="{BB962C8B-B14F-4D97-AF65-F5344CB8AC3E}">
        <p14:creationId xmlns:p14="http://schemas.microsoft.com/office/powerpoint/2010/main" val="35082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BC8A-938B-48F3-8C37-CD1DBDF680A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Sample Resource Histogram</a:t>
            </a:r>
            <a:endParaRPr lang="en-MY" dirty="0"/>
          </a:p>
        </p:txBody>
      </p:sp>
      <p:pic>
        <p:nvPicPr>
          <p:cNvPr id="5" name="Picture 4" descr="fig5-8.jpg">
            <a:extLst>
              <a:ext uri="{FF2B5EF4-FFF2-40B4-BE49-F238E27FC236}">
                <a16:creationId xmlns:a16="http://schemas.microsoft.com/office/drawing/2014/main" id="{CE3CEFBB-DEBE-4B3E-84EE-E031F4216DE3}"/>
              </a:ext>
            </a:extLst>
          </p:cNvPr>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65382"/>
          <a:stretch/>
        </p:blipFill>
        <p:spPr bwMode="auto">
          <a:xfrm>
            <a:off x="485775" y="1457326"/>
            <a:ext cx="8160920" cy="1941093"/>
          </a:xfrm>
          <a:prstGeom prst="rect">
            <a:avLst/>
          </a:prstGeom>
          <a:noFill/>
          <a:ln>
            <a:noFill/>
          </a:ln>
        </p:spPr>
      </p:pic>
      <p:graphicFrame>
        <p:nvGraphicFramePr>
          <p:cNvPr id="6" name="Chart 5">
            <a:extLst>
              <a:ext uri="{FF2B5EF4-FFF2-40B4-BE49-F238E27FC236}">
                <a16:creationId xmlns:a16="http://schemas.microsoft.com/office/drawing/2014/main" id="{AC570CDE-8F0B-44F9-8A0F-69436C7DA408}"/>
              </a:ext>
            </a:extLst>
          </p:cNvPr>
          <p:cNvGraphicFramePr>
            <a:graphicFrameLocks/>
          </p:cNvGraphicFramePr>
          <p:nvPr>
            <p:extLst>
              <p:ext uri="{D42A27DB-BD31-4B8C-83A1-F6EECF244321}">
                <p14:modId xmlns:p14="http://schemas.microsoft.com/office/powerpoint/2010/main" val="400536304"/>
              </p:ext>
            </p:extLst>
          </p:nvPr>
        </p:nvGraphicFramePr>
        <p:xfrm>
          <a:off x="908635" y="3459582"/>
          <a:ext cx="7315200" cy="304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649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a:effectLst>
                  <a:outerShdw blurRad="38100" dist="38100" dir="2700000" algn="tl">
                    <a:srgbClr val="000000">
                      <a:alpha val="43137"/>
                    </a:srgbClr>
                  </a:outerShdw>
                </a:effectLst>
              </a:rPr>
              <a:t>Staffing Management Plans</a:t>
            </a:r>
          </a:p>
        </p:txBody>
      </p:sp>
      <p:sp>
        <p:nvSpPr>
          <p:cNvPr id="34819" name="Rectangle 3"/>
          <p:cNvSpPr>
            <a:spLocks noGrp="1"/>
          </p:cNvSpPr>
          <p:nvPr>
            <p:ph type="body" idx="1"/>
          </p:nvPr>
        </p:nvSpPr>
        <p:spPr/>
        <p:txBody>
          <a:bodyPr/>
          <a:lstStyle/>
          <a:p>
            <a:pPr marL="342900" indent="-342900"/>
            <a:r>
              <a:rPr lang="en-US" dirty="0"/>
              <a:t>A </a:t>
            </a:r>
            <a:r>
              <a:rPr lang="en-US" b="1" dirty="0"/>
              <a:t>staffing management plan </a:t>
            </a:r>
            <a:r>
              <a:rPr lang="en-US" dirty="0"/>
              <a:t>describes when and how people will be added to and removed from a project</a:t>
            </a:r>
          </a:p>
          <a:p>
            <a:pPr marL="342900" indent="-342900"/>
            <a:r>
              <a:rPr lang="en-US" dirty="0"/>
              <a:t>It describes the types of people needed to work on the project, the numbers needed for each type of person each month, and how these resources will be acquired, trained, rewarded, and reassigned after the project</a:t>
            </a:r>
          </a:p>
          <a:p>
            <a:pPr marL="342900" indent="-342900"/>
            <a:endParaRPr lang="en-US" dirty="0"/>
          </a:p>
        </p:txBody>
      </p:sp>
    </p:spTree>
    <p:extLst>
      <p:ext uri="{BB962C8B-B14F-4D97-AF65-F5344CB8AC3E}">
        <p14:creationId xmlns:p14="http://schemas.microsoft.com/office/powerpoint/2010/main" val="185157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C96C-2994-4988-9A9D-FD224C9D7886}"/>
              </a:ext>
            </a:extLst>
          </p:cNvPr>
          <p:cNvSpPr>
            <a:spLocks noGrp="1"/>
          </p:cNvSpPr>
          <p:nvPr>
            <p:ph type="title"/>
          </p:nvPr>
        </p:nvSpPr>
        <p:spPr/>
        <p:txBody>
          <a:bodyPr/>
          <a:lstStyle/>
          <a:p>
            <a:r>
              <a:rPr lang="en-US" dirty="0"/>
              <a:t>Team Charter</a:t>
            </a:r>
            <a:endParaRPr lang="en-MY" dirty="0"/>
          </a:p>
        </p:txBody>
      </p:sp>
      <p:sp>
        <p:nvSpPr>
          <p:cNvPr id="3" name="Content Placeholder 2">
            <a:extLst>
              <a:ext uri="{FF2B5EF4-FFF2-40B4-BE49-F238E27FC236}">
                <a16:creationId xmlns:a16="http://schemas.microsoft.com/office/drawing/2014/main" id="{CFB404EA-3589-455A-B177-2A6CEB0181F6}"/>
              </a:ext>
            </a:extLst>
          </p:cNvPr>
          <p:cNvSpPr>
            <a:spLocks noGrp="1"/>
          </p:cNvSpPr>
          <p:nvPr>
            <p:ph idx="1"/>
          </p:nvPr>
        </p:nvSpPr>
        <p:spPr/>
        <p:txBody>
          <a:bodyPr>
            <a:normAutofit fontScale="92500" lnSpcReduction="10000"/>
          </a:bodyPr>
          <a:lstStyle/>
          <a:p>
            <a:r>
              <a:rPr lang="en-US" dirty="0"/>
              <a:t>Many companies believe in using </a:t>
            </a:r>
            <a:r>
              <a:rPr lang="en-US" b="1" dirty="0"/>
              <a:t>team charters</a:t>
            </a:r>
            <a:r>
              <a:rPr lang="en-US" dirty="0"/>
              <a:t> to help promote teamwork and clarify team communications. </a:t>
            </a:r>
          </a:p>
          <a:p>
            <a:r>
              <a:rPr lang="en-US" dirty="0"/>
              <a:t>After core project team members have been selected, they meet to prepare a team charter to guide how the team will function. </a:t>
            </a:r>
          </a:p>
          <a:p>
            <a:r>
              <a:rPr lang="en-US" dirty="0"/>
              <a:t>It is crucial to emphasize the importance of the project team throughout the project’s life cycle, and the team charter should be updated as needed.</a:t>
            </a:r>
          </a:p>
        </p:txBody>
      </p:sp>
    </p:spTree>
    <p:extLst>
      <p:ext uri="{BB962C8B-B14F-4D97-AF65-F5344CB8AC3E}">
        <p14:creationId xmlns:p14="http://schemas.microsoft.com/office/powerpoint/2010/main" val="77744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48BA-28C5-448C-BD43-5F5E71BE3AC7}"/>
              </a:ext>
            </a:extLst>
          </p:cNvPr>
          <p:cNvSpPr>
            <a:spLocks noGrp="1"/>
          </p:cNvSpPr>
          <p:nvPr>
            <p:ph type="title"/>
          </p:nvPr>
        </p:nvSpPr>
        <p:spPr/>
        <p:txBody>
          <a:bodyPr/>
          <a:lstStyle/>
          <a:p>
            <a:r>
              <a:rPr lang="en-US" dirty="0"/>
              <a:t>Estimating Activity Resources</a:t>
            </a:r>
            <a:endParaRPr lang="en-MY" dirty="0"/>
          </a:p>
        </p:txBody>
      </p:sp>
      <p:sp>
        <p:nvSpPr>
          <p:cNvPr id="3" name="Content Placeholder 2">
            <a:extLst>
              <a:ext uri="{FF2B5EF4-FFF2-40B4-BE49-F238E27FC236}">
                <a16:creationId xmlns:a16="http://schemas.microsoft.com/office/drawing/2014/main" id="{AF9F5F0B-8AA2-4644-8FDC-3F30D5427801}"/>
              </a:ext>
            </a:extLst>
          </p:cNvPr>
          <p:cNvSpPr>
            <a:spLocks noGrp="1"/>
          </p:cNvSpPr>
          <p:nvPr>
            <p:ph idx="1"/>
          </p:nvPr>
        </p:nvSpPr>
        <p:spPr/>
        <p:txBody>
          <a:bodyPr>
            <a:normAutofit fontScale="70000" lnSpcReduction="20000"/>
          </a:bodyPr>
          <a:lstStyle/>
          <a:p>
            <a:pPr>
              <a:lnSpc>
                <a:spcPct val="120000"/>
              </a:lnSpc>
            </a:pPr>
            <a:r>
              <a:rPr lang="en-US" dirty="0"/>
              <a:t>Estimating activity resources involves estimating the type, quantity and characteristics of team resources and physical resources (i.e., materials, equipment, and supplies) required to complete the project.</a:t>
            </a:r>
          </a:p>
          <a:p>
            <a:pPr>
              <a:lnSpc>
                <a:spcPct val="120000"/>
              </a:lnSpc>
            </a:pPr>
            <a:r>
              <a:rPr lang="en-US" dirty="0"/>
              <a:t>This process is closely related to estimating activity durations and costs.</a:t>
            </a:r>
          </a:p>
          <a:p>
            <a:pPr>
              <a:lnSpc>
                <a:spcPct val="120000"/>
              </a:lnSpc>
            </a:pPr>
            <a:r>
              <a:rPr lang="en-US" dirty="0"/>
              <a:t>It is important that the people who help determine what resources are necessary include people who have experience and expertise in similar projects and with the organization performing the project. </a:t>
            </a:r>
          </a:p>
          <a:p>
            <a:pPr>
              <a:lnSpc>
                <a:spcPct val="120000"/>
              </a:lnSpc>
            </a:pPr>
            <a:r>
              <a:rPr lang="en-US" dirty="0"/>
              <a:t>Resource estimates should be updated as needed during the project.</a:t>
            </a:r>
          </a:p>
        </p:txBody>
      </p:sp>
    </p:spTree>
    <p:extLst>
      <p:ext uri="{BB962C8B-B14F-4D97-AF65-F5344CB8AC3E}">
        <p14:creationId xmlns:p14="http://schemas.microsoft.com/office/powerpoint/2010/main" val="130443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id="{57365EE6-5D07-4DA7-AFA3-15293B87541F}"/>
              </a:ext>
            </a:extLst>
          </p:cNvPr>
          <p:cNvGraphicFramePr>
            <a:graphicFrameLocks noGrp="1"/>
          </p:cNvGraphicFramePr>
          <p:nvPr>
            <p:extLst>
              <p:ext uri="{D42A27DB-BD31-4B8C-83A1-F6EECF244321}">
                <p14:modId xmlns:p14="http://schemas.microsoft.com/office/powerpoint/2010/main" val="3673437904"/>
              </p:ext>
            </p:extLst>
          </p:nvPr>
        </p:nvGraphicFramePr>
        <p:xfrm>
          <a:off x="268941" y="1840294"/>
          <a:ext cx="8606118" cy="3926840"/>
        </p:xfrm>
        <a:graphic>
          <a:graphicData uri="http://schemas.openxmlformats.org/drawingml/2006/table">
            <a:tbl>
              <a:tblPr/>
              <a:tblGrid>
                <a:gridCol w="2017059">
                  <a:extLst>
                    <a:ext uri="{9D8B030D-6E8A-4147-A177-3AD203B41FA5}">
                      <a16:colId xmlns:a16="http://schemas.microsoft.com/office/drawing/2014/main" val="20000"/>
                    </a:ext>
                  </a:extLst>
                </a:gridCol>
                <a:gridCol w="3127851">
                  <a:extLst>
                    <a:ext uri="{9D8B030D-6E8A-4147-A177-3AD203B41FA5}">
                      <a16:colId xmlns:a16="http://schemas.microsoft.com/office/drawing/2014/main" val="20001"/>
                    </a:ext>
                  </a:extLst>
                </a:gridCol>
                <a:gridCol w="3461208">
                  <a:extLst>
                    <a:ext uri="{9D8B030D-6E8A-4147-A177-3AD203B41FA5}">
                      <a16:colId xmlns:a16="http://schemas.microsoft.com/office/drawing/2014/main" val="20002"/>
                    </a:ext>
                  </a:extLst>
                </a:gridCol>
              </a:tblGrid>
              <a:tr h="215056">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Knowledge area</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Planning process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nSpc>
                          <a:spcPct val="150000"/>
                        </a:lnSpc>
                        <a:spcBef>
                          <a:spcPts val="1200"/>
                        </a:spcBef>
                        <a:spcAft>
                          <a:spcPts val="0"/>
                        </a:spcAft>
                      </a:pPr>
                      <a:r>
                        <a:rPr lang="en-US" sz="1800" b="1" dirty="0">
                          <a:solidFill>
                            <a:srgbClr val="FFFFFF"/>
                          </a:solidFill>
                          <a:effectLst/>
                          <a:latin typeface="+mn-lt"/>
                          <a:ea typeface="Times New Roman" panose="02020603050405020304" pitchFamily="18" charset="0"/>
                          <a:cs typeface="Times New Roman" panose="02020603050405020304" pitchFamily="18" charset="0"/>
                        </a:rPr>
                        <a:t>Outputs</a:t>
                      </a:r>
                      <a:endParaRPr lang="en-US" sz="1800" b="1" dirty="0">
                        <a:effectLst/>
                        <a:latin typeface="+mn-lt"/>
                        <a:ea typeface="Times New Roman" panose="02020603050405020304" pitchFamily="18" charset="0"/>
                        <a:cs typeface="Times New Roman" panose="02020603050405020304" pitchFamily="18" charset="0"/>
                      </a:endParaRP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57192">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quality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Plan quality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Quality management plan</a:t>
                      </a:r>
                    </a:p>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Quality metrics</a:t>
                      </a:r>
                    </a:p>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Project management plan updates</a:t>
                      </a:r>
                    </a:p>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1125">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resource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tabLst>
                          <a:tab pos="95250" algn="l"/>
                        </a:tabLst>
                      </a:pPr>
                      <a:r>
                        <a:rPr lang="en-US" sz="1600" dirty="0">
                          <a:effectLst/>
                          <a:latin typeface="+mn-lt"/>
                          <a:ea typeface="Times New Roman" panose="02020603050405020304" pitchFamily="18" charset="0"/>
                          <a:cs typeface="Times New Roman" panose="02020603050405020304" pitchFamily="18" charset="0"/>
                        </a:rPr>
                        <a:t>Plan resource management</a:t>
                      </a:r>
                    </a:p>
                    <a:p>
                      <a:pPr marL="0" marR="0">
                        <a:spcBef>
                          <a:spcPts val="300"/>
                        </a:spcBef>
                        <a:spcAft>
                          <a:spcPts val="0"/>
                        </a:spcAft>
                        <a:tabLst>
                          <a:tab pos="95250" algn="l"/>
                        </a:tabLst>
                      </a:pPr>
                      <a:r>
                        <a:rPr lang="en-US" sz="1600" dirty="0">
                          <a:effectLst/>
                          <a:latin typeface="+mn-lt"/>
                          <a:ea typeface="Times New Roman" panose="02020603050405020304" pitchFamily="18" charset="0"/>
                          <a:cs typeface="Times New Roman" panose="02020603050405020304" pitchFamily="18" charset="0"/>
                        </a:rPr>
                        <a:t> </a:t>
                      </a:r>
                    </a:p>
                    <a:p>
                      <a:pPr marL="0" marR="0">
                        <a:spcBef>
                          <a:spcPts val="300"/>
                        </a:spcBef>
                        <a:spcAft>
                          <a:spcPts val="0"/>
                        </a:spcAft>
                        <a:tabLst>
                          <a:tab pos="95250" algn="l"/>
                        </a:tabLst>
                      </a:pPr>
                      <a:r>
                        <a:rPr lang="en-US" sz="1600" dirty="0">
                          <a:effectLst/>
                          <a:latin typeface="+mn-lt"/>
                          <a:ea typeface="Times New Roman" panose="02020603050405020304" pitchFamily="18" charset="0"/>
                          <a:cs typeface="Times New Roman" panose="02020603050405020304" pitchFamily="18" charset="0"/>
                        </a:rPr>
                        <a:t>Estimate activity resources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Resource management plan</a:t>
                      </a:r>
                    </a:p>
                    <a:p>
                      <a:pPr marL="0" marR="0">
                        <a:spcBef>
                          <a:spcPts val="300"/>
                        </a:spcBef>
                        <a:spcAft>
                          <a:spcPts val="0"/>
                        </a:spcAft>
                      </a:pPr>
                      <a:r>
                        <a:rPr lang="en-US" sz="1600" dirty="0">
                          <a:effectLst/>
                          <a:latin typeface="+mn-lt"/>
                          <a:ea typeface="Times New Roman" panose="02020603050405020304" pitchFamily="18" charset="0"/>
                          <a:cs typeface="Times New Roman" panose="02020603050405020304" pitchFamily="18" charset="0"/>
                        </a:rPr>
                        <a:t>Team charter</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 updates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Resource requirements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Basis of estimates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Resource breakdown structure</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1911">
                <a:tc>
                  <a:txBody>
                    <a:bodyPr/>
                    <a:lstStyle/>
                    <a:p>
                      <a:pPr marL="0" marR="0">
                        <a:spcBef>
                          <a:spcPts val="0"/>
                        </a:spcBef>
                        <a:spcAft>
                          <a:spcPts val="0"/>
                        </a:spcAft>
                      </a:pPr>
                      <a:r>
                        <a:rPr lang="en-US" sz="1600" b="1" dirty="0">
                          <a:effectLst/>
                          <a:latin typeface="+mn-lt"/>
                          <a:ea typeface="Times New Roman" panose="02020603050405020304" pitchFamily="18" charset="0"/>
                          <a:cs typeface="Times New Roman" panose="02020603050405020304" pitchFamily="18" charset="0"/>
                        </a:rPr>
                        <a:t>Project communications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Plan communications management</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Communications management plan</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management plan updates</a:t>
                      </a:r>
                    </a:p>
                    <a:p>
                      <a:pPr marL="0" marR="0">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Project documents updates</a:t>
                      </a:r>
                    </a:p>
                  </a:txBody>
                  <a:tcPr marL="52787" marR="527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17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r>
              <a:rPr lang="en-US" sz="2900" dirty="0"/>
              <a:t>How difficult will it be to perform specific activities on this project?</a:t>
            </a:r>
          </a:p>
          <a:p>
            <a:pPr lvl="0"/>
            <a:r>
              <a:rPr lang="en-US" sz="2900" dirty="0"/>
              <a:t>Is there anything unique in the project’s scope statement that will affect resources?</a:t>
            </a:r>
          </a:p>
          <a:p>
            <a:pPr lvl="0"/>
            <a:r>
              <a:rPr lang="en-US" sz="2900" dirty="0"/>
              <a:t>Are there specific resources better suited to perform the activities?</a:t>
            </a:r>
          </a:p>
          <a:p>
            <a:pPr lvl="0"/>
            <a:r>
              <a:rPr lang="en-US" sz="2900" dirty="0"/>
              <a:t>What is the organization’s history in doing similar activities? Have they done similar activities before? What level of personnel did the work?</a:t>
            </a:r>
          </a:p>
          <a:p>
            <a:pPr lvl="0"/>
            <a:r>
              <a:rPr lang="en-US" sz="2900" dirty="0"/>
              <a:t>Does the organization have appropriate people, equipment, and materials available for performing the work? Are there any organizational policies that might affect the availability of resources?</a:t>
            </a:r>
          </a:p>
          <a:p>
            <a:pPr lvl="0"/>
            <a:r>
              <a:rPr lang="en-US" sz="2900" dirty="0"/>
              <a:t>Does the organization need to acquire more resources to accomplish the work? Would it make sense to outsource some of the work? Will outsourcing increase or decrease the amount of resources needed and their availability?</a:t>
            </a:r>
          </a:p>
          <a:p>
            <a:pPr lvl="0"/>
            <a:r>
              <a:rPr lang="en-US" sz="2900" dirty="0"/>
              <a:t>What assumptions have been made or need to be made?</a:t>
            </a:r>
          </a:p>
          <a:p>
            <a:endParaRPr lang="en-US" dirty="0"/>
          </a:p>
        </p:txBody>
      </p:sp>
      <p:sp>
        <p:nvSpPr>
          <p:cNvPr id="4" name="Title 3"/>
          <p:cNvSpPr>
            <a:spLocks noGrp="1"/>
          </p:cNvSpPr>
          <p:nvPr>
            <p:ph type="title"/>
          </p:nvPr>
        </p:nvSpPr>
        <p:spPr/>
        <p:txBody>
          <a:bodyPr>
            <a:normAutofit fontScale="90000"/>
          </a:bodyPr>
          <a:lstStyle/>
          <a:p>
            <a:r>
              <a:rPr lang="en-US" dirty="0">
                <a:effectLst/>
              </a:rPr>
              <a:t>Important Questions to Answer in Activity Resource Estimating</a:t>
            </a:r>
            <a:endParaRPr lang="en-US" dirty="0"/>
          </a:p>
        </p:txBody>
      </p:sp>
    </p:spTree>
    <p:extLst>
      <p:ext uri="{BB962C8B-B14F-4D97-AF65-F5344CB8AC3E}">
        <p14:creationId xmlns:p14="http://schemas.microsoft.com/office/powerpoint/2010/main" val="202732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Resource Breakdown Structure</a:t>
            </a:r>
          </a:p>
        </p:txBody>
      </p:sp>
      <p:graphicFrame>
        <p:nvGraphicFramePr>
          <p:cNvPr id="6" name="Content Placeholder 4">
            <a:extLst>
              <a:ext uri="{FF2B5EF4-FFF2-40B4-BE49-F238E27FC236}">
                <a16:creationId xmlns:a16="http://schemas.microsoft.com/office/drawing/2014/main" id="{C64414E0-B1C2-49FB-BC6F-0432049F5BAF}"/>
              </a:ext>
            </a:extLst>
          </p:cNvPr>
          <p:cNvGraphicFramePr>
            <a:graphicFrameLocks noGrp="1"/>
          </p:cNvGraphicFramePr>
          <p:nvPr>
            <p:ph idx="1"/>
            <p:extLst>
              <p:ext uri="{D42A27DB-BD31-4B8C-83A1-F6EECF244321}">
                <p14:modId xmlns:p14="http://schemas.microsoft.com/office/powerpoint/2010/main" val="1776621561"/>
              </p:ext>
            </p:extLst>
          </p:nvPr>
        </p:nvGraphicFramePr>
        <p:xfrm>
          <a:off x="457200" y="1705727"/>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414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E405-24FE-4ED9-84DF-00390C7717B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 Communications Management</a:t>
            </a:r>
            <a:endParaRPr lang="en-MY" dirty="0"/>
          </a:p>
        </p:txBody>
      </p:sp>
      <p:sp>
        <p:nvSpPr>
          <p:cNvPr id="3" name="Content Placeholder 2">
            <a:extLst>
              <a:ext uri="{FF2B5EF4-FFF2-40B4-BE49-F238E27FC236}">
                <a16:creationId xmlns:a16="http://schemas.microsoft.com/office/drawing/2014/main" id="{04FFF91E-3409-4416-AC53-64EF9617DAF4}"/>
              </a:ext>
            </a:extLst>
          </p:cNvPr>
          <p:cNvSpPr>
            <a:spLocks noGrp="1"/>
          </p:cNvSpPr>
          <p:nvPr>
            <p:ph idx="1"/>
          </p:nvPr>
        </p:nvSpPr>
        <p:spPr/>
        <p:txBody>
          <a:bodyPr>
            <a:normAutofit fontScale="85000" lnSpcReduction="20000"/>
          </a:bodyPr>
          <a:lstStyle/>
          <a:p>
            <a:pPr>
              <a:lnSpc>
                <a:spcPct val="110000"/>
              </a:lnSpc>
            </a:pPr>
            <a:r>
              <a:rPr lang="en-US" dirty="0"/>
              <a:t>Many experts agree that the greatest threat to the success of any project is a failure to communicate</a:t>
            </a:r>
          </a:p>
          <a:p>
            <a:pPr>
              <a:lnSpc>
                <a:spcPct val="110000"/>
              </a:lnSpc>
            </a:pPr>
            <a:r>
              <a:rPr lang="en-US" dirty="0"/>
              <a:t>Many project managers say that 90 percent of their job is communicating, yet many project managers fail to take the time to plan for project communications</a:t>
            </a:r>
          </a:p>
          <a:p>
            <a:pPr>
              <a:lnSpc>
                <a:spcPct val="110000"/>
              </a:lnSpc>
            </a:pPr>
            <a:r>
              <a:rPr lang="en-US" dirty="0"/>
              <a:t>Project communications management involves generating, collecting, disseminating, and storing project information</a:t>
            </a:r>
          </a:p>
          <a:p>
            <a:pPr>
              <a:lnSpc>
                <a:spcPct val="110000"/>
              </a:lnSpc>
            </a:pPr>
            <a:r>
              <a:rPr lang="en-US" dirty="0"/>
              <a:t>Key outputs include a communications management plan and a project website</a:t>
            </a:r>
          </a:p>
        </p:txBody>
      </p:sp>
    </p:spTree>
    <p:extLst>
      <p:ext uri="{BB962C8B-B14F-4D97-AF65-F5344CB8AC3E}">
        <p14:creationId xmlns:p14="http://schemas.microsoft.com/office/powerpoint/2010/main" val="367656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251B-CC6D-4C6E-A4B3-EC3052025B0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Communications Management Plans</a:t>
            </a:r>
            <a:endParaRPr lang="en-MY" dirty="0"/>
          </a:p>
        </p:txBody>
      </p:sp>
      <p:sp>
        <p:nvSpPr>
          <p:cNvPr id="3" name="Content Placeholder 2">
            <a:extLst>
              <a:ext uri="{FF2B5EF4-FFF2-40B4-BE49-F238E27FC236}">
                <a16:creationId xmlns:a16="http://schemas.microsoft.com/office/drawing/2014/main" id="{506404F4-D776-4AC4-9B61-2E7BC8849F92}"/>
              </a:ext>
            </a:extLst>
          </p:cNvPr>
          <p:cNvSpPr>
            <a:spLocks noGrp="1"/>
          </p:cNvSpPr>
          <p:nvPr>
            <p:ph idx="1"/>
          </p:nvPr>
        </p:nvSpPr>
        <p:spPr>
          <a:xfrm>
            <a:off x="487363" y="1697038"/>
            <a:ext cx="8229600" cy="4886324"/>
          </a:xfrm>
        </p:spPr>
        <p:txBody>
          <a:bodyPr>
            <a:normAutofit fontScale="77500" lnSpcReduction="20000"/>
          </a:bodyPr>
          <a:lstStyle/>
          <a:p>
            <a:pPr>
              <a:lnSpc>
                <a:spcPct val="120000"/>
              </a:lnSpc>
            </a:pPr>
            <a:r>
              <a:rPr lang="en-US" sz="2300" dirty="0"/>
              <a:t>Because project communication is so important, every project should include a </a:t>
            </a:r>
            <a:r>
              <a:rPr lang="en-US" sz="2300" b="1" dirty="0"/>
              <a:t>communications management plan</a:t>
            </a:r>
            <a:r>
              <a:rPr lang="en-US" sz="2300" dirty="0"/>
              <a:t>—a document that guides project communications</a:t>
            </a:r>
          </a:p>
          <a:p>
            <a:pPr>
              <a:lnSpc>
                <a:spcPct val="120000"/>
              </a:lnSpc>
            </a:pPr>
            <a:r>
              <a:rPr lang="en-US" sz="2300" dirty="0"/>
              <a:t>The plan will vary with the needs of the project, but some type of written plan should always be prepared and address the following items:</a:t>
            </a:r>
          </a:p>
          <a:p>
            <a:pPr lvl="1">
              <a:lnSpc>
                <a:spcPct val="120000"/>
              </a:lnSpc>
            </a:pPr>
            <a:r>
              <a:rPr lang="en-US" sz="2400" dirty="0"/>
              <a:t>Stakeholder communications requirements</a:t>
            </a:r>
            <a:endParaRPr lang="en-US" dirty="0"/>
          </a:p>
          <a:p>
            <a:pPr lvl="1">
              <a:lnSpc>
                <a:spcPct val="120000"/>
              </a:lnSpc>
            </a:pPr>
            <a:r>
              <a:rPr lang="en-US" sz="2400" dirty="0"/>
              <a:t>Information to be communicated, format, content, and level of detail </a:t>
            </a:r>
            <a:endParaRPr lang="en-US" dirty="0"/>
          </a:p>
          <a:p>
            <a:pPr lvl="1">
              <a:lnSpc>
                <a:spcPct val="120000"/>
              </a:lnSpc>
            </a:pPr>
            <a:r>
              <a:rPr lang="en-US" sz="2400" dirty="0"/>
              <a:t>Identification of who will receive the information and who will produce it</a:t>
            </a:r>
            <a:endParaRPr lang="en-US" dirty="0"/>
          </a:p>
          <a:p>
            <a:pPr lvl="1">
              <a:lnSpc>
                <a:spcPct val="120000"/>
              </a:lnSpc>
            </a:pPr>
            <a:r>
              <a:rPr lang="en-US" sz="2400" dirty="0"/>
              <a:t>Suggested methods or guidelines for conveying the information</a:t>
            </a:r>
            <a:endParaRPr lang="en-US" dirty="0"/>
          </a:p>
          <a:p>
            <a:pPr lvl="1">
              <a:lnSpc>
                <a:spcPct val="120000"/>
              </a:lnSpc>
            </a:pPr>
            <a:r>
              <a:rPr lang="en-US" sz="2400" dirty="0"/>
              <a:t>Description of the frequency of communication</a:t>
            </a:r>
            <a:endParaRPr lang="en-US" dirty="0"/>
          </a:p>
          <a:p>
            <a:pPr lvl="1">
              <a:lnSpc>
                <a:spcPct val="120000"/>
              </a:lnSpc>
            </a:pPr>
            <a:r>
              <a:rPr lang="en-US" sz="2400" dirty="0"/>
              <a:t>Escalation procedures for resolving issues</a:t>
            </a:r>
            <a:endParaRPr lang="en-US" dirty="0"/>
          </a:p>
          <a:p>
            <a:pPr lvl="1">
              <a:lnSpc>
                <a:spcPct val="120000"/>
              </a:lnSpc>
            </a:pPr>
            <a:r>
              <a:rPr lang="en-US" sz="2400" dirty="0"/>
              <a:t>Revision procedures for updating the communications management plan</a:t>
            </a:r>
            <a:endParaRPr lang="en-US" dirty="0"/>
          </a:p>
          <a:p>
            <a:pPr lvl="1">
              <a:lnSpc>
                <a:spcPct val="120000"/>
              </a:lnSpc>
            </a:pPr>
            <a:r>
              <a:rPr lang="en-US" sz="2400" dirty="0"/>
              <a:t>A glossary of common terminology used on the project</a:t>
            </a:r>
            <a:endParaRPr lang="en-US" dirty="0"/>
          </a:p>
        </p:txBody>
      </p:sp>
    </p:spTree>
    <p:extLst>
      <p:ext uri="{BB962C8B-B14F-4D97-AF65-F5344CB8AC3E}">
        <p14:creationId xmlns:p14="http://schemas.microsoft.com/office/powerpoint/2010/main" val="2064471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FCAE-4784-40C7-BA8F-67D41334685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 Websites</a:t>
            </a:r>
            <a:endParaRPr lang="en-MY" dirty="0"/>
          </a:p>
        </p:txBody>
      </p:sp>
      <p:sp>
        <p:nvSpPr>
          <p:cNvPr id="3" name="Content Placeholder 2">
            <a:extLst>
              <a:ext uri="{FF2B5EF4-FFF2-40B4-BE49-F238E27FC236}">
                <a16:creationId xmlns:a16="http://schemas.microsoft.com/office/drawing/2014/main" id="{1E56EE1B-1673-4CE1-9985-7DBAD29843A2}"/>
              </a:ext>
            </a:extLst>
          </p:cNvPr>
          <p:cNvSpPr>
            <a:spLocks noGrp="1"/>
          </p:cNvSpPr>
          <p:nvPr>
            <p:ph idx="1"/>
          </p:nvPr>
        </p:nvSpPr>
        <p:spPr/>
        <p:txBody>
          <a:bodyPr>
            <a:normAutofit fontScale="70000" lnSpcReduction="20000"/>
          </a:bodyPr>
          <a:lstStyle/>
          <a:p>
            <a:pPr>
              <a:lnSpc>
                <a:spcPct val="120000"/>
              </a:lnSpc>
            </a:pPr>
            <a:r>
              <a:rPr lang="en-US" dirty="0"/>
              <a:t>Project websites provide a centralized way of delivering project documents and other communications</a:t>
            </a:r>
          </a:p>
          <a:p>
            <a:pPr>
              <a:lnSpc>
                <a:spcPct val="120000"/>
              </a:lnSpc>
            </a:pPr>
            <a:r>
              <a:rPr lang="en-US" dirty="0"/>
              <a:t>Some project teams also create </a:t>
            </a:r>
            <a:r>
              <a:rPr lang="en-US" b="1" dirty="0"/>
              <a:t>blogs</a:t>
            </a:r>
            <a:r>
              <a:rPr lang="en-US" dirty="0"/>
              <a:t>—easy-to-use journals on the Web that allow users to write entries, create links, and upload pictures, while allowing readers to post comments to particular journal entries</a:t>
            </a:r>
          </a:p>
          <a:p>
            <a:pPr>
              <a:lnSpc>
                <a:spcPct val="120000"/>
              </a:lnSpc>
            </a:pPr>
            <a:r>
              <a:rPr lang="en-US" dirty="0"/>
              <a:t>Part of the Web site might be open to outside users, whereas other parts might be accessible only by certain stakeholders</a:t>
            </a:r>
          </a:p>
          <a:p>
            <a:pPr>
              <a:lnSpc>
                <a:spcPct val="120000"/>
              </a:lnSpc>
            </a:pPr>
            <a:r>
              <a:rPr lang="en-US" dirty="0"/>
              <a:t>It is important to decide if and how to use a project website to help meet project communications requirements</a:t>
            </a:r>
          </a:p>
        </p:txBody>
      </p:sp>
    </p:spTree>
    <p:extLst>
      <p:ext uri="{BB962C8B-B14F-4D97-AF65-F5344CB8AC3E}">
        <p14:creationId xmlns:p14="http://schemas.microsoft.com/office/powerpoint/2010/main" val="3161632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Sample Project Web Site</a:t>
            </a:r>
            <a:endParaRPr lang="en-US" dirty="0"/>
          </a:p>
        </p:txBody>
      </p:sp>
      <p:pic>
        <p:nvPicPr>
          <p:cNvPr id="5" name="Picture 6" descr="Fig05-11.bmp">
            <a:extLst>
              <a:ext uri="{FF2B5EF4-FFF2-40B4-BE49-F238E27FC236}">
                <a16:creationId xmlns:a16="http://schemas.microsoft.com/office/drawing/2014/main" id="{ED315E61-3656-4770-9676-4D7B0F34E52C}"/>
              </a:ext>
            </a:extLst>
          </p:cNvPr>
          <p:cNvPicPr>
            <a:picLocks noChangeAspect="1"/>
          </p:cNvPicPr>
          <p:nvPr/>
        </p:nvPicPr>
        <p:blipFill>
          <a:blip r:embed="rId2"/>
          <a:srcRect l="4349" t="4642" r="4349" b="13606"/>
          <a:stretch>
            <a:fillRect/>
          </a:stretch>
        </p:blipFill>
        <p:spPr bwMode="auto">
          <a:xfrm>
            <a:off x="40481" y="1681246"/>
            <a:ext cx="9063038" cy="4575175"/>
          </a:xfrm>
          <a:prstGeom prst="rect">
            <a:avLst/>
          </a:prstGeom>
          <a:noFill/>
          <a:ln w="9525">
            <a:noFill/>
            <a:miter lim="800000"/>
            <a:headEnd/>
            <a:tailEnd/>
          </a:ln>
        </p:spPr>
      </p:pic>
    </p:spTree>
    <p:extLst>
      <p:ext uri="{BB962C8B-B14F-4D97-AF65-F5344CB8AC3E}">
        <p14:creationId xmlns:p14="http://schemas.microsoft.com/office/powerpoint/2010/main" val="420165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0" hangingPunct="0">
              <a:spcBef>
                <a:spcPts val="400"/>
              </a:spcBef>
              <a:buClr>
                <a:schemeClr val="accent1"/>
              </a:buClr>
              <a:buSzPct val="68000"/>
              <a:buFont typeface="Wingdings 3" pitchFamily="18" charset="2"/>
              <a:buChar char=""/>
            </a:pPr>
            <a:r>
              <a:rPr lang="en-US" dirty="0">
                <a:latin typeface="Arial Unicode MS" pitchFamily="34" charset="-128"/>
                <a:ea typeface="Arial Unicode MS" pitchFamily="34" charset="-128"/>
                <a:cs typeface="Arial Unicode MS" pitchFamily="34" charset="-128"/>
              </a:rPr>
              <a:t>This chapter summarizes the planning processes and outputs for quality, resource and communications.</a:t>
            </a:r>
          </a:p>
          <a:p>
            <a:pPr eaLnBrk="0" hangingPunct="0">
              <a:spcBef>
                <a:spcPts val="400"/>
              </a:spcBef>
              <a:buClr>
                <a:schemeClr val="accent1"/>
              </a:buClr>
              <a:buSzPct val="68000"/>
              <a:buFont typeface="Wingdings 3" pitchFamily="18" charset="2"/>
              <a:buChar char=""/>
            </a:pPr>
            <a:r>
              <a:rPr lang="en-US" dirty="0">
                <a:latin typeface="Arial Unicode MS" pitchFamily="34" charset="-128"/>
                <a:ea typeface="Arial Unicode MS" pitchFamily="34" charset="-128"/>
                <a:cs typeface="Arial Unicode MS" pitchFamily="34" charset="-128"/>
              </a:rPr>
              <a:t>Outputs include management plans for each knowledge area, quality metrics, team charter, resource requirements, basis of estimates, resource breakdown structure and project website.</a:t>
            </a:r>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08 Planning Projects Part 3 (Stakeholder, Risk &amp; Procurement)</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zh-TW" b="1" dirty="0">
                <a:latin typeface="Century Gothic" panose="020B0502020202020204" pitchFamily="34" charset="0"/>
                <a:ea typeface="新細明體" pitchFamily="18" charset="-120"/>
              </a:rPr>
              <a:t>At the end of this topic, You should be able to</a:t>
            </a:r>
          </a:p>
          <a:p>
            <a:pPr lvl="1"/>
            <a:r>
              <a:rPr lang="en-US" dirty="0"/>
              <a:t>List several planning processes and outputs for project quality, resource and communication management</a:t>
            </a:r>
          </a:p>
          <a:p>
            <a:pPr lvl="1"/>
            <a:r>
              <a:rPr lang="en-US" dirty="0"/>
              <a:t>Discuss the project quality management planning process, and explain the purpose and contents of a quality management plan and quality metrics</a:t>
            </a:r>
          </a:p>
          <a:p>
            <a:pPr lvl="1"/>
            <a:r>
              <a:rPr lang="en-US" dirty="0"/>
              <a:t>Explain the project resource management planning and estimate activity resources processes, and create a resource management plan, team charter, resource requirements, and a resource breakdown structure</a:t>
            </a:r>
          </a:p>
          <a:p>
            <a:pPr lvl="1"/>
            <a:r>
              <a:rPr lang="en-US" dirty="0"/>
              <a:t>Describe the project communications management planning process, and describe the importance of using a project communications management plan</a:t>
            </a: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a:t>quality metrics</a:t>
            </a:r>
          </a:p>
          <a:p>
            <a:pPr lvl="1"/>
            <a:r>
              <a:rPr lang="en-US" dirty="0"/>
              <a:t>team charter</a:t>
            </a:r>
          </a:p>
          <a:p>
            <a:pPr lvl="1"/>
            <a:r>
              <a:rPr lang="en-US" dirty="0"/>
              <a:t>resource requirements</a:t>
            </a:r>
          </a:p>
          <a:p>
            <a:pPr lvl="1"/>
            <a:r>
              <a:rPr lang="en-US" dirty="0"/>
              <a:t>basis of estimates</a:t>
            </a:r>
          </a:p>
          <a:p>
            <a:pPr lvl="1"/>
            <a:r>
              <a:rPr lang="en-US" dirty="0"/>
              <a:t>resource breakdown structure</a:t>
            </a:r>
          </a:p>
          <a:p>
            <a:pPr lvl="1"/>
            <a:r>
              <a:rPr lang="en-US" dirty="0"/>
              <a:t>project website</a:t>
            </a:r>
          </a:p>
        </p:txBody>
      </p:sp>
    </p:spTree>
    <p:extLst>
      <p:ext uri="{BB962C8B-B14F-4D97-AF65-F5344CB8AC3E}">
        <p14:creationId xmlns:p14="http://schemas.microsoft.com/office/powerpoint/2010/main" val="136644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Project quality management </a:t>
            </a:r>
            <a:r>
              <a:rPr lang="en-US" dirty="0"/>
              <a:t>ensures that the project will satisfy the stated or implied needs for which it was undertaken</a:t>
            </a:r>
          </a:p>
          <a:p>
            <a:r>
              <a:rPr lang="en-US" dirty="0"/>
              <a:t>Key outputs produced as part of project quality management include a quality management plan, quality metrics, and updates to the project management plan and project documents</a:t>
            </a:r>
          </a:p>
          <a:p>
            <a:endParaRPr lang="en-US" dirty="0"/>
          </a:p>
        </p:txBody>
      </p:sp>
      <p:sp>
        <p:nvSpPr>
          <p:cNvPr id="5" name="Title 1"/>
          <p:cNvSpPr>
            <a:spLocks noGrp="1"/>
          </p:cNvSpPr>
          <p:nvPr>
            <p:ph type="title"/>
          </p:nvPr>
        </p:nvSpPr>
        <p:spPr/>
        <p:txBody>
          <a:bodyPr/>
          <a:lstStyle/>
          <a:p>
            <a:r>
              <a:rPr lang="en-US" dirty="0">
                <a:effectLst>
                  <a:outerShdw blurRad="38100" dist="38100" dir="2700000" algn="tl">
                    <a:srgbClr val="000000">
                      <a:alpha val="43137"/>
                    </a:srgbClr>
                  </a:outerShdw>
                </a:effectLst>
              </a:rPr>
              <a:t>Project Quality Management</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7313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C810-DFC2-43F6-8013-16328397911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What Is Quality?</a:t>
            </a:r>
            <a:endParaRPr lang="en-MY" dirty="0"/>
          </a:p>
        </p:txBody>
      </p:sp>
      <p:sp>
        <p:nvSpPr>
          <p:cNvPr id="3" name="Content Placeholder 2">
            <a:extLst>
              <a:ext uri="{FF2B5EF4-FFF2-40B4-BE49-F238E27FC236}">
                <a16:creationId xmlns:a16="http://schemas.microsoft.com/office/drawing/2014/main" id="{65739EBD-BC73-4161-BDB7-CC4752C3B418}"/>
              </a:ext>
            </a:extLst>
          </p:cNvPr>
          <p:cNvSpPr>
            <a:spLocks noGrp="1"/>
          </p:cNvSpPr>
          <p:nvPr>
            <p:ph idx="1"/>
          </p:nvPr>
        </p:nvSpPr>
        <p:spPr/>
        <p:txBody>
          <a:bodyPr>
            <a:normAutofit fontScale="85000" lnSpcReduction="20000"/>
          </a:bodyPr>
          <a:lstStyle/>
          <a:p>
            <a:r>
              <a:rPr lang="en-US" dirty="0"/>
              <a:t>The International Organization for Standardization (ISO) defines </a:t>
            </a:r>
            <a:r>
              <a:rPr lang="en-US" b="1" dirty="0"/>
              <a:t>quality </a:t>
            </a:r>
            <a:r>
              <a:rPr lang="en-US" dirty="0"/>
              <a:t>as “the degree to which a set of inherent characteristics fulfill requirements” (ISO9000:2000)</a:t>
            </a:r>
          </a:p>
          <a:p>
            <a:r>
              <a:rPr lang="en-US" dirty="0"/>
              <a:t>Other experts define quality based on conformance to requirements and fitness for use.</a:t>
            </a:r>
          </a:p>
          <a:p>
            <a:pPr lvl="1"/>
            <a:r>
              <a:rPr lang="en-US" b="1" dirty="0"/>
              <a:t>Conformance to requirements </a:t>
            </a:r>
            <a:r>
              <a:rPr lang="en-US" dirty="0"/>
              <a:t>means that the project’s processes and products meet written specifications</a:t>
            </a:r>
          </a:p>
          <a:p>
            <a:pPr lvl="1"/>
            <a:r>
              <a:rPr lang="en-US" b="1" dirty="0"/>
              <a:t>Fitness for use</a:t>
            </a:r>
            <a:r>
              <a:rPr lang="en-US" dirty="0"/>
              <a:t> means that a product can be used as it was intended</a:t>
            </a:r>
          </a:p>
          <a:p>
            <a:pPr marL="487362" indent="-285750"/>
            <a:r>
              <a:rPr lang="en-US" dirty="0"/>
              <a:t>The </a:t>
            </a:r>
            <a:r>
              <a:rPr lang="en-US" i="1" dirty="0"/>
              <a:t>customer</a:t>
            </a:r>
            <a:r>
              <a:rPr lang="en-US" dirty="0"/>
              <a:t> ultimately decides that the quality level is acceptable</a:t>
            </a:r>
          </a:p>
        </p:txBody>
      </p:sp>
    </p:spTree>
    <p:extLst>
      <p:ext uri="{BB962C8B-B14F-4D97-AF65-F5344CB8AC3E}">
        <p14:creationId xmlns:p14="http://schemas.microsoft.com/office/powerpoint/2010/main" val="184245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93DE-9843-4CCC-9BB2-397778A0EA7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Quality Planning and the Quality Management Plan</a:t>
            </a:r>
            <a:endParaRPr lang="en-MY" dirty="0"/>
          </a:p>
        </p:txBody>
      </p:sp>
      <p:sp>
        <p:nvSpPr>
          <p:cNvPr id="3" name="Content Placeholder 2">
            <a:extLst>
              <a:ext uri="{FF2B5EF4-FFF2-40B4-BE49-F238E27FC236}">
                <a16:creationId xmlns:a16="http://schemas.microsoft.com/office/drawing/2014/main" id="{70A65AAA-A4F4-4648-B430-1CF0D8316DFE}"/>
              </a:ext>
            </a:extLst>
          </p:cNvPr>
          <p:cNvSpPr>
            <a:spLocks noGrp="1"/>
          </p:cNvSpPr>
          <p:nvPr>
            <p:ph idx="1"/>
          </p:nvPr>
        </p:nvSpPr>
        <p:spPr/>
        <p:txBody>
          <a:bodyPr>
            <a:normAutofit fontScale="92500"/>
          </a:bodyPr>
          <a:lstStyle/>
          <a:p>
            <a:r>
              <a:rPr lang="en-US" dirty="0"/>
              <a:t>Quality planning includes identifying which quality standards are relevant to the project and how best to satisfy those standards</a:t>
            </a:r>
          </a:p>
          <a:p>
            <a:r>
              <a:rPr lang="en-US" dirty="0"/>
              <a:t>It also involves designing quality into the products of the project as well as the processes involved in managing the project</a:t>
            </a:r>
          </a:p>
          <a:p>
            <a:r>
              <a:rPr lang="en-US" dirty="0"/>
              <a:t>Like other plans, the size and complexity of quality management plans varies to meet project needs</a:t>
            </a:r>
          </a:p>
        </p:txBody>
      </p:sp>
    </p:spTree>
    <p:extLst>
      <p:ext uri="{BB962C8B-B14F-4D97-AF65-F5344CB8AC3E}">
        <p14:creationId xmlns:p14="http://schemas.microsoft.com/office/powerpoint/2010/main" val="394800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AE0E-5603-4C58-8B53-738B49DEDAE6}"/>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Quality Metrics</a:t>
            </a:r>
            <a:endParaRPr lang="en-MY" dirty="0"/>
          </a:p>
        </p:txBody>
      </p:sp>
      <p:sp>
        <p:nvSpPr>
          <p:cNvPr id="3" name="Content Placeholder 2">
            <a:extLst>
              <a:ext uri="{FF2B5EF4-FFF2-40B4-BE49-F238E27FC236}">
                <a16:creationId xmlns:a16="http://schemas.microsoft.com/office/drawing/2014/main" id="{C0C01B71-424B-4D8F-B31F-EB3836FB5527}"/>
              </a:ext>
            </a:extLst>
          </p:cNvPr>
          <p:cNvSpPr>
            <a:spLocks noGrp="1"/>
          </p:cNvSpPr>
          <p:nvPr>
            <p:ph idx="1"/>
          </p:nvPr>
        </p:nvSpPr>
        <p:spPr/>
        <p:txBody>
          <a:bodyPr>
            <a:normAutofit fontScale="92500"/>
          </a:bodyPr>
          <a:lstStyle/>
          <a:p>
            <a:r>
              <a:rPr lang="en-US" dirty="0"/>
              <a:t>A </a:t>
            </a:r>
            <a:r>
              <a:rPr lang="en-US" b="1" dirty="0"/>
              <a:t>metric </a:t>
            </a:r>
            <a:r>
              <a:rPr lang="en-US" dirty="0"/>
              <a:t>is a standard of measurement</a:t>
            </a:r>
          </a:p>
          <a:p>
            <a:r>
              <a:rPr lang="en-US" dirty="0"/>
              <a:t>Metrics allow organizations to measure their performance in certain areas and to compare them over time or with other organizations</a:t>
            </a:r>
          </a:p>
          <a:p>
            <a:r>
              <a:rPr lang="en-US" dirty="0"/>
              <a:t>Examples of common metrics used by organizations include failure rates of products produced, availability of goods and services, and customer satisfaction ratings</a:t>
            </a:r>
          </a:p>
        </p:txBody>
      </p:sp>
    </p:spTree>
    <p:extLst>
      <p:ext uri="{BB962C8B-B14F-4D97-AF65-F5344CB8AC3E}">
        <p14:creationId xmlns:p14="http://schemas.microsoft.com/office/powerpoint/2010/main" val="194356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656B-220E-45D5-BF7B-28CA022BD6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 Resource Management</a:t>
            </a:r>
            <a:endParaRPr lang="en-MY" dirty="0"/>
          </a:p>
        </p:txBody>
      </p:sp>
      <p:sp>
        <p:nvSpPr>
          <p:cNvPr id="3" name="Content Placeholder 2">
            <a:extLst>
              <a:ext uri="{FF2B5EF4-FFF2-40B4-BE49-F238E27FC236}">
                <a16:creationId xmlns:a16="http://schemas.microsoft.com/office/drawing/2014/main" id="{F9EC33F1-D890-4515-B2DA-339934FA38BD}"/>
              </a:ext>
            </a:extLst>
          </p:cNvPr>
          <p:cNvSpPr>
            <a:spLocks noGrp="1"/>
          </p:cNvSpPr>
          <p:nvPr>
            <p:ph idx="1"/>
          </p:nvPr>
        </p:nvSpPr>
        <p:spPr/>
        <p:txBody>
          <a:bodyPr/>
          <a:lstStyle/>
          <a:p>
            <a:pPr>
              <a:lnSpc>
                <a:spcPct val="90000"/>
              </a:lnSpc>
            </a:pPr>
            <a:r>
              <a:rPr lang="en-US" sz="2400" dirty="0"/>
              <a:t>Many corporate executives have said, “People are our most important asset.” People determine the success and failure of organizations and projects</a:t>
            </a:r>
          </a:p>
          <a:p>
            <a:pPr>
              <a:lnSpc>
                <a:spcPct val="90000"/>
              </a:lnSpc>
            </a:pPr>
            <a:r>
              <a:rPr lang="en-US" sz="2400" b="1" dirty="0"/>
              <a:t>Project resource management </a:t>
            </a:r>
            <a:r>
              <a:rPr lang="en-US" sz="2400" dirty="0"/>
              <a:t>is concerned with making effective use of the people involved with a project as well as physical resources (materials, facilities, equipment, and infrastructure)</a:t>
            </a:r>
          </a:p>
          <a:p>
            <a:pPr>
              <a:lnSpc>
                <a:spcPct val="90000"/>
              </a:lnSpc>
            </a:pPr>
            <a:r>
              <a:rPr lang="en-US" sz="2400" dirty="0"/>
              <a:t>The main outputs produced as part of project resource management planning are:</a:t>
            </a:r>
          </a:p>
          <a:p>
            <a:pPr marL="598932" lvl="1" indent="-342900">
              <a:lnSpc>
                <a:spcPct val="90000"/>
              </a:lnSpc>
            </a:pPr>
            <a:r>
              <a:rPr lang="en-US" sz="2000" dirty="0"/>
              <a:t>Project resource management plan (can be separated into a team management plan and a physical resource management plan)</a:t>
            </a:r>
            <a:endParaRPr lang="en-US" sz="1800" dirty="0"/>
          </a:p>
          <a:p>
            <a:pPr marL="598932" lvl="1" indent="-342900">
              <a:lnSpc>
                <a:spcPct val="90000"/>
              </a:lnSpc>
            </a:pPr>
            <a:r>
              <a:rPr lang="en-US" sz="2000" dirty="0"/>
              <a:t>Team charter</a:t>
            </a:r>
          </a:p>
          <a:p>
            <a:endParaRPr lang="en-MY" dirty="0"/>
          </a:p>
        </p:txBody>
      </p:sp>
    </p:spTree>
    <p:extLst>
      <p:ext uri="{BB962C8B-B14F-4D97-AF65-F5344CB8AC3E}">
        <p14:creationId xmlns:p14="http://schemas.microsoft.com/office/powerpoint/2010/main" val="90625229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B36D01-4120-4B18-9D33-ECEC1B260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8F9C75-D7AB-4AD0-9857-5F0EC1FFA69F}">
  <ds:schemaRefs>
    <ds:schemaRef ds:uri="http://purl.org/dc/terms/"/>
    <ds:schemaRef ds:uri="6d54a27f-32b3-46ed-801e-110df5e77a46"/>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E939953-C3DA-4B08-8F3A-365A1361FE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220</TotalTime>
  <Pages>11</Pages>
  <Words>1700</Words>
  <Application>Microsoft Office PowerPoint</Application>
  <PresentationFormat>On-screen Show (4:3)</PresentationFormat>
  <Paragraphs>195</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Unicode MS</vt:lpstr>
      <vt:lpstr>Calibri</vt:lpstr>
      <vt:lpstr>Century Gothic</vt:lpstr>
      <vt:lpstr>Times New Roman</vt:lpstr>
      <vt:lpstr>Wingdings 3</vt:lpstr>
      <vt:lpstr>UCTI-Template-foundation-level</vt:lpstr>
      <vt:lpstr>Project Management  CT050-3-3-PRMGT</vt:lpstr>
      <vt:lpstr>Topic &amp; Structure of The Lesson</vt:lpstr>
      <vt:lpstr>Learning Outcomes</vt:lpstr>
      <vt:lpstr>Key Terms You Must Be Able To Use</vt:lpstr>
      <vt:lpstr>Project Quality Management</vt:lpstr>
      <vt:lpstr>What Is Quality?</vt:lpstr>
      <vt:lpstr>Quality Planning and the Quality Management Plan</vt:lpstr>
      <vt:lpstr>Quality Metrics</vt:lpstr>
      <vt:lpstr>Project Resource Management</vt:lpstr>
      <vt:lpstr>Team Management Plan</vt:lpstr>
      <vt:lpstr>Project Organizational Charts</vt:lpstr>
      <vt:lpstr>Sample Project Organizational Chart</vt:lpstr>
      <vt:lpstr>Responsibility Assignment Matrices</vt:lpstr>
      <vt:lpstr>Sample RACI Chart</vt:lpstr>
      <vt:lpstr>Resource Histograms</vt:lpstr>
      <vt:lpstr>Sample Resource Histogram</vt:lpstr>
      <vt:lpstr>Staffing Management Plans</vt:lpstr>
      <vt:lpstr>Team Charter</vt:lpstr>
      <vt:lpstr>Estimating Activity Resources</vt:lpstr>
      <vt:lpstr>Important Questions to Answer in Activity Resource Estimating</vt:lpstr>
      <vt:lpstr>Sample Resource Breakdown Structure</vt:lpstr>
      <vt:lpstr>Project Communications Management</vt:lpstr>
      <vt:lpstr>Communications Management Plans</vt:lpstr>
      <vt:lpstr>Project Websites</vt:lpstr>
      <vt:lpstr>Sample Project Web Site</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15</cp:revision>
  <cp:lastPrinted>1995-11-02T09:23:42Z</cp:lastPrinted>
  <dcterms:created xsi:type="dcterms:W3CDTF">2017-10-17T06:32:29Z</dcterms:created>
  <dcterms:modified xsi:type="dcterms:W3CDTF">2019-11-04T09:32:44Z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