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2292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"/>
            <a:ext cx="9601200" cy="3102611"/>
          </a:xfrm>
          <a:prstGeom prst="rect">
            <a:avLst/>
          </a:prstGeom>
          <a:solidFill>
            <a:srgbClr val="8AB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/>
          </p:cNvGrpSpPr>
          <p:nvPr userDrawn="1"/>
        </p:nvGrpSpPr>
        <p:grpSpPr bwMode="auto">
          <a:xfrm>
            <a:off x="160020" y="272627"/>
            <a:ext cx="1541860" cy="2607733"/>
            <a:chOff x="-76200" y="159472"/>
            <a:chExt cx="2378075" cy="2074862"/>
          </a:xfrm>
        </p:grpSpPr>
        <p:pic>
          <p:nvPicPr>
            <p:cNvPr id="6" name="Picture 10" descr="ucti_logo_transparent_s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159472"/>
              <a:ext cx="2378075" cy="207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9" y="1591830"/>
              <a:ext cx="21240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648" y="3644902"/>
            <a:ext cx="7092553" cy="274404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3645" y="7254240"/>
            <a:ext cx="7107555" cy="3271520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731" y="3167805"/>
            <a:ext cx="8641080" cy="8448463"/>
          </a:xfrm>
          <a:prstGeom prst="rect">
            <a:avLst/>
          </a:prstGeom>
        </p:spPr>
        <p:txBody>
          <a:bodyPr vert="eaVert" lIns="128016" tIns="64008" rIns="128016" bIns="6400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541" y="512658"/>
            <a:ext cx="2160270" cy="11103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064" y="512658"/>
            <a:ext cx="6322457" cy="11103609"/>
          </a:xfrm>
          <a:prstGeom prst="rect">
            <a:avLst/>
          </a:prstGeom>
        </p:spPr>
        <p:txBody>
          <a:bodyPr vert="eaVert" lIns="128016" tIns="64008" rIns="128016" bIns="6400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31" y="3167805"/>
            <a:ext cx="8641080" cy="8448463"/>
          </a:xfrm>
          <a:prstGeom prst="rect">
            <a:avLst/>
          </a:prstGeom>
        </p:spPr>
        <p:txBody>
          <a:bodyPr lIns="128016" tIns="64008" rIns="128016" bIns="6400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14700" y="12192000"/>
            <a:ext cx="4457700" cy="609600"/>
          </a:xfrm>
          <a:prstGeom prst="rect">
            <a:avLst/>
          </a:prstGeom>
        </p:spPr>
        <p:txBody>
          <a:bodyPr lIns="128016" tIns="64008" rIns="128016" bIns="64008"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CREATIVITY &amp; INNOVATION (CRI)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  <a:prstGeom prst="rect">
            <a:avLst/>
          </a:prstGeom>
        </p:spPr>
        <p:txBody>
          <a:bodyPr lIns="128016" tIns="64008" rIns="128016" bIns="64008" anchor="b"/>
          <a:lstStyle>
            <a:lvl1pPr marL="0" indent="0">
              <a:buNone/>
              <a:defRPr sz="2800"/>
            </a:lvl1pPr>
            <a:lvl2pPr marL="640080" indent="0">
              <a:buNone/>
              <a:defRPr sz="2500"/>
            </a:lvl2pPr>
            <a:lvl3pPr marL="1280160" indent="0">
              <a:buNone/>
              <a:defRPr sz="2200"/>
            </a:lvl3pPr>
            <a:lvl4pPr marL="1920240" indent="0">
              <a:buNone/>
              <a:defRPr sz="2000"/>
            </a:lvl4pPr>
            <a:lvl5pPr marL="2560320" indent="0">
              <a:buNone/>
              <a:defRPr sz="2000"/>
            </a:lvl5pPr>
            <a:lvl6pPr marL="3200400" indent="0">
              <a:buNone/>
              <a:defRPr sz="2000"/>
            </a:lvl6pPr>
            <a:lvl7pPr marL="3840480" indent="0">
              <a:buNone/>
              <a:defRPr sz="2000"/>
            </a:lvl7pPr>
            <a:lvl8pPr marL="4480560" indent="0">
              <a:buNone/>
              <a:defRPr sz="2000"/>
            </a:lvl8pPr>
            <a:lvl9pPr marL="512064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731" y="3167805"/>
            <a:ext cx="4240530" cy="844846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281" y="3167805"/>
            <a:ext cx="4240530" cy="844846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  <a:prstGeom prst="rect">
            <a:avLst/>
          </a:prstGeom>
        </p:spPr>
        <p:txBody>
          <a:bodyPr lIns="128016" tIns="64008" rIns="128016" bIns="64008"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  <a:prstGeom prst="rect">
            <a:avLst/>
          </a:prstGeom>
        </p:spPr>
        <p:txBody>
          <a:bodyPr lIns="128016" tIns="64008" rIns="128016" bIns="64008"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5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560820" y="12363027"/>
            <a:ext cx="3040380" cy="438573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12090401"/>
            <a:ext cx="9601200" cy="711201"/>
          </a:xfrm>
          <a:prstGeom prst="rect">
            <a:avLst/>
          </a:prstGeom>
          <a:solidFill>
            <a:srgbClr val="8AB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10064" y="512657"/>
            <a:ext cx="739425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30" y="3"/>
            <a:ext cx="1636871" cy="167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14600" y="12192000"/>
            <a:ext cx="4457700" cy="609600"/>
          </a:xfrm>
          <a:prstGeom prst="rect">
            <a:avLst/>
          </a:prstGeom>
        </p:spPr>
        <p:txBody>
          <a:bodyPr lIns="128016" tIns="64008" rIns="128016" bIns="64008"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CREATIVITY &amp; INNOVATION (CRI)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64008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28016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92024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56032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480060" indent="-480060" algn="l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</a:defRPr>
      </a:lvl2pPr>
      <a:lvl3pPr marL="1600200" indent="-32004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40280" indent="-32004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880360" indent="-32004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20440" indent="-32004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160520" indent="-32004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00600" indent="-32004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440680" indent="-32004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9296400"/>
            <a:ext cx="6096000" cy="270256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Abstract: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Problem </a:t>
            </a:r>
            <a:br>
              <a:rPr lang="en-US" b="0" dirty="0" smtClean="0"/>
            </a:br>
            <a:r>
              <a:rPr lang="en-US" b="0" dirty="0" smtClean="0"/>
              <a:t>Impact</a:t>
            </a:r>
            <a:br>
              <a:rPr lang="en-US" b="0" dirty="0" smtClean="0"/>
            </a:br>
            <a:r>
              <a:rPr lang="en-US" b="0" dirty="0" smtClean="0"/>
              <a:t>Solution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509695"/>
            <a:ext cx="8740140" cy="109258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Title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417071" y="10439400"/>
            <a:ext cx="3158729" cy="16002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Student detail:</a:t>
            </a:r>
          </a:p>
          <a:p>
            <a:r>
              <a:rPr lang="en-US" smtClean="0"/>
              <a:t>Name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TP:</a:t>
            </a:r>
          </a:p>
          <a:p>
            <a:r>
              <a:rPr lang="en-US" dirty="0" smtClean="0"/>
              <a:t>Intake: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7911" y="2799546"/>
            <a:ext cx="2409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INFOGRAPHIC</a:t>
            </a:r>
            <a:endParaRPr lang="en-US" b="1" dirty="0"/>
          </a:p>
        </p:txBody>
      </p:sp>
      <p:pic>
        <p:nvPicPr>
          <p:cNvPr id="1031" name="Picture 7" descr="Image result for infographic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55" y="3581400"/>
            <a:ext cx="635774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level-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13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UCTI-Template-level-2</vt:lpstr>
      <vt:lpstr>Abstract:  Problem  Impact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product</dc:title>
  <dc:creator>Haslina Hashim</dc:creator>
  <cp:lastModifiedBy>Haslina Hashim</cp:lastModifiedBy>
  <cp:revision>6</cp:revision>
  <dcterms:created xsi:type="dcterms:W3CDTF">2015-09-28T06:57:19Z</dcterms:created>
  <dcterms:modified xsi:type="dcterms:W3CDTF">2020-05-12T05:05:51Z</dcterms:modified>
</cp:coreProperties>
</file>