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5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4A5F-ACF6-4DCA-BD92-25B5306080A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21E29-810E-4A6A-AE7B-78178E5F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41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E6F8F-6A09-4D66-8E97-2B2830E3D659}" type="datetimeFigureOut">
              <a:rPr lang="en-MY" smtClean="0"/>
              <a:t>4/5/2021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8305F-E5CD-461B-86EA-D9B4319FFA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57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8305F-E5CD-461B-86EA-D9B4319FFAC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193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5F-40FD-4497-8EE2-755A53BD89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DC93-82DA-40C2-951F-7243C9D9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4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5F-40FD-4497-8EE2-755A53BD89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DC93-82DA-40C2-951F-7243C9D9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5F-40FD-4497-8EE2-755A53BD89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DC93-82DA-40C2-951F-7243C9D9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4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5F-40FD-4497-8EE2-755A53BD89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DC93-82DA-40C2-951F-7243C9D9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5F-40FD-4497-8EE2-755A53BD89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DC93-82DA-40C2-951F-7243C9D9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3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5F-40FD-4497-8EE2-755A53BD89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DC93-82DA-40C2-951F-7243C9D9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4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5F-40FD-4497-8EE2-755A53BD89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DC93-82DA-40C2-951F-7243C9D9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5F-40FD-4497-8EE2-755A53BD89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DC93-82DA-40C2-951F-7243C9D9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5F-40FD-4497-8EE2-755A53BD89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DC93-82DA-40C2-951F-7243C9D9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5F-40FD-4497-8EE2-755A53BD89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DC93-82DA-40C2-951F-7243C9D9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6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5F-40FD-4497-8EE2-755A53BD89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DC93-82DA-40C2-951F-7243C9D9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D45F-40FD-4497-8EE2-755A53BD89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9DC93-82DA-40C2-951F-7243C9D9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87230"/>
              </p:ext>
            </p:extLst>
          </p:nvPr>
        </p:nvGraphicFramePr>
        <p:xfrm>
          <a:off x="76201" y="304800"/>
          <a:ext cx="8915402" cy="65238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12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Banding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Fail </a:t>
                      </a:r>
                      <a:r>
                        <a:rPr lang="en-US" sz="1000" baseline="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0-39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Marginal Fail 40-49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 </a:t>
                      </a:r>
                    </a:p>
                    <a:p>
                      <a:r>
                        <a:rPr lang="en-US" sz="1000" dirty="0" smtClean="0"/>
                        <a:t>50-64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Credit </a:t>
                      </a:r>
                    </a:p>
                    <a:p>
                      <a:r>
                        <a:rPr lang="en-US" sz="1000" dirty="0" smtClean="0"/>
                        <a:t>65-74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Distinction</a:t>
                      </a:r>
                      <a:r>
                        <a:rPr lang="en-US" sz="1000" baseline="0" dirty="0" smtClean="0"/>
                        <a:t> &gt;75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Introduction 10%(Group)</a:t>
                      </a:r>
                    </a:p>
                    <a:p>
                      <a:r>
                        <a:rPr lang="en-US" sz="1000" dirty="0" smtClean="0"/>
                        <a:t>-Problem</a:t>
                      </a:r>
                      <a:r>
                        <a:rPr lang="en-US" sz="1000" baseline="0" dirty="0" smtClean="0"/>
                        <a:t>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0-3</a:t>
                      </a:r>
                    </a:p>
                    <a:p>
                      <a:r>
                        <a:rPr lang="en-US" sz="1000" dirty="0" smtClean="0"/>
                        <a:t>Superficial analysis of problem analysis.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</a:p>
                    <a:p>
                      <a:r>
                        <a:rPr lang="en-US" sz="1000" baseline="0" dirty="0" smtClean="0"/>
                        <a:t>Irrelevant and poorly expressed on problem analysis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5-6</a:t>
                      </a:r>
                    </a:p>
                    <a:p>
                      <a:r>
                        <a:rPr lang="en-US" sz="1000" dirty="0" smtClean="0"/>
                        <a:t>Some understanding on analysis irrelevant problem.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</a:p>
                    <a:p>
                      <a:r>
                        <a:rPr lang="en-US" sz="1000" dirty="0" smtClean="0"/>
                        <a:t>Key issues are </a:t>
                      </a:r>
                      <a:r>
                        <a:rPr lang="en-US" sz="1000" dirty="0" err="1" smtClean="0"/>
                        <a:t>analysed</a:t>
                      </a:r>
                      <a:r>
                        <a:rPr lang="en-US" sz="1000" dirty="0" smtClean="0"/>
                        <a:t> on problem in relation to focus theme.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8-10</a:t>
                      </a:r>
                    </a:p>
                    <a:p>
                      <a:r>
                        <a:rPr lang="en-US" sz="1000" dirty="0" smtClean="0"/>
                        <a:t>Effectively interpret the relevant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problem</a:t>
                      </a:r>
                      <a:r>
                        <a:rPr lang="en-US" sz="1000" baseline="0" dirty="0" smtClean="0"/>
                        <a:t> analysis to focus theme with reference on current issues.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19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Idea</a:t>
                      </a:r>
                      <a:r>
                        <a:rPr lang="en-US" sz="1000" baseline="0" dirty="0" smtClean="0"/>
                        <a:t> Generation Technique 30% (Group)</a:t>
                      </a:r>
                    </a:p>
                    <a:p>
                      <a:r>
                        <a:rPr lang="en-US" sz="1000" baseline="0" dirty="0" smtClean="0"/>
                        <a:t>-2 techniques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0-11</a:t>
                      </a:r>
                    </a:p>
                    <a:p>
                      <a:r>
                        <a:rPr lang="en-US" sz="1000" dirty="0" smtClean="0"/>
                        <a:t>Superficial</a:t>
                      </a:r>
                      <a:r>
                        <a:rPr lang="en-US" sz="1000" baseline="0" dirty="0" smtClean="0"/>
                        <a:t> analysis of generating ideas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12-14</a:t>
                      </a:r>
                    </a:p>
                    <a:p>
                      <a:r>
                        <a:rPr lang="en-US" sz="1000" dirty="0" smtClean="0"/>
                        <a:t>Poorly express on the idea generation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15-19</a:t>
                      </a:r>
                    </a:p>
                    <a:p>
                      <a:r>
                        <a:rPr lang="en-US" sz="1000" dirty="0" smtClean="0"/>
                        <a:t>Some elements</a:t>
                      </a:r>
                      <a:r>
                        <a:rPr lang="en-US" sz="1000" baseline="0" dirty="0" smtClean="0"/>
                        <a:t> of an appropriate structure  for idea generations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20-22</a:t>
                      </a:r>
                    </a:p>
                    <a:p>
                      <a:r>
                        <a:rPr lang="en-US" sz="1000" dirty="0" smtClean="0"/>
                        <a:t>Understanding of the application of appropriate idea generation techniques to generate relevant ideas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23-30</a:t>
                      </a:r>
                    </a:p>
                    <a:p>
                      <a:r>
                        <a:rPr lang="en-US" sz="1000" dirty="0" smtClean="0"/>
                        <a:t>A systematic approach on idea generation techniques</a:t>
                      </a:r>
                      <a:r>
                        <a:rPr lang="en-US" sz="1000" baseline="0" dirty="0" smtClean="0"/>
                        <a:t> to generate relevant ideas to IT and focus theme.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55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-Competitor</a:t>
                      </a:r>
                      <a:r>
                        <a:rPr lang="en-US" sz="1000" baseline="0" dirty="0" smtClean="0"/>
                        <a:t> analysis 10% (Individual)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0-3</a:t>
                      </a:r>
                    </a:p>
                    <a:p>
                      <a:r>
                        <a:rPr lang="en-US" sz="1000" dirty="0" smtClean="0"/>
                        <a:t>Superficial analysis of competitor analysis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</a:p>
                    <a:p>
                      <a:r>
                        <a:rPr lang="en-US" sz="1000" baseline="0" dirty="0" smtClean="0"/>
                        <a:t>Irrelevant and poorly expressed on competitor analysis 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5-6</a:t>
                      </a:r>
                    </a:p>
                    <a:p>
                      <a:r>
                        <a:rPr lang="en-US" sz="1000" dirty="0" smtClean="0"/>
                        <a:t>Some understanding on analysis in competitor analysis 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</a:p>
                    <a:p>
                      <a:r>
                        <a:rPr lang="en-US" sz="1000" dirty="0" smtClean="0"/>
                        <a:t>Key issues are </a:t>
                      </a:r>
                      <a:r>
                        <a:rPr lang="en-US" sz="1000" dirty="0" err="1" smtClean="0"/>
                        <a:t>analysed</a:t>
                      </a:r>
                      <a:r>
                        <a:rPr lang="en-US" sz="1000" dirty="0" smtClean="0"/>
                        <a:t> on relevant competitors.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8-10</a:t>
                      </a:r>
                    </a:p>
                    <a:p>
                      <a:r>
                        <a:rPr lang="en-US" sz="1000" dirty="0" smtClean="0"/>
                        <a:t>Effectively interpret the competitor analysis in relation to the product description</a:t>
                      </a:r>
                      <a:r>
                        <a:rPr lang="en-US" sz="1000" baseline="0" dirty="0" smtClean="0"/>
                        <a:t> and relevant technologies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059485"/>
                  </a:ext>
                </a:extLst>
              </a:tr>
              <a:tr h="1007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 Description &amp;</a:t>
                      </a:r>
                    </a:p>
                    <a:p>
                      <a:r>
                        <a:rPr lang="en-US" sz="1000" dirty="0" smtClean="0"/>
                        <a:t>Market Identification 20% (Individual) – Price, Place, Promotion, Package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0-7</a:t>
                      </a:r>
                    </a:p>
                    <a:p>
                      <a:r>
                        <a:rPr lang="en-US" sz="1000" dirty="0" smtClean="0"/>
                        <a:t>Poorly expressed on product description and market identification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8-9</a:t>
                      </a:r>
                    </a:p>
                    <a:p>
                      <a:r>
                        <a:rPr lang="en-US" sz="1000" dirty="0" smtClean="0"/>
                        <a:t>Many</a:t>
                      </a:r>
                      <a:r>
                        <a:rPr lang="en-US" sz="1000" baseline="0" dirty="0" smtClean="0"/>
                        <a:t> key issues on product description and market identification are ignored.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10-12</a:t>
                      </a:r>
                    </a:p>
                    <a:p>
                      <a:r>
                        <a:rPr lang="en-US" sz="1000" dirty="0" smtClean="0"/>
                        <a:t>Restricted analysis on product description and market identification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13-14</a:t>
                      </a:r>
                    </a:p>
                    <a:p>
                      <a:r>
                        <a:rPr lang="en-US" sz="1000" dirty="0" smtClean="0"/>
                        <a:t>Key issues are </a:t>
                      </a:r>
                      <a:r>
                        <a:rPr lang="en-US" sz="1000" dirty="0" err="1" smtClean="0"/>
                        <a:t>analysed</a:t>
                      </a:r>
                      <a:r>
                        <a:rPr lang="en-US" sz="1000" dirty="0" smtClean="0"/>
                        <a:t> on product description and market identification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15-20</a:t>
                      </a:r>
                    </a:p>
                    <a:p>
                      <a:r>
                        <a:rPr lang="en-US" sz="1000" dirty="0" smtClean="0"/>
                        <a:t>Exhibits the integration of product description and market identification – on specific communities with specific geographical locations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19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Idea</a:t>
                      </a:r>
                      <a:r>
                        <a:rPr lang="en-US" sz="1000" baseline="0" dirty="0" smtClean="0"/>
                        <a:t> Evaluation 20% (Individual)- 2 techniques 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0-7</a:t>
                      </a:r>
                    </a:p>
                    <a:p>
                      <a:r>
                        <a:rPr lang="en-US" sz="1000" dirty="0" smtClean="0"/>
                        <a:t>Superficial analysis of idea evaluation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8-9</a:t>
                      </a:r>
                    </a:p>
                    <a:p>
                      <a:r>
                        <a:rPr lang="en-US" sz="1000" dirty="0" smtClean="0"/>
                        <a:t>Confused concepts and application on idea evaluation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10-12</a:t>
                      </a:r>
                    </a:p>
                    <a:p>
                      <a:r>
                        <a:rPr lang="en-US" sz="1000" dirty="0" smtClean="0"/>
                        <a:t>Some understanding of the relevant concepts on idea evaluation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13-14</a:t>
                      </a:r>
                    </a:p>
                    <a:p>
                      <a:r>
                        <a:rPr lang="en-US" sz="1000" dirty="0" smtClean="0"/>
                        <a:t>Understanding of the application of appropriate concepts in idea evaluation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15-20</a:t>
                      </a:r>
                    </a:p>
                    <a:p>
                      <a:r>
                        <a:rPr lang="en-US" sz="1000" dirty="0" smtClean="0"/>
                        <a:t>Effectively interpret idea evaluation – consistently referring to feedbacks from survey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  <a:r>
                        <a:rPr lang="en-US" sz="1000" baseline="0" dirty="0" smtClean="0"/>
                        <a:t> 10% (Group) – Overall report format, and survey Feedback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0-3</a:t>
                      </a:r>
                    </a:p>
                    <a:p>
                      <a:r>
                        <a:rPr lang="en-US" sz="1000" dirty="0" smtClean="0"/>
                        <a:t>Many key issues are ignored in format, and </a:t>
                      </a:r>
                      <a:r>
                        <a:rPr lang="en-US" sz="1000" baseline="0" dirty="0" smtClean="0"/>
                        <a:t>survey feedback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</a:p>
                    <a:p>
                      <a:r>
                        <a:rPr lang="en-US" sz="1000" dirty="0" smtClean="0"/>
                        <a:t>Poorly expressed report format and survey feedback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5-6</a:t>
                      </a:r>
                    </a:p>
                    <a:p>
                      <a:r>
                        <a:rPr lang="en-US" sz="1000" dirty="0" smtClean="0"/>
                        <a:t>Restricted report</a:t>
                      </a:r>
                      <a:r>
                        <a:rPr lang="en-US" sz="1000" baseline="0" dirty="0" smtClean="0"/>
                        <a:t> format, survey  feedback.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</a:p>
                    <a:p>
                      <a:r>
                        <a:rPr lang="en-US" sz="1000" dirty="0" smtClean="0"/>
                        <a:t>References are acknowledged.</a:t>
                      </a:r>
                    </a:p>
                    <a:p>
                      <a:r>
                        <a:rPr lang="en-US" sz="1000" baseline="0" dirty="0" smtClean="0"/>
                        <a:t>Evidence of survey feedback 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8-10</a:t>
                      </a:r>
                    </a:p>
                    <a:p>
                      <a:r>
                        <a:rPr lang="en-US" sz="1000" dirty="0" smtClean="0"/>
                        <a:t>Consistent referencing to sources using the Harvard Name System of Referencing. Evidence on survey feedback.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77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" y="76200"/>
            <a:ext cx="4361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Assignment group/individual marking rubric </a:t>
            </a:r>
          </a:p>
          <a:p>
            <a:r>
              <a:rPr lang="en-US" dirty="0" smtClean="0"/>
              <a:t>Name(TP):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010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24270"/>
              </p:ext>
            </p:extLst>
          </p:nvPr>
        </p:nvGraphicFramePr>
        <p:xfrm>
          <a:off x="19055" y="1524000"/>
          <a:ext cx="9143995" cy="4189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66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Banding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Fail </a:t>
                      </a:r>
                      <a:r>
                        <a:rPr lang="en-US" sz="1000" baseline="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0-39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Marginal Fail 40-49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 </a:t>
                      </a:r>
                    </a:p>
                    <a:p>
                      <a:r>
                        <a:rPr lang="en-US" sz="1000" dirty="0" smtClean="0"/>
                        <a:t>50-64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Credit </a:t>
                      </a:r>
                    </a:p>
                    <a:p>
                      <a:r>
                        <a:rPr lang="en-US" sz="1000" dirty="0" smtClean="0"/>
                        <a:t>65-74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Distinction</a:t>
                      </a:r>
                      <a:r>
                        <a:rPr lang="en-US" sz="1000" baseline="0" dirty="0" smtClean="0"/>
                        <a:t> &gt;75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67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Infographic 10%:</a:t>
                      </a:r>
                    </a:p>
                    <a:p>
                      <a:r>
                        <a:rPr lang="en-US" sz="1000" dirty="0" smtClean="0"/>
                        <a:t>Statistical figures, relevant diagrams and graphics.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0-3</a:t>
                      </a:r>
                    </a:p>
                    <a:p>
                      <a:r>
                        <a:rPr lang="en-US" sz="1000" dirty="0" smtClean="0"/>
                        <a:t>Many key issues are ignored in infographic.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</a:p>
                    <a:p>
                      <a:r>
                        <a:rPr lang="en-US" sz="1000" dirty="0" smtClean="0"/>
                        <a:t>Poorly expressed infographic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5-6</a:t>
                      </a:r>
                    </a:p>
                    <a:p>
                      <a:r>
                        <a:rPr lang="en-US" sz="1000" dirty="0" smtClean="0"/>
                        <a:t>Restricted </a:t>
                      </a:r>
                      <a:r>
                        <a:rPr lang="en-US" sz="1000" baseline="0" dirty="0" smtClean="0"/>
                        <a:t>format on infographic, statistical figures and diagram.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</a:p>
                    <a:p>
                      <a:r>
                        <a:rPr lang="en-US" sz="1000" dirty="0" smtClean="0"/>
                        <a:t>References are acknowledged.</a:t>
                      </a:r>
                    </a:p>
                    <a:p>
                      <a:r>
                        <a:rPr lang="en-US" sz="1000" baseline="0" dirty="0" smtClean="0"/>
                        <a:t>Evidence of relevant infographics, statistical figures, diagrams and graphics.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8-10</a:t>
                      </a:r>
                    </a:p>
                    <a:p>
                      <a:r>
                        <a:rPr lang="en-US" sz="1000" dirty="0" smtClean="0"/>
                        <a:t>Consistent referencing to sources using the Harvard Name System of Referencing. Exhibits the integration of relevant infographics.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467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Abstract 10% :</a:t>
                      </a:r>
                    </a:p>
                    <a:p>
                      <a:r>
                        <a:rPr lang="en-US" sz="1000" dirty="0" smtClean="0"/>
                        <a:t>Problem</a:t>
                      </a:r>
                    </a:p>
                    <a:p>
                      <a:r>
                        <a:rPr lang="en-US" sz="1000" dirty="0" smtClean="0"/>
                        <a:t>Impact</a:t>
                      </a:r>
                    </a:p>
                    <a:p>
                      <a:r>
                        <a:rPr lang="en-US" sz="1000" dirty="0" smtClean="0"/>
                        <a:t>Solution – values of ideas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0-3</a:t>
                      </a:r>
                    </a:p>
                    <a:p>
                      <a:r>
                        <a:rPr lang="en-US" sz="1000" dirty="0" smtClean="0"/>
                        <a:t>Superficial analysis of abstract.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</a:p>
                    <a:p>
                      <a:r>
                        <a:rPr lang="en-US" sz="1000" baseline="0" dirty="0" smtClean="0"/>
                        <a:t>Irrelevant and poorly expressed on problem statement, impact </a:t>
                      </a:r>
                      <a:r>
                        <a:rPr lang="en-US" sz="1000" baseline="0" smtClean="0"/>
                        <a:t>and solution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5-6</a:t>
                      </a:r>
                    </a:p>
                    <a:p>
                      <a:r>
                        <a:rPr lang="en-US" sz="1000" dirty="0" smtClean="0"/>
                        <a:t>Some understanding on relevant problem, impact and solution.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</a:p>
                    <a:p>
                      <a:r>
                        <a:rPr lang="en-US" sz="1000" dirty="0" smtClean="0"/>
                        <a:t>Key issues are highlighted on problem and impact in relation to focus theme.</a:t>
                      </a:r>
                    </a:p>
                    <a:p>
                      <a:r>
                        <a:rPr lang="en-US" sz="1000" dirty="0" smtClean="0"/>
                        <a:t>The solution is related to the technologies</a:t>
                      </a:r>
                      <a:r>
                        <a:rPr lang="en-US" sz="1000" baseline="0" dirty="0" smtClean="0"/>
                        <a:t> in the area of studies. 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8-10</a:t>
                      </a:r>
                    </a:p>
                    <a:p>
                      <a:r>
                        <a:rPr lang="en-US" sz="1000" dirty="0" smtClean="0"/>
                        <a:t>Effectively interpret the relevant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problem, impact and solution</a:t>
                      </a:r>
                      <a:r>
                        <a:rPr lang="en-US" sz="1000" baseline="0" dirty="0" smtClean="0"/>
                        <a:t> to focus theme</a:t>
                      </a:r>
                      <a:r>
                        <a:rPr lang="en-US" sz="1000" dirty="0" smtClean="0"/>
                        <a:t>.</a:t>
                      </a:r>
                    </a:p>
                    <a:p>
                      <a:r>
                        <a:rPr lang="en-US" sz="1000" dirty="0" smtClean="0"/>
                        <a:t>Consistent referencing to sources using the Harvard Name System of Referencing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10">
                <a:tc gridSpan="7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Poster </a:t>
            </a:r>
            <a:r>
              <a:rPr lang="en-US" dirty="0"/>
              <a:t>marking rubric </a:t>
            </a:r>
            <a:r>
              <a:rPr lang="en-US" dirty="0" smtClean="0"/>
              <a:t>20%</a:t>
            </a:r>
          </a:p>
          <a:p>
            <a:r>
              <a:rPr lang="en-US" dirty="0" smtClean="0"/>
              <a:t>Name(TP</a:t>
            </a:r>
            <a:r>
              <a:rPr lang="en-US" dirty="0"/>
              <a:t>):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4636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591</Words>
  <Application>Microsoft Office PowerPoint</Application>
  <PresentationFormat>On-screen Show (4:3)</PresentationFormat>
  <Paragraphs>125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Haslina Hashim</dc:creator>
  <cp:lastModifiedBy>Haslina Hashim</cp:lastModifiedBy>
  <cp:revision>29</cp:revision>
  <cp:lastPrinted>2016-09-01T04:32:36Z</cp:lastPrinted>
  <dcterms:created xsi:type="dcterms:W3CDTF">2016-08-30T05:01:53Z</dcterms:created>
  <dcterms:modified xsi:type="dcterms:W3CDTF">2021-05-04T04:17:01Z</dcterms:modified>
</cp:coreProperties>
</file>