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4" r:id="rId5"/>
    <p:sldId id="257" r:id="rId6"/>
    <p:sldId id="263" r:id="rId7"/>
    <p:sldId id="268" r:id="rId8"/>
    <p:sldId id="269" r:id="rId9"/>
    <p:sldId id="25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8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4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7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1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4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2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7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6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6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35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2" y="3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50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rhmHbDLM8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dirty="0" smtClean="0"/>
              <a:t>Employees and Employment Trends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>
                <a:solidFill>
                  <a:srgbClr val="000000"/>
                </a:solidFill>
              </a:rPr>
              <a:t>MPU </a:t>
            </a:r>
            <a:r>
              <a:rPr lang="en-US" sz="2400" dirty="0" smtClean="0">
                <a:solidFill>
                  <a:srgbClr val="000000"/>
                </a:solidFill>
              </a:rPr>
              <a:t>3362 &amp; VC1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3321424"/>
            <a:ext cx="10972800" cy="2901576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002060"/>
                </a:solidFill>
              </a:rPr>
              <a:t>THANK YOU.</a:t>
            </a:r>
            <a:endParaRPr lang="en-US" sz="6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3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module discusses on two main areas in career: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are the self-preparation for the employment</a:t>
            </a:r>
          </a:p>
          <a:p>
            <a:r>
              <a:rPr lang="en-US" dirty="0" smtClean="0"/>
              <a:t> The employment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student will discuss: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most important things in the career which is the passion into the work. </a:t>
            </a:r>
          </a:p>
          <a:p>
            <a:r>
              <a:rPr lang="en-US" dirty="0"/>
              <a:t>T</a:t>
            </a:r>
            <a:r>
              <a:rPr lang="en-US" dirty="0" smtClean="0"/>
              <a:t>he practice in the workplace including continued learning, adaptability with the working environment, work ethics and the willpower of the employees</a:t>
            </a:r>
          </a:p>
          <a:p>
            <a:r>
              <a:rPr lang="en-US" dirty="0"/>
              <a:t>I</a:t>
            </a:r>
            <a:r>
              <a:rPr lang="en-US" dirty="0" smtClean="0"/>
              <a:t>mportance of networking, ambition and good attitude in career that suite with the current employability trend.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the course  the students will be able to:</a:t>
            </a:r>
          </a:p>
          <a:p>
            <a:r>
              <a:rPr lang="en-US" dirty="0" smtClean="0"/>
              <a:t>Practice the attitudes and characters of successful employees </a:t>
            </a:r>
          </a:p>
          <a:p>
            <a:r>
              <a:rPr lang="en-US" dirty="0" smtClean="0"/>
              <a:t>Demonstrate the roles of soft skills in employability</a:t>
            </a:r>
          </a:p>
          <a:p>
            <a:r>
              <a:rPr lang="en-US" dirty="0" smtClean="0"/>
              <a:t>Maintain objectivity of currents trends of employability in various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trend is a change or development toward something new or different.</a:t>
            </a:r>
          </a:p>
          <a:p>
            <a:r>
              <a:rPr lang="en-US" dirty="0" smtClean="0"/>
              <a:t>To set a trend means to do something that becomes accepted or fashionable, and that a lot of other people copy.</a:t>
            </a:r>
          </a:p>
          <a:p>
            <a:r>
              <a:rPr lang="en-US" dirty="0" smtClean="0"/>
              <a:t>Employment trends- A pattern of gradual change in the act of employing or state of being employed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www.youtube.com/watch?v=LrhmHbDLM8o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 OF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394" y="2289466"/>
            <a:ext cx="10972800" cy="3222692"/>
          </a:xfrm>
        </p:spPr>
        <p:txBody>
          <a:bodyPr>
            <a:normAutofit/>
          </a:bodyPr>
          <a:lstStyle/>
          <a:p>
            <a:r>
              <a:rPr lang="en-US" dirty="0" smtClean="0"/>
              <a:t>Attitude</a:t>
            </a:r>
          </a:p>
          <a:p>
            <a:r>
              <a:rPr lang="en-US" dirty="0" smtClean="0"/>
              <a:t>Identify the self Strength</a:t>
            </a:r>
          </a:p>
          <a:p>
            <a:r>
              <a:rPr lang="en-US" dirty="0" smtClean="0"/>
              <a:t>Developing Self-Image/ Self-Brand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Employability trends</a:t>
            </a:r>
          </a:p>
          <a:p>
            <a:r>
              <a:rPr lang="en-US" dirty="0" smtClean="0"/>
              <a:t>Current trends &amp; Work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 smtClean="0"/>
              <a:t>	Managing Meeting</a:t>
            </a:r>
            <a:r>
              <a:rPr lang="en-US" dirty="0"/>
              <a:t>				</a:t>
            </a:r>
            <a:r>
              <a:rPr lang="en-US" dirty="0" smtClean="0"/>
              <a:t>30</a:t>
            </a:r>
            <a:r>
              <a:rPr lang="en-US" dirty="0"/>
              <a:t>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Organizing Event</a:t>
            </a:r>
            <a:r>
              <a:rPr lang="en-US" dirty="0"/>
              <a:t>				</a:t>
            </a:r>
            <a:r>
              <a:rPr lang="en-US" dirty="0" smtClean="0"/>
              <a:t>40%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Group Report &amp; Presentation		30%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			</a:t>
            </a:r>
          </a:p>
          <a:p>
            <a:pPr marL="0" indent="0">
              <a:buNone/>
            </a:pPr>
            <a:r>
              <a:rPr lang="en-US" dirty="0"/>
              <a:t>	Total						100%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777285" y="4597758"/>
            <a:ext cx="6078828" cy="515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flipV="1">
            <a:off x="1777285" y="5410379"/>
            <a:ext cx="6078828" cy="515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Organizing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3200" dirty="0" smtClean="0"/>
              <a:t>Seminar/Talk</a:t>
            </a:r>
          </a:p>
          <a:p>
            <a:pPr marL="457200" indent="-457200">
              <a:buAutoNum type="arabicParenR"/>
            </a:pPr>
            <a:r>
              <a:rPr lang="en-US" sz="3200" dirty="0" smtClean="0"/>
              <a:t>Workshop</a:t>
            </a:r>
          </a:p>
          <a:p>
            <a:pPr marL="457200" indent="-457200">
              <a:buAutoNum type="arabicParenR"/>
            </a:pPr>
            <a:r>
              <a:rPr lang="en-US" sz="3200" dirty="0" smtClean="0"/>
              <a:t>Documentary</a:t>
            </a:r>
          </a:p>
          <a:p>
            <a:pPr marL="457200" indent="-457200">
              <a:buAutoNum type="arabicParenR"/>
            </a:pPr>
            <a:r>
              <a:rPr lang="en-US" sz="3200" dirty="0" smtClean="0"/>
              <a:t>Career or Alumni engagement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81" y="673883"/>
            <a:ext cx="9389533" cy="1143000"/>
          </a:xfrm>
        </p:spPr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6675" y="1859340"/>
            <a:ext cx="87447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are required to form a group with  </a:t>
            </a:r>
            <a:r>
              <a:rPr lang="en-US" sz="2400" dirty="0">
                <a:solidFill>
                  <a:srgbClr val="FF0000"/>
                </a:solidFill>
              </a:rPr>
              <a:t>10 -15 students </a:t>
            </a:r>
            <a:r>
              <a:rPr lang="en-US" sz="2400" dirty="0"/>
              <a:t>(mixed group with local &amp; foreign).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</a:t>
            </a:r>
            <a:r>
              <a:rPr lang="en-US" sz="2400" dirty="0"/>
              <a:t>will be guided &amp; assisted by one lecturer.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Please submit the name list of the group with details (Name, TP Number, Phone No. &amp; email ) in </a:t>
            </a:r>
            <a:r>
              <a:rPr lang="en-US" sz="2400" dirty="0">
                <a:solidFill>
                  <a:srgbClr val="FF0000"/>
                </a:solidFill>
              </a:rPr>
              <a:t>Excel format </a:t>
            </a:r>
            <a:r>
              <a:rPr lang="en-US" sz="2400" dirty="0"/>
              <a:t>to your lecturer.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35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300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UCTI-Template-foundation-level</vt:lpstr>
      <vt:lpstr>Employees and Employment Trends  MPU 3362 &amp; VC1 </vt:lpstr>
      <vt:lpstr>OBJECTIVES :</vt:lpstr>
      <vt:lpstr>The student will discuss:</vt:lpstr>
      <vt:lpstr>Learning Outcomes</vt:lpstr>
      <vt:lpstr>Employment Trends</vt:lpstr>
      <vt:lpstr>LIST OF TOPICS</vt:lpstr>
      <vt:lpstr>ASSESSMENT CRITERIA</vt:lpstr>
      <vt:lpstr>Event Organizing</vt:lpstr>
      <vt:lpstr>GROUPING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Munirah Binti Salamat</dc:creator>
  <cp:lastModifiedBy>Munirah Binti Salamat</cp:lastModifiedBy>
  <cp:revision>23</cp:revision>
  <dcterms:created xsi:type="dcterms:W3CDTF">2019-02-08T02:11:27Z</dcterms:created>
  <dcterms:modified xsi:type="dcterms:W3CDTF">2019-10-04T02:08:20Z</dcterms:modified>
</cp:coreProperties>
</file>