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6" r:id="rId1"/>
    <p:sldMasterId id="2147483898" r:id="rId2"/>
  </p:sldMasterIdLst>
  <p:notesMasterIdLst>
    <p:notesMasterId r:id="rId30"/>
  </p:notesMasterIdLst>
  <p:sldIdLst>
    <p:sldId id="274" r:id="rId3"/>
    <p:sldId id="281" r:id="rId4"/>
    <p:sldId id="293" r:id="rId5"/>
    <p:sldId id="283" r:id="rId6"/>
    <p:sldId id="284" r:id="rId7"/>
    <p:sldId id="285" r:id="rId8"/>
    <p:sldId id="295" r:id="rId9"/>
    <p:sldId id="296" r:id="rId10"/>
    <p:sldId id="258" r:id="rId11"/>
    <p:sldId id="277" r:id="rId12"/>
    <p:sldId id="288" r:id="rId13"/>
    <p:sldId id="279" r:id="rId14"/>
    <p:sldId id="280" r:id="rId15"/>
    <p:sldId id="278" r:id="rId16"/>
    <p:sldId id="260" r:id="rId17"/>
    <p:sldId id="261" r:id="rId18"/>
    <p:sldId id="273" r:id="rId19"/>
    <p:sldId id="289" r:id="rId20"/>
    <p:sldId id="291" r:id="rId21"/>
    <p:sldId id="290" r:id="rId22"/>
    <p:sldId id="265" r:id="rId23"/>
    <p:sldId id="267" r:id="rId24"/>
    <p:sldId id="292" r:id="rId25"/>
    <p:sldId id="282" r:id="rId26"/>
    <p:sldId id="286" r:id="rId27"/>
    <p:sldId id="275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8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47271E-9123-4943-8D2D-A5526B44A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51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9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589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90915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9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33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</a:t>
            </a:r>
            <a:fld id="{A2348E54-0CD2-4338-A8C7-1A5ECFD842C6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417509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21871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62737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4165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4507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61860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1976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</a:t>
            </a:r>
            <a:fld id="{436E4D54-3BA2-45E2-B9A6-2F96D27A46F9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248065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623122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588619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5330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43579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2225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96487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35486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113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93142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59581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19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/>
          <p:cNvSpPr>
            <a:spLocks noGrp="1" noChangeArrowheads="1"/>
          </p:cNvSpPr>
          <p:nvPr>
            <p:ph type="ctrTitle"/>
          </p:nvPr>
        </p:nvSpPr>
        <p:spPr>
          <a:xfrm>
            <a:off x="2530475" y="3914775"/>
            <a:ext cx="5959475" cy="41592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21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NETWORKING</a:t>
            </a: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2679700" y="2393950"/>
            <a:ext cx="58785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EMPLOYEES AND EMPLOYMENT TRENDS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MPU 3362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87363" y="725488"/>
            <a:ext cx="7042150" cy="1143000"/>
          </a:xfrm>
        </p:spPr>
        <p:txBody>
          <a:bodyPr/>
          <a:lstStyle/>
          <a:p>
            <a:r>
              <a:rPr lang="en-US" altLang="en-US" sz="3600" dirty="0" smtClean="0"/>
              <a:t>Why Networking is Important</a:t>
            </a:r>
            <a:br>
              <a:rPr lang="en-US" altLang="en-US" sz="3600" dirty="0" smtClean="0"/>
            </a:b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investigate careers in an effort to determine which fields are consistent with your interests, skills, and work values.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To develop a relationship with a mentor (a mentor is a person who can act as your career advisor.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To make contacts for a future job hunt for part-time, summer, or full-time positions.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To discover ways you can obtain your first entry-level professional job.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To advance your career by identifying promotional opportunities or desirable lateral moves.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8E7A2720-321B-4221-BA25-B53DFE58C6D7}" type="slidenum">
              <a:rPr lang="en-GB" smtClean="0"/>
              <a:pPr>
                <a:defRPr/>
              </a:pPr>
              <a:t>10</a:t>
            </a:fld>
            <a:r>
              <a:rPr lang="en-GB" smtClean="0"/>
              <a:t>› of 13</a:t>
            </a:r>
            <a:endParaRPr lang="en-GB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Networking is Important (</a:t>
            </a:r>
            <a:r>
              <a:rPr lang="en-US" altLang="en-US" dirty="0" err="1" smtClean="0"/>
              <a:t>Con’t</a:t>
            </a:r>
            <a:r>
              <a:rPr lang="en-US" altLang="en-US" dirty="0" smtClean="0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5988" y="1676400"/>
            <a:ext cx="7542212" cy="4116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smtClean="0"/>
              <a:t>Makes you known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Makes your work known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80000"/>
              </a:lnSpc>
            </a:pPr>
            <a:r>
              <a:rPr lang="en-US" altLang="en-US" sz="1800" smtClean="0"/>
              <a:t>Source of new research ideas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Different slant on old ideas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Feedback on your research</a:t>
            </a:r>
          </a:p>
          <a:p>
            <a:pPr>
              <a:lnSpc>
                <a:spcPct val="80000"/>
              </a:lnSpc>
            </a:pPr>
            <a:endParaRPr lang="en-US" altLang="en-US" sz="1800" smtClean="0"/>
          </a:p>
          <a:p>
            <a:pPr>
              <a:lnSpc>
                <a:spcPct val="80000"/>
              </a:lnSpc>
            </a:pPr>
            <a:r>
              <a:rPr lang="en-US" altLang="en-US" sz="1800" smtClean="0"/>
              <a:t>Good letters of recommendation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Getting internships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Edge on getting papers accepted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(for later)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Invitations to give talks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Job Interviews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Program committees</a:t>
            </a:r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838200" y="60198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This has a snowball effect!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331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Create A Network: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People you know through clubs, sports teams or other community activities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Former employers, internship supervisors, volunteer work coordinators, coaches and school administrators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Friends, relatives, parents of friends, acquaintances, professors, alumni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Professional and social organizations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22FFB885-9B13-4CA2-BC97-77B9A321C83F}" type="slidenum">
              <a:rPr lang="en-GB" smtClean="0"/>
              <a:pPr>
                <a:defRPr/>
              </a:pPr>
              <a:t>12</a:t>
            </a:fld>
            <a:r>
              <a:rPr lang="en-GB" smtClean="0"/>
              <a:t>› of 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Networking Process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AutoNum type="arabicPeriod"/>
              <a:defRPr/>
            </a:pPr>
            <a:r>
              <a:rPr lang="en-US" sz="2400" dirty="0" smtClean="0"/>
              <a:t>Develop a list of contacts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2. Prepare for the Networking Opportunity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3. While You are Networking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4. After the Networking Session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1FF3C59F-1002-4D9F-BBAB-9E5B03989EDB}" type="slidenum">
              <a:rPr lang="en-GB" smtClean="0"/>
              <a:pPr>
                <a:defRPr/>
              </a:pPr>
              <a:t>13</a:t>
            </a:fld>
            <a:r>
              <a:rPr lang="en-GB" smtClean="0"/>
              <a:t>› of 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altLang="en-US" smtClean="0"/>
              <a:t>Different styles of networking</a:t>
            </a:r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B5F53459-1D1F-4622-9BAA-9E3D1A0EFB68}" type="slidenum">
              <a:rPr lang="en-GB" smtClean="0"/>
              <a:pPr>
                <a:defRPr/>
              </a:pPr>
              <a:t>14</a:t>
            </a:fld>
            <a:r>
              <a:rPr lang="en-GB" smtClean="0"/>
              <a:t>› of 13</a:t>
            </a:r>
            <a:endParaRPr lang="en-GB"/>
          </a:p>
        </p:txBody>
      </p:sp>
      <p:sp>
        <p:nvSpPr>
          <p:cNvPr id="19460" name="Rounded Rectangle 4"/>
          <p:cNvSpPr>
            <a:spLocks noChangeArrowheads="1"/>
          </p:cNvSpPr>
          <p:nvPr/>
        </p:nvSpPr>
        <p:spPr bwMode="auto">
          <a:xfrm>
            <a:off x="1371600" y="3124200"/>
            <a:ext cx="1752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Informal</a:t>
            </a:r>
          </a:p>
        </p:txBody>
      </p:sp>
      <p:sp>
        <p:nvSpPr>
          <p:cNvPr id="19461" name="Rounded Rectangle 5"/>
          <p:cNvSpPr>
            <a:spLocks noChangeArrowheads="1"/>
          </p:cNvSpPr>
          <p:nvPr/>
        </p:nvSpPr>
        <p:spPr bwMode="auto">
          <a:xfrm>
            <a:off x="5029200" y="3124200"/>
            <a:ext cx="1752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Deliberate</a:t>
            </a:r>
          </a:p>
        </p:txBody>
      </p:sp>
      <p:cxnSp>
        <p:nvCxnSpPr>
          <p:cNvPr id="19462" name="Straight Arrow Connector 7"/>
          <p:cNvCxnSpPr>
            <a:cxnSpLocks noChangeShapeType="1"/>
          </p:cNvCxnSpPr>
          <p:nvPr/>
        </p:nvCxnSpPr>
        <p:spPr bwMode="auto">
          <a:xfrm flipH="1">
            <a:off x="2438400" y="2209800"/>
            <a:ext cx="114300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Straight Arrow Connector 10"/>
          <p:cNvCxnSpPr>
            <a:cxnSpLocks noChangeShapeType="1"/>
          </p:cNvCxnSpPr>
          <p:nvPr/>
        </p:nvCxnSpPr>
        <p:spPr bwMode="auto">
          <a:xfrm>
            <a:off x="4343400" y="2209800"/>
            <a:ext cx="102870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Networking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5988" y="1981200"/>
            <a:ext cx="75422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Follow your personal style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Talk to people about their lives as well as their 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Talk to people you meet by chance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Talk to people in your own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Offer to help out when you can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Ask for help when you can use it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 Deliberate Networking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542213" cy="2516188"/>
          </a:xfrm>
        </p:spPr>
        <p:txBody>
          <a:bodyPr/>
          <a:lstStyle/>
          <a:p>
            <a:pPr marL="285750" indent="-28575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mtClean="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mtClean="0"/>
              <a:t>Established researchers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mtClean="0"/>
              <a:t>Your contemporaries (especially the Cohort)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mtClean="0"/>
              <a:t>People who could hire you (internships now, jobs later)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mtClean="0"/>
              <a:t>People who could give you good technical advice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Who should you meet?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685800" y="4343400"/>
            <a:ext cx="455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Where can you meet them?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990600" y="4953000"/>
            <a:ext cx="57023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At your University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Local companies and other Universities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At Conferences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 Deliberate Networking at Your University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62061" y="2438400"/>
            <a:ext cx="7542213" cy="2516188"/>
          </a:xfrm>
        </p:spPr>
        <p:txBody>
          <a:bodyPr/>
          <a:lstStyle/>
          <a:p>
            <a:pPr marL="285750" indent="-28575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Your fellow graduate students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Two or more faculty other than your Advisor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Visiting senior researchers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Faculty candidates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Deliberate Networking at Conferences</a:t>
            </a:r>
            <a:br>
              <a:rPr lang="en-US" altLang="en-US" sz="3200" smtClean="0"/>
            </a:br>
            <a:r>
              <a:rPr lang="en-US" altLang="en-US" sz="3200" smtClean="0"/>
              <a:t>Before You Go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Write down &amp; memorize two descriptions of your work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“Elevator talk”---1-minute version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smtClean="0"/>
              <a:t>Why is it an interesting problem?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smtClean="0"/>
              <a:t>Why is your solution unique?</a:t>
            </a:r>
          </a:p>
          <a:p>
            <a:pPr marL="514350" lvl="2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Longer 3-minute version</a:t>
            </a:r>
          </a:p>
          <a:p>
            <a:pPr marL="257175" lvl="1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Practice with your advisor, cohort, other graduate students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22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Deliberate Networking at Conferences</a:t>
            </a:r>
            <a:br>
              <a:rPr lang="en-US" altLang="en-US" sz="3200" smtClean="0"/>
            </a:br>
            <a:r>
              <a:rPr lang="en-US" altLang="en-US" sz="3200" smtClean="0"/>
              <a:t>Before You Go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Who will be there whom you want to meet?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What do you want to talk to them about?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Read papers, and write down questions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Ask why/how they started project, got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Integrate your work and interests into conversation</a:t>
            </a:r>
          </a:p>
          <a:p>
            <a:pPr marL="257175" lvl="1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What do they look like?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Find picture beforehand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Ask someone to point them out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54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CLASS RULES</a:t>
            </a:r>
            <a:endParaRPr lang="en-MY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BE PUNCTUAL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For online classes, you must ‘on’ the audio &amp; camera whenever you speak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When you are not speaking, please mute your audio and off the camera.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use the chat option to communicate with lecturer and classmates whenever required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Participate actively during class. 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Ensure you have scanned your attendance. 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Always check your Microsoft Teams for any updates.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12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Deliberate Networking at Conferences</a:t>
            </a:r>
            <a:endParaRPr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6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800" smtClean="0"/>
              <a:t>The How’s: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Questions &amp; discussion with speakers after their presentation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Talk to the person sitting next to you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Make lunch/dinner plans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Hall talk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Get your friends to introduce you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Get your advisor to introduce you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Talk to people who come up to you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935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Deliberate Networking</a:t>
            </a:r>
            <a:br>
              <a:rPr lang="en-US" altLang="en-US" smtClean="0"/>
            </a:br>
            <a:r>
              <a:rPr lang="en-US" altLang="en-US" smtClean="0"/>
              <a:t>The Follow-Up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After meeting them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Write down the next step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Write down technical tips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Write down what you owe whom/what they owe you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After getting back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Send them your related papers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Ask for theirs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Actually read them! Send them 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Share software and workloads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Do joint work together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Later in your career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Invite them to give a talk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Ask to give a talk there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dirty="0" smtClean="0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Deliberate Networking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 smtClean="0"/>
              <a:t>Other Opportunities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Go to workshops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Sign up to talk to seminar speakers in your department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Get involved in activities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Use your contacts to get new contacts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(later in career)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Indirect path to program committees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tenure tour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Visit program directors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To Do Today!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772400" cy="4114800"/>
          </a:xfrm>
        </p:spPr>
        <p:txBody>
          <a:bodyPr/>
          <a:lstStyle/>
          <a:p>
            <a:r>
              <a:rPr lang="en-US" altLang="en-US" sz="2400" dirty="0" smtClean="0"/>
              <a:t>Meet the person next to you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Meet other Cohort students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Meet Cohort faculty in your area and in others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Talk about</a:t>
            </a:r>
          </a:p>
          <a:p>
            <a:pPr lvl="2">
              <a:buFontTx/>
              <a:buNone/>
            </a:pPr>
            <a:r>
              <a:rPr lang="en-US" altLang="en-US" sz="2400" dirty="0" smtClean="0"/>
              <a:t>…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23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is an essential art for life and career.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647CDED0-D8D5-4196-BCFA-C049091E5763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rgbClr val="2D2D8A">
                  <a:lumMod val="75000"/>
                </a:srgb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6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65E90936-F74F-4C91-9923-CA704BD4FFFE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9600" dirty="0">
                <a:solidFill>
                  <a:srgbClr val="000000"/>
                </a:solidFill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349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042150" cy="2286000"/>
          </a:xfrm>
        </p:spPr>
        <p:txBody>
          <a:bodyPr/>
          <a:lstStyle/>
          <a:p>
            <a:r>
              <a:rPr lang="en-US" altLang="en-US" b="1" smtClean="0"/>
              <a:t>ACTIVITY </a:t>
            </a:r>
            <a:br>
              <a:rPr lang="en-US" altLang="en-US" b="1" smtClean="0"/>
            </a:b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>-PEOPLE BINGO GAME-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B867E5EA-5F89-4421-9D6B-53D6601E3C6D}" type="slidenum">
              <a:rPr lang="en-GB" smtClean="0"/>
              <a:pPr>
                <a:defRPr/>
              </a:pPr>
              <a:t>26</a:t>
            </a:fld>
            <a:r>
              <a:rPr lang="en-GB" smtClean="0"/>
              <a:t>› of 13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32038"/>
            <a:ext cx="8229600" cy="4525962"/>
          </a:xfrm>
        </p:spPr>
        <p:txBody>
          <a:bodyPr/>
          <a:lstStyle/>
          <a:p>
            <a:r>
              <a:rPr lang="en-US" sz="3600" dirty="0" smtClean="0"/>
              <a:t> Integrity &amp; Work Ethics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3F49DD0D-5B4E-4F33-8A46-06C4C1B13AA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295400" y="914400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5181600" cy="1162050"/>
          </a:xfrm>
        </p:spPr>
        <p:txBody>
          <a:bodyPr/>
          <a:lstStyle/>
          <a:p>
            <a:r>
              <a:rPr lang="en-US" sz="2800" smtClean="0"/>
              <a:t>Re-Cap Previous Lesson</a:t>
            </a:r>
            <a:endParaRPr lang="en-MY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24200"/>
            <a:ext cx="5111750" cy="3001963"/>
          </a:xfrm>
        </p:spPr>
        <p:txBody>
          <a:bodyPr/>
          <a:lstStyle/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b="1" smtClean="0"/>
              <a:t>Physical</a:t>
            </a:r>
            <a:r>
              <a:rPr lang="en-US" smtClean="0"/>
              <a:t> - perception based on </a:t>
            </a:r>
            <a:r>
              <a:rPr lang="en-US" b="1" smtClean="0"/>
              <a:t>outward</a:t>
            </a:r>
            <a:r>
              <a:rPr lang="en-US" smtClean="0"/>
              <a:t> appearances</a:t>
            </a:r>
          </a:p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b="1" smtClean="0"/>
              <a:t>Emotional</a:t>
            </a:r>
            <a:r>
              <a:rPr lang="en-US" smtClean="0"/>
              <a:t> - perception according to </a:t>
            </a:r>
            <a:r>
              <a:rPr lang="en-US" b="1" smtClean="0"/>
              <a:t>emotional</a:t>
            </a:r>
            <a:r>
              <a:rPr lang="en-US" smtClean="0"/>
              <a:t> characteristics</a:t>
            </a:r>
          </a:p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b="1" smtClean="0"/>
              <a:t>Intellectual</a:t>
            </a:r>
            <a:r>
              <a:rPr lang="en-US" smtClean="0"/>
              <a:t> - perception based upon our </a:t>
            </a:r>
            <a:r>
              <a:rPr lang="en-US" b="1" smtClean="0"/>
              <a:t>educational successes and failures</a:t>
            </a:r>
          </a:p>
        </p:txBody>
      </p:sp>
      <p:sp>
        <p:nvSpPr>
          <p:cNvPr id="41988" name="Text Placeholder 6"/>
          <p:cNvSpPr>
            <a:spLocks noGrp="1"/>
          </p:cNvSpPr>
          <p:nvPr>
            <p:ph type="body" sz="half" idx="2"/>
          </p:nvPr>
        </p:nvSpPr>
        <p:spPr>
          <a:xfrm>
            <a:off x="609600" y="2819400"/>
            <a:ext cx="2286000" cy="2697163"/>
          </a:xfrm>
        </p:spPr>
        <p:txBody>
          <a:bodyPr/>
          <a:lstStyle/>
          <a:p>
            <a:pPr algn="ctr"/>
            <a:endParaRPr lang="en-US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800100" y="3451225"/>
            <a:ext cx="1905000" cy="11747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sz="1800" smtClean="0">
                <a:solidFill>
                  <a:srgbClr val="000000"/>
                </a:solidFill>
              </a:rPr>
              <a:t>DIVISION OF SELF IMAGE</a:t>
            </a:r>
          </a:p>
        </p:txBody>
      </p:sp>
    </p:spTree>
    <p:extLst>
      <p:ext uri="{BB962C8B-B14F-4D97-AF65-F5344CB8AC3E}">
        <p14:creationId xmlns:p14="http://schemas.microsoft.com/office/powerpoint/2010/main" val="15812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altLang="en-US" sz="3600" dirty="0" smtClean="0"/>
              <a:t>What is networking </a:t>
            </a:r>
          </a:p>
          <a:p>
            <a:r>
              <a:rPr lang="en-US" altLang="en-US" sz="3600" dirty="0" smtClean="0"/>
              <a:t>Why is networking important</a:t>
            </a:r>
          </a:p>
          <a:p>
            <a:r>
              <a:rPr lang="en-US" altLang="en-US" sz="3600" dirty="0" smtClean="0"/>
              <a:t>How to network</a:t>
            </a:r>
          </a:p>
          <a:p>
            <a:pPr marL="0" lvl="0" indent="0">
              <a:buNone/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D5FD16A9-8C6A-4461-8C10-119E4B147955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0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>
                <a:solidFill>
                  <a:srgbClr val="000000"/>
                </a:solidFill>
              </a:rPr>
              <a:t>Describe </a:t>
            </a:r>
            <a:r>
              <a:rPr lang="en-CA" sz="2900" dirty="0" smtClean="0">
                <a:solidFill>
                  <a:srgbClr val="000000"/>
                </a:solidFill>
              </a:rPr>
              <a:t>the importance of Networking</a:t>
            </a:r>
            <a:endParaRPr lang="en-CA" sz="2900" dirty="0">
              <a:solidFill>
                <a:srgbClr val="000000"/>
              </a:solidFill>
            </a:endParaRP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 smtClean="0">
                <a:solidFill>
                  <a:srgbClr val="000000"/>
                </a:solidFill>
              </a:rPr>
              <a:t>Know how to Network</a:t>
            </a:r>
            <a:endParaRPr lang="en-CA" sz="2900" dirty="0">
              <a:solidFill>
                <a:srgbClr val="000000"/>
              </a:solidFill>
            </a:endParaRP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 smtClean="0">
                <a:solidFill>
                  <a:srgbClr val="000000"/>
                </a:solidFill>
              </a:rPr>
              <a:t>Know how to expand and maintain Network</a:t>
            </a:r>
            <a:endParaRPr lang="en-CA" sz="29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E5DBE6D7-844C-4C7F-9823-966AC4DC7EB8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86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Networking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8C1754EE-C916-46B9-8AE9-DC16FB141BD6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042150" cy="2286000"/>
          </a:xfrm>
        </p:spPr>
        <p:txBody>
          <a:bodyPr/>
          <a:lstStyle/>
          <a:p>
            <a:r>
              <a:rPr lang="en-US" b="1" smtClean="0"/>
              <a:t>CLASS ACTIVITY </a:t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-PEOPLE BINGO GAME-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4E5EB0E1-8914-41CC-8295-B4C990A2137C}" type="slidenum">
              <a:rPr lang="en-GB" smtClean="0"/>
              <a:pPr>
                <a:defRPr/>
              </a:pPr>
              <a:t>7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403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0"/>
            <a:ext cx="7467600" cy="685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CF8D21D6-D345-4E41-AE5D-3EB50756EBF5}" type="slidenum">
              <a:rPr lang="en-GB" smtClean="0"/>
              <a:pPr>
                <a:defRPr/>
              </a:pPr>
              <a:t>8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8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Networking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Making professional connections and using them wisely</a:t>
            </a:r>
          </a:p>
          <a:p>
            <a:pPr eaLnBrk="1" hangingPunct="1"/>
            <a:r>
              <a:rPr lang="en-US" altLang="en-US" sz="2400" dirty="0" smtClean="0"/>
              <a:t>No substitute for doing quality work</a:t>
            </a:r>
          </a:p>
          <a:p>
            <a:pPr eaLnBrk="1" hangingPunct="1"/>
            <a:r>
              <a:rPr lang="en-US" altLang="en-US" sz="2400" dirty="0" smtClean="0"/>
              <a:t>Important process as part of your career development and may result in securing a job or promotion.</a:t>
            </a:r>
          </a:p>
          <a:p>
            <a:pPr eaLnBrk="1" hangingPunct="1"/>
            <a:endParaRPr lang="en-US" altLang="en-US" sz="2400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57200" y="1524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</TotalTime>
  <Words>976</Words>
  <Application>Microsoft Office PowerPoint</Application>
  <PresentationFormat>On-screen Show (4:3)</PresentationFormat>
  <Paragraphs>192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Century Gothic</vt:lpstr>
      <vt:lpstr>新細明體</vt:lpstr>
      <vt:lpstr>Times</vt:lpstr>
      <vt:lpstr>Wingdings</vt:lpstr>
      <vt:lpstr>UCTI-Template-foundation-level</vt:lpstr>
      <vt:lpstr>1_UCTI-Template-foundation-level</vt:lpstr>
      <vt:lpstr>NETWORKING</vt:lpstr>
      <vt:lpstr>CLASS RULES</vt:lpstr>
      <vt:lpstr>Re-Cap Previous Lesson</vt:lpstr>
      <vt:lpstr>Topic &amp; Structure of The Lesson</vt:lpstr>
      <vt:lpstr>Learning Outcomes</vt:lpstr>
      <vt:lpstr>Key Terms You Must Be Able To Use</vt:lpstr>
      <vt:lpstr>CLASS ACTIVITY   -PEOPLE BINGO GAME-</vt:lpstr>
      <vt:lpstr>PowerPoint Presentation</vt:lpstr>
      <vt:lpstr>What is Networking</vt:lpstr>
      <vt:lpstr>Why Networking is Important  </vt:lpstr>
      <vt:lpstr>Why Networking is Important (Con’t)</vt:lpstr>
      <vt:lpstr>How to Create A Network: </vt:lpstr>
      <vt:lpstr>Networking Process </vt:lpstr>
      <vt:lpstr>PowerPoint Presentation</vt:lpstr>
      <vt:lpstr>Informal Networking</vt:lpstr>
      <vt:lpstr> Deliberate Networking</vt:lpstr>
      <vt:lpstr> Deliberate Networking at Your University</vt:lpstr>
      <vt:lpstr>Deliberate Networking at Conferences Before You Go</vt:lpstr>
      <vt:lpstr>Deliberate Networking at Conferences Before You Go</vt:lpstr>
      <vt:lpstr>Deliberate Networking at Conferences</vt:lpstr>
      <vt:lpstr>Deliberate Networking The Follow-Up</vt:lpstr>
      <vt:lpstr>Deliberate Networking</vt:lpstr>
      <vt:lpstr>What To Do Today!</vt:lpstr>
      <vt:lpstr>PowerPoint Presentation</vt:lpstr>
      <vt:lpstr>Question and Answer Session</vt:lpstr>
      <vt:lpstr>ACTIVITY   -PEOPLE BINGO GAME-</vt:lpstr>
      <vt:lpstr>What we will cover next</vt:lpstr>
    </vt:vector>
  </TitlesOfParts>
  <Company>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&amp; Professional Social Interaction</dc:title>
  <dc:creator>College of Computing</dc:creator>
  <cp:lastModifiedBy>Munirah Binti Salamat</cp:lastModifiedBy>
  <cp:revision>57</cp:revision>
  <dcterms:created xsi:type="dcterms:W3CDTF">2004-01-15T16:05:41Z</dcterms:created>
  <dcterms:modified xsi:type="dcterms:W3CDTF">2020-07-07T01:12:46Z</dcterms:modified>
</cp:coreProperties>
</file>